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147483345" r:id="rId2"/>
    <p:sldId id="2147478620" r:id="rId3"/>
    <p:sldId id="2147478610" r:id="rId4"/>
    <p:sldId id="903" r:id="rId5"/>
    <p:sldId id="2147482328" r:id="rId6"/>
    <p:sldId id="2147482382" r:id="rId7"/>
    <p:sldId id="2147478594" r:id="rId8"/>
    <p:sldId id="2147478789" r:id="rId9"/>
    <p:sldId id="2147478644" r:id="rId10"/>
    <p:sldId id="2147482368" r:id="rId11"/>
    <p:sldId id="2147483574" r:id="rId12"/>
    <p:sldId id="2147483575" r:id="rId13"/>
    <p:sldId id="2147483364" r:id="rId14"/>
    <p:sldId id="2147483546" r:id="rId15"/>
    <p:sldId id="2147483193" r:id="rId16"/>
    <p:sldId id="2147483586" r:id="rId17"/>
    <p:sldId id="2147483580" r:id="rId18"/>
    <p:sldId id="258" r:id="rId19"/>
    <p:sldId id="263" r:id="rId20"/>
    <p:sldId id="265" r:id="rId21"/>
    <p:sldId id="2147483571" r:id="rId22"/>
    <p:sldId id="2147483582" r:id="rId23"/>
    <p:sldId id="2147483584" r:id="rId24"/>
    <p:sldId id="2147483588" r:id="rId25"/>
    <p:sldId id="2147483358" r:id="rId26"/>
    <p:sldId id="2147483344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0AB14-5FA3-4EEA-84EB-8F9136D24FC2}" type="datetimeFigureOut">
              <a:rPr lang="pl-PL" smtClean="0"/>
              <a:t>18.12.2024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E94C2-DE1E-4E66-A9F5-29771B057A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8393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5acXjzUk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ABEC7-6BB3-4D4A-9884-991E8A5394B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179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6CD8F-B7ED-4A05-9FB1-A01CC0EF02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640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483AF-378F-4478-9161-B50402D90A3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836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119475"/>
            <a:ext cx="6858000" cy="48172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44C7AF-2A08-F548-AF00-0D03E438895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908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119475"/>
            <a:ext cx="6858000" cy="48172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44C7AF-2A08-F548-AF00-0D03E438895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035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BED91-2425-43EE-A7E7-B802DEA197A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184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5acXjzUk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44CDB3-3F3C-4288-BD56-7CC05CBC71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844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6CD8F-B7ED-4A05-9FB1-A01CC0EF02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267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48BBE0DB-CE4B-01A3-F729-24B49EBABCE9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 bwMode="gray">
          <a:xfrm>
            <a:off x="880800" y="0"/>
            <a:ext cx="11311200" cy="5815044"/>
          </a:xfrm>
          <a:custGeom>
            <a:avLst/>
            <a:gdLst>
              <a:gd name="connsiteX0" fmla="*/ 13972 w 11309173"/>
              <a:gd name="connsiteY0" fmla="*/ 0 h 5814002"/>
              <a:gd name="connsiteX1" fmla="*/ 35568 w 11309173"/>
              <a:gd name="connsiteY1" fmla="*/ 0 h 5814002"/>
              <a:gd name="connsiteX2" fmla="*/ 31610 w 11309173"/>
              <a:gd name="connsiteY2" fmla="*/ 1132224 h 5814002"/>
              <a:gd name="connsiteX3" fmla="*/ 31610 w 11309173"/>
              <a:gd name="connsiteY3" fmla="*/ 1166462 h 5814002"/>
              <a:gd name="connsiteX4" fmla="*/ 31491 w 11309173"/>
              <a:gd name="connsiteY4" fmla="*/ 1166462 h 5814002"/>
              <a:gd name="connsiteX5" fmla="*/ 21595 w 11309173"/>
              <a:gd name="connsiteY5" fmla="*/ 3997523 h 5814002"/>
              <a:gd name="connsiteX6" fmla="*/ 144810 w 11309173"/>
              <a:gd name="connsiteY6" fmla="*/ 4760952 h 5814002"/>
              <a:gd name="connsiteX7" fmla="*/ 767241 w 11309173"/>
              <a:gd name="connsiteY7" fmla="*/ 5270328 h 5814002"/>
              <a:gd name="connsiteX8" fmla="*/ 811700 w 11309173"/>
              <a:gd name="connsiteY8" fmla="*/ 5283031 h 5814002"/>
              <a:gd name="connsiteX9" fmla="*/ 1895236 w 11309173"/>
              <a:gd name="connsiteY9" fmla="*/ 5385922 h 5814002"/>
              <a:gd name="connsiteX10" fmla="*/ 3242989 w 11309173"/>
              <a:gd name="connsiteY10" fmla="*/ 5467219 h 5814002"/>
              <a:gd name="connsiteX11" fmla="*/ 11309173 w 11309173"/>
              <a:gd name="connsiteY11" fmla="*/ 5792406 h 5814002"/>
              <a:gd name="connsiteX12" fmla="*/ 11307903 w 11309173"/>
              <a:gd name="connsiteY12" fmla="*/ 5814002 h 5814002"/>
              <a:gd name="connsiteX13" fmla="*/ 3242989 w 11309173"/>
              <a:gd name="connsiteY13" fmla="*/ 5488814 h 5814002"/>
              <a:gd name="connsiteX14" fmla="*/ 1893967 w 11309173"/>
              <a:gd name="connsiteY14" fmla="*/ 5407517 h 5814002"/>
              <a:gd name="connsiteX15" fmla="*/ 805348 w 11309173"/>
              <a:gd name="connsiteY15" fmla="*/ 5303355 h 5814002"/>
              <a:gd name="connsiteX16" fmla="*/ 760890 w 11309173"/>
              <a:gd name="connsiteY16" fmla="*/ 5290653 h 5814002"/>
              <a:gd name="connsiteX17" fmla="*/ 124486 w 11309173"/>
              <a:gd name="connsiteY17" fmla="*/ 4771114 h 5814002"/>
              <a:gd name="connsiteX18" fmla="*/ 0 w 11309173"/>
              <a:gd name="connsiteY18" fmla="*/ 3997523 h 581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309173" h="5814002">
                <a:moveTo>
                  <a:pt x="13972" y="0"/>
                </a:moveTo>
                <a:lnTo>
                  <a:pt x="35568" y="0"/>
                </a:lnTo>
                <a:lnTo>
                  <a:pt x="31610" y="1132224"/>
                </a:lnTo>
                <a:lnTo>
                  <a:pt x="31610" y="1166462"/>
                </a:lnTo>
                <a:lnTo>
                  <a:pt x="31491" y="1166462"/>
                </a:lnTo>
                <a:lnTo>
                  <a:pt x="21595" y="3997523"/>
                </a:lnTo>
                <a:cubicBezTo>
                  <a:pt x="21595" y="4536115"/>
                  <a:pt x="143540" y="4758411"/>
                  <a:pt x="144810" y="4760952"/>
                </a:cubicBezTo>
                <a:cubicBezTo>
                  <a:pt x="326459" y="5147112"/>
                  <a:pt x="591944" y="5220787"/>
                  <a:pt x="767241" y="5270328"/>
                </a:cubicBezTo>
                <a:cubicBezTo>
                  <a:pt x="782484" y="5275409"/>
                  <a:pt x="797727" y="5279220"/>
                  <a:pt x="811700" y="5283031"/>
                </a:cubicBezTo>
                <a:cubicBezTo>
                  <a:pt x="978105" y="5331301"/>
                  <a:pt x="1886345" y="5385922"/>
                  <a:pt x="1895236" y="5385922"/>
                </a:cubicBezTo>
                <a:lnTo>
                  <a:pt x="3242989" y="5467219"/>
                </a:lnTo>
                <a:lnTo>
                  <a:pt x="11309173" y="5792406"/>
                </a:lnTo>
                <a:lnTo>
                  <a:pt x="11307903" y="5814002"/>
                </a:lnTo>
                <a:lnTo>
                  <a:pt x="3242989" y="5488814"/>
                </a:lnTo>
                <a:lnTo>
                  <a:pt x="1893967" y="5407517"/>
                </a:lnTo>
                <a:cubicBezTo>
                  <a:pt x="1855859" y="5404976"/>
                  <a:pt x="973024" y="5352895"/>
                  <a:pt x="805348" y="5303355"/>
                </a:cubicBezTo>
                <a:cubicBezTo>
                  <a:pt x="791376" y="5299544"/>
                  <a:pt x="776133" y="5294463"/>
                  <a:pt x="760890" y="5290653"/>
                </a:cubicBezTo>
                <a:cubicBezTo>
                  <a:pt x="580511" y="5241112"/>
                  <a:pt x="309945" y="5164896"/>
                  <a:pt x="124486" y="4771114"/>
                </a:cubicBezTo>
                <a:cubicBezTo>
                  <a:pt x="120676" y="4762223"/>
                  <a:pt x="0" y="4542466"/>
                  <a:pt x="0" y="399752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algn="ctr"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648800" y="2629293"/>
            <a:ext cx="9000000" cy="1784960"/>
          </a:xfrm>
        </p:spPr>
        <p:txBody>
          <a:bodyPr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2000" b="1" cap="all" baseline="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2pPr>
            <a:lvl3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3pPr>
            <a:lvl4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4pPr>
            <a:lvl5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5pPr>
            <a:lvl6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6pPr>
            <a:lvl7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7pPr>
            <a:lvl8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8pPr>
            <a:lvl9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noProof="0"/>
              <a:t>Subtitle</a:t>
            </a:r>
          </a:p>
          <a:p>
            <a:pPr lvl="1"/>
            <a:r>
              <a:rPr lang="en-US" noProof="0"/>
              <a:t>Subtitle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/>
          <a:p>
            <a:r>
              <a:rPr lang="fr-FR" noProof="0"/>
              <a:t>Date</a:t>
            </a:r>
            <a:endParaRPr lang="en-US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FORVIA Corporate Presentation 2024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1648800" y="360419"/>
            <a:ext cx="9000000" cy="2083329"/>
          </a:xfrm>
        </p:spPr>
        <p:txBody>
          <a:bodyPr anchor="b" anchorCtr="0"/>
          <a:lstStyle>
            <a:lvl1pPr algn="l">
              <a:lnSpc>
                <a:spcPct val="74000"/>
              </a:lnSpc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17A60238-3312-074F-E3FF-306431491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00000" y="5792400"/>
            <a:ext cx="2273164" cy="680401"/>
          </a:xfrm>
          <a:custGeom>
            <a:avLst/>
            <a:gdLst>
              <a:gd name="connsiteX0" fmla="*/ 1264146 w 2273164"/>
              <a:gd name="connsiteY0" fmla="*/ 621900 h 680401"/>
              <a:gd name="connsiteX1" fmla="*/ 1246341 w 2273164"/>
              <a:gd name="connsiteY1" fmla="*/ 626987 h 680401"/>
              <a:gd name="connsiteX2" fmla="*/ 1239983 w 2273164"/>
              <a:gd name="connsiteY2" fmla="*/ 643519 h 680401"/>
              <a:gd name="connsiteX3" fmla="*/ 1247614 w 2273164"/>
              <a:gd name="connsiteY3" fmla="*/ 657509 h 680401"/>
              <a:gd name="connsiteX4" fmla="*/ 1270506 w 2273164"/>
              <a:gd name="connsiteY4" fmla="*/ 662596 h 680401"/>
              <a:gd name="connsiteX5" fmla="*/ 1304843 w 2273164"/>
              <a:gd name="connsiteY5" fmla="*/ 656237 h 680401"/>
              <a:gd name="connsiteX6" fmla="*/ 1315017 w 2273164"/>
              <a:gd name="connsiteY6" fmla="*/ 638432 h 680401"/>
              <a:gd name="connsiteX7" fmla="*/ 1309930 w 2273164"/>
              <a:gd name="connsiteY7" fmla="*/ 625714 h 680401"/>
              <a:gd name="connsiteX8" fmla="*/ 1287038 w 2273164"/>
              <a:gd name="connsiteY8" fmla="*/ 621900 h 680401"/>
              <a:gd name="connsiteX9" fmla="*/ 794861 w 2273164"/>
              <a:gd name="connsiteY9" fmla="*/ 516341 h 680401"/>
              <a:gd name="connsiteX10" fmla="*/ 769426 w 2273164"/>
              <a:gd name="connsiteY10" fmla="*/ 526516 h 680401"/>
              <a:gd name="connsiteX11" fmla="*/ 760522 w 2273164"/>
              <a:gd name="connsiteY11" fmla="*/ 558311 h 680401"/>
              <a:gd name="connsiteX12" fmla="*/ 760522 w 2273164"/>
              <a:gd name="connsiteY12" fmla="*/ 562125 h 680401"/>
              <a:gd name="connsiteX13" fmla="*/ 769426 w 2273164"/>
              <a:gd name="connsiteY13" fmla="*/ 597735 h 680401"/>
              <a:gd name="connsiteX14" fmla="*/ 796132 w 2273164"/>
              <a:gd name="connsiteY14" fmla="*/ 607909 h 680401"/>
              <a:gd name="connsiteX15" fmla="*/ 820297 w 2273164"/>
              <a:gd name="connsiteY15" fmla="*/ 595192 h 680401"/>
              <a:gd name="connsiteX16" fmla="*/ 827927 w 2273164"/>
              <a:gd name="connsiteY16" fmla="*/ 562125 h 680401"/>
              <a:gd name="connsiteX17" fmla="*/ 819024 w 2273164"/>
              <a:gd name="connsiteY17" fmla="*/ 527788 h 680401"/>
              <a:gd name="connsiteX18" fmla="*/ 794861 w 2273164"/>
              <a:gd name="connsiteY18" fmla="*/ 516341 h 680401"/>
              <a:gd name="connsiteX19" fmla="*/ 1822457 w 2273164"/>
              <a:gd name="connsiteY19" fmla="*/ 515070 h 680401"/>
              <a:gd name="connsiteX20" fmla="*/ 1795749 w 2273164"/>
              <a:gd name="connsiteY20" fmla="*/ 525245 h 680401"/>
              <a:gd name="connsiteX21" fmla="*/ 1788118 w 2273164"/>
              <a:gd name="connsiteY21" fmla="*/ 560854 h 680401"/>
              <a:gd name="connsiteX22" fmla="*/ 1797022 w 2273164"/>
              <a:gd name="connsiteY22" fmla="*/ 596464 h 680401"/>
              <a:gd name="connsiteX23" fmla="*/ 1823728 w 2273164"/>
              <a:gd name="connsiteY23" fmla="*/ 606638 h 680401"/>
              <a:gd name="connsiteX24" fmla="*/ 1847893 w 2273164"/>
              <a:gd name="connsiteY24" fmla="*/ 595192 h 680401"/>
              <a:gd name="connsiteX25" fmla="*/ 1854251 w 2273164"/>
              <a:gd name="connsiteY25" fmla="*/ 560854 h 680401"/>
              <a:gd name="connsiteX26" fmla="*/ 1846620 w 2273164"/>
              <a:gd name="connsiteY26" fmla="*/ 526516 h 680401"/>
              <a:gd name="connsiteX27" fmla="*/ 1822457 w 2273164"/>
              <a:gd name="connsiteY27" fmla="*/ 515070 h 680401"/>
              <a:gd name="connsiteX28" fmla="*/ 1683833 w 2273164"/>
              <a:gd name="connsiteY28" fmla="*/ 513798 h 680401"/>
              <a:gd name="connsiteX29" fmla="*/ 1657126 w 2273164"/>
              <a:gd name="connsiteY29" fmla="*/ 525245 h 680401"/>
              <a:gd name="connsiteX30" fmla="*/ 1648223 w 2273164"/>
              <a:gd name="connsiteY30" fmla="*/ 559582 h 680401"/>
              <a:gd name="connsiteX31" fmla="*/ 1657126 w 2273164"/>
              <a:gd name="connsiteY31" fmla="*/ 595192 h 680401"/>
              <a:gd name="connsiteX32" fmla="*/ 1683833 w 2273164"/>
              <a:gd name="connsiteY32" fmla="*/ 606638 h 680401"/>
              <a:gd name="connsiteX33" fmla="*/ 1710541 w 2273164"/>
              <a:gd name="connsiteY33" fmla="*/ 595192 h 680401"/>
              <a:gd name="connsiteX34" fmla="*/ 1719443 w 2273164"/>
              <a:gd name="connsiteY34" fmla="*/ 559582 h 680401"/>
              <a:gd name="connsiteX35" fmla="*/ 1710541 w 2273164"/>
              <a:gd name="connsiteY35" fmla="*/ 525245 h 680401"/>
              <a:gd name="connsiteX36" fmla="*/ 1683833 w 2273164"/>
              <a:gd name="connsiteY36" fmla="*/ 513798 h 680401"/>
              <a:gd name="connsiteX37" fmla="*/ 1274320 w 2273164"/>
              <a:gd name="connsiteY37" fmla="*/ 512527 h 680401"/>
              <a:gd name="connsiteX38" fmla="*/ 1255244 w 2273164"/>
              <a:gd name="connsiteY38" fmla="*/ 518885 h 680401"/>
              <a:gd name="connsiteX39" fmla="*/ 1248885 w 2273164"/>
              <a:gd name="connsiteY39" fmla="*/ 539233 h 680401"/>
              <a:gd name="connsiteX40" fmla="*/ 1255244 w 2273164"/>
              <a:gd name="connsiteY40" fmla="*/ 557038 h 680401"/>
              <a:gd name="connsiteX41" fmla="*/ 1274320 w 2273164"/>
              <a:gd name="connsiteY41" fmla="*/ 563398 h 680401"/>
              <a:gd name="connsiteX42" fmla="*/ 1299756 w 2273164"/>
              <a:gd name="connsiteY42" fmla="*/ 537962 h 680401"/>
              <a:gd name="connsiteX43" fmla="*/ 1274320 w 2273164"/>
              <a:gd name="connsiteY43" fmla="*/ 512527 h 680401"/>
              <a:gd name="connsiteX44" fmla="*/ 2151847 w 2273164"/>
              <a:gd name="connsiteY44" fmla="*/ 497266 h 680401"/>
              <a:gd name="connsiteX45" fmla="*/ 2176011 w 2273164"/>
              <a:gd name="connsiteY45" fmla="*/ 497266 h 680401"/>
              <a:gd name="connsiteX46" fmla="*/ 2203990 w 2273164"/>
              <a:gd name="connsiteY46" fmla="*/ 568485 h 680401"/>
              <a:gd name="connsiteX47" fmla="*/ 2214164 w 2273164"/>
              <a:gd name="connsiteY47" fmla="*/ 599008 h 680401"/>
              <a:gd name="connsiteX48" fmla="*/ 2219251 w 2273164"/>
              <a:gd name="connsiteY48" fmla="*/ 583746 h 680401"/>
              <a:gd name="connsiteX49" fmla="*/ 2249774 w 2273164"/>
              <a:gd name="connsiteY49" fmla="*/ 497266 h 680401"/>
              <a:gd name="connsiteX50" fmla="*/ 2272666 w 2273164"/>
              <a:gd name="connsiteY50" fmla="*/ 497266 h 680401"/>
              <a:gd name="connsiteX51" fmla="*/ 2219251 w 2273164"/>
              <a:gd name="connsiteY51" fmla="*/ 640976 h 680401"/>
              <a:gd name="connsiteX52" fmla="*/ 2200174 w 2273164"/>
              <a:gd name="connsiteY52" fmla="*/ 671498 h 680401"/>
              <a:gd name="connsiteX53" fmla="*/ 2173467 w 2273164"/>
              <a:gd name="connsiteY53" fmla="*/ 680401 h 680401"/>
              <a:gd name="connsiteX54" fmla="*/ 2155663 w 2273164"/>
              <a:gd name="connsiteY54" fmla="*/ 677858 h 680401"/>
              <a:gd name="connsiteX55" fmla="*/ 2154390 w 2273164"/>
              <a:gd name="connsiteY55" fmla="*/ 677858 h 680401"/>
              <a:gd name="connsiteX56" fmla="*/ 2154390 w 2273164"/>
              <a:gd name="connsiteY56" fmla="*/ 658780 h 680401"/>
              <a:gd name="connsiteX57" fmla="*/ 2156934 w 2273164"/>
              <a:gd name="connsiteY57" fmla="*/ 658780 h 680401"/>
              <a:gd name="connsiteX58" fmla="*/ 2170924 w 2273164"/>
              <a:gd name="connsiteY58" fmla="*/ 660053 h 680401"/>
              <a:gd name="connsiteX59" fmla="*/ 2196359 w 2273164"/>
              <a:gd name="connsiteY59" fmla="*/ 639705 h 680401"/>
              <a:gd name="connsiteX60" fmla="*/ 2202718 w 2273164"/>
              <a:gd name="connsiteY60" fmla="*/ 623171 h 680401"/>
              <a:gd name="connsiteX61" fmla="*/ 2027213 w 2273164"/>
              <a:gd name="connsiteY61" fmla="*/ 497266 h 680401"/>
              <a:gd name="connsiteX62" fmla="*/ 2050105 w 2273164"/>
              <a:gd name="connsiteY62" fmla="*/ 497266 h 680401"/>
              <a:gd name="connsiteX63" fmla="*/ 2050105 w 2273164"/>
              <a:gd name="connsiteY63" fmla="*/ 624443 h 680401"/>
              <a:gd name="connsiteX64" fmla="*/ 2027213 w 2273164"/>
              <a:gd name="connsiteY64" fmla="*/ 624443 h 680401"/>
              <a:gd name="connsiteX65" fmla="*/ 1908938 w 2273164"/>
              <a:gd name="connsiteY65" fmla="*/ 497266 h 680401"/>
              <a:gd name="connsiteX66" fmla="*/ 1931830 w 2273164"/>
              <a:gd name="connsiteY66" fmla="*/ 497266 h 680401"/>
              <a:gd name="connsiteX67" fmla="*/ 1931830 w 2273164"/>
              <a:gd name="connsiteY67" fmla="*/ 624443 h 680401"/>
              <a:gd name="connsiteX68" fmla="*/ 1908938 w 2273164"/>
              <a:gd name="connsiteY68" fmla="*/ 624443 h 680401"/>
              <a:gd name="connsiteX69" fmla="*/ 1031412 w 2273164"/>
              <a:gd name="connsiteY69" fmla="*/ 497266 h 680401"/>
              <a:gd name="connsiteX70" fmla="*/ 1054304 w 2273164"/>
              <a:gd name="connsiteY70" fmla="*/ 497266 h 680401"/>
              <a:gd name="connsiteX71" fmla="*/ 1054304 w 2273164"/>
              <a:gd name="connsiteY71" fmla="*/ 624443 h 680401"/>
              <a:gd name="connsiteX72" fmla="*/ 1031412 w 2273164"/>
              <a:gd name="connsiteY72" fmla="*/ 624443 h 680401"/>
              <a:gd name="connsiteX73" fmla="*/ 880069 w 2273164"/>
              <a:gd name="connsiteY73" fmla="*/ 497266 h 680401"/>
              <a:gd name="connsiteX74" fmla="*/ 902961 w 2273164"/>
              <a:gd name="connsiteY74" fmla="*/ 497266 h 680401"/>
              <a:gd name="connsiteX75" fmla="*/ 902961 w 2273164"/>
              <a:gd name="connsiteY75" fmla="*/ 624443 h 680401"/>
              <a:gd name="connsiteX76" fmla="*/ 880069 w 2273164"/>
              <a:gd name="connsiteY76" fmla="*/ 624443 h 680401"/>
              <a:gd name="connsiteX77" fmla="*/ 1683833 w 2273164"/>
              <a:gd name="connsiteY77" fmla="*/ 494722 h 680401"/>
              <a:gd name="connsiteX78" fmla="*/ 1727073 w 2273164"/>
              <a:gd name="connsiteY78" fmla="*/ 511254 h 680401"/>
              <a:gd name="connsiteX79" fmla="*/ 1742335 w 2273164"/>
              <a:gd name="connsiteY79" fmla="*/ 559582 h 680401"/>
              <a:gd name="connsiteX80" fmla="*/ 1727073 w 2273164"/>
              <a:gd name="connsiteY80" fmla="*/ 607909 h 680401"/>
              <a:gd name="connsiteX81" fmla="*/ 1683833 w 2273164"/>
              <a:gd name="connsiteY81" fmla="*/ 625714 h 680401"/>
              <a:gd name="connsiteX82" fmla="*/ 1653310 w 2273164"/>
              <a:gd name="connsiteY82" fmla="*/ 618084 h 680401"/>
              <a:gd name="connsiteX83" fmla="*/ 1632962 w 2273164"/>
              <a:gd name="connsiteY83" fmla="*/ 595192 h 680401"/>
              <a:gd name="connsiteX84" fmla="*/ 1625331 w 2273164"/>
              <a:gd name="connsiteY84" fmla="*/ 560854 h 680401"/>
              <a:gd name="connsiteX85" fmla="*/ 1640592 w 2273164"/>
              <a:gd name="connsiteY85" fmla="*/ 512527 h 680401"/>
              <a:gd name="connsiteX86" fmla="*/ 1683833 w 2273164"/>
              <a:gd name="connsiteY86" fmla="*/ 494722 h 680401"/>
              <a:gd name="connsiteX87" fmla="*/ 1480348 w 2273164"/>
              <a:gd name="connsiteY87" fmla="*/ 494722 h 680401"/>
              <a:gd name="connsiteX88" fmla="*/ 1518502 w 2273164"/>
              <a:gd name="connsiteY88" fmla="*/ 515070 h 680401"/>
              <a:gd name="connsiteX89" fmla="*/ 1533763 w 2273164"/>
              <a:gd name="connsiteY89" fmla="*/ 501080 h 680401"/>
              <a:gd name="connsiteX90" fmla="*/ 1557928 w 2273164"/>
              <a:gd name="connsiteY90" fmla="*/ 494722 h 680401"/>
              <a:gd name="connsiteX91" fmla="*/ 1590994 w 2273164"/>
              <a:gd name="connsiteY91" fmla="*/ 507440 h 680401"/>
              <a:gd name="connsiteX92" fmla="*/ 1602439 w 2273164"/>
              <a:gd name="connsiteY92" fmla="*/ 543049 h 680401"/>
              <a:gd name="connsiteX93" fmla="*/ 1602439 w 2273164"/>
              <a:gd name="connsiteY93" fmla="*/ 625714 h 680401"/>
              <a:gd name="connsiteX94" fmla="*/ 1579547 w 2273164"/>
              <a:gd name="connsiteY94" fmla="*/ 625714 h 680401"/>
              <a:gd name="connsiteX95" fmla="*/ 1579547 w 2273164"/>
              <a:gd name="connsiteY95" fmla="*/ 543049 h 680401"/>
              <a:gd name="connsiteX96" fmla="*/ 1573189 w 2273164"/>
              <a:gd name="connsiteY96" fmla="*/ 521429 h 680401"/>
              <a:gd name="connsiteX97" fmla="*/ 1555384 w 2273164"/>
              <a:gd name="connsiteY97" fmla="*/ 515070 h 680401"/>
              <a:gd name="connsiteX98" fmla="*/ 1531220 w 2273164"/>
              <a:gd name="connsiteY98" fmla="*/ 523972 h 680401"/>
              <a:gd name="connsiteX99" fmla="*/ 1523589 w 2273164"/>
              <a:gd name="connsiteY99" fmla="*/ 553224 h 680401"/>
              <a:gd name="connsiteX100" fmla="*/ 1523589 w 2273164"/>
              <a:gd name="connsiteY100" fmla="*/ 624443 h 680401"/>
              <a:gd name="connsiteX101" fmla="*/ 1500697 w 2273164"/>
              <a:gd name="connsiteY101" fmla="*/ 624443 h 680401"/>
              <a:gd name="connsiteX102" fmla="*/ 1500697 w 2273164"/>
              <a:gd name="connsiteY102" fmla="*/ 541777 h 680401"/>
              <a:gd name="connsiteX103" fmla="*/ 1494339 w 2273164"/>
              <a:gd name="connsiteY103" fmla="*/ 520157 h 680401"/>
              <a:gd name="connsiteX104" fmla="*/ 1476534 w 2273164"/>
              <a:gd name="connsiteY104" fmla="*/ 513798 h 680401"/>
              <a:gd name="connsiteX105" fmla="*/ 1452369 w 2273164"/>
              <a:gd name="connsiteY105" fmla="*/ 523972 h 680401"/>
              <a:gd name="connsiteX106" fmla="*/ 1444739 w 2273164"/>
              <a:gd name="connsiteY106" fmla="*/ 557038 h 680401"/>
              <a:gd name="connsiteX107" fmla="*/ 1444739 w 2273164"/>
              <a:gd name="connsiteY107" fmla="*/ 623171 h 680401"/>
              <a:gd name="connsiteX108" fmla="*/ 1421847 w 2273164"/>
              <a:gd name="connsiteY108" fmla="*/ 623171 h 680401"/>
              <a:gd name="connsiteX109" fmla="*/ 1421847 w 2273164"/>
              <a:gd name="connsiteY109" fmla="*/ 495993 h 680401"/>
              <a:gd name="connsiteX110" fmla="*/ 1440924 w 2273164"/>
              <a:gd name="connsiteY110" fmla="*/ 495993 h 680401"/>
              <a:gd name="connsiteX111" fmla="*/ 1443468 w 2273164"/>
              <a:gd name="connsiteY111" fmla="*/ 511254 h 680401"/>
              <a:gd name="connsiteX112" fmla="*/ 1457457 w 2273164"/>
              <a:gd name="connsiteY112" fmla="*/ 499809 h 680401"/>
              <a:gd name="connsiteX113" fmla="*/ 1480348 w 2273164"/>
              <a:gd name="connsiteY113" fmla="*/ 494722 h 680401"/>
              <a:gd name="connsiteX114" fmla="*/ 1274320 w 2273164"/>
              <a:gd name="connsiteY114" fmla="*/ 494722 h 680401"/>
              <a:gd name="connsiteX115" fmla="*/ 1294669 w 2273164"/>
              <a:gd name="connsiteY115" fmla="*/ 495993 h 680401"/>
              <a:gd name="connsiteX116" fmla="*/ 1339182 w 2273164"/>
              <a:gd name="connsiteY116" fmla="*/ 495993 h 680401"/>
              <a:gd name="connsiteX117" fmla="*/ 1339182 w 2273164"/>
              <a:gd name="connsiteY117" fmla="*/ 511254 h 680401"/>
              <a:gd name="connsiteX118" fmla="*/ 1317561 w 2273164"/>
              <a:gd name="connsiteY118" fmla="*/ 513798 h 680401"/>
              <a:gd name="connsiteX119" fmla="*/ 1321377 w 2273164"/>
              <a:gd name="connsiteY119" fmla="*/ 521429 h 680401"/>
              <a:gd name="connsiteX120" fmla="*/ 1323920 w 2273164"/>
              <a:gd name="connsiteY120" fmla="*/ 536690 h 680401"/>
              <a:gd name="connsiteX121" fmla="*/ 1311202 w 2273164"/>
              <a:gd name="connsiteY121" fmla="*/ 567213 h 680401"/>
              <a:gd name="connsiteX122" fmla="*/ 1275593 w 2273164"/>
              <a:gd name="connsiteY122" fmla="*/ 578659 h 680401"/>
              <a:gd name="connsiteX123" fmla="*/ 1265418 w 2273164"/>
              <a:gd name="connsiteY123" fmla="*/ 577387 h 680401"/>
              <a:gd name="connsiteX124" fmla="*/ 1255244 w 2273164"/>
              <a:gd name="connsiteY124" fmla="*/ 591377 h 680401"/>
              <a:gd name="connsiteX125" fmla="*/ 1259059 w 2273164"/>
              <a:gd name="connsiteY125" fmla="*/ 597735 h 680401"/>
              <a:gd name="connsiteX126" fmla="*/ 1273049 w 2273164"/>
              <a:gd name="connsiteY126" fmla="*/ 600279 h 680401"/>
              <a:gd name="connsiteX127" fmla="*/ 1294669 w 2273164"/>
              <a:gd name="connsiteY127" fmla="*/ 600279 h 680401"/>
              <a:gd name="connsiteX128" fmla="*/ 1326464 w 2273164"/>
              <a:gd name="connsiteY128" fmla="*/ 609182 h 680401"/>
              <a:gd name="connsiteX129" fmla="*/ 1337909 w 2273164"/>
              <a:gd name="connsiteY129" fmla="*/ 634617 h 680401"/>
              <a:gd name="connsiteX130" fmla="*/ 1320104 w 2273164"/>
              <a:gd name="connsiteY130" fmla="*/ 667684 h 680401"/>
              <a:gd name="connsiteX131" fmla="*/ 1270506 w 2273164"/>
              <a:gd name="connsiteY131" fmla="*/ 679129 h 680401"/>
              <a:gd name="connsiteX132" fmla="*/ 1232352 w 2273164"/>
              <a:gd name="connsiteY132" fmla="*/ 670227 h 680401"/>
              <a:gd name="connsiteX133" fmla="*/ 1218362 w 2273164"/>
              <a:gd name="connsiteY133" fmla="*/ 643519 h 680401"/>
              <a:gd name="connsiteX134" fmla="*/ 1225993 w 2273164"/>
              <a:gd name="connsiteY134" fmla="*/ 623171 h 680401"/>
              <a:gd name="connsiteX135" fmla="*/ 1242527 w 2273164"/>
              <a:gd name="connsiteY135" fmla="*/ 612997 h 680401"/>
              <a:gd name="connsiteX136" fmla="*/ 1237439 w 2273164"/>
              <a:gd name="connsiteY136" fmla="*/ 607909 h 680401"/>
              <a:gd name="connsiteX137" fmla="*/ 1233623 w 2273164"/>
              <a:gd name="connsiteY137" fmla="*/ 596464 h 680401"/>
              <a:gd name="connsiteX138" fmla="*/ 1237439 w 2273164"/>
              <a:gd name="connsiteY138" fmla="*/ 583746 h 680401"/>
              <a:gd name="connsiteX139" fmla="*/ 1246341 w 2273164"/>
              <a:gd name="connsiteY139" fmla="*/ 574843 h 680401"/>
              <a:gd name="connsiteX140" fmla="*/ 1232352 w 2273164"/>
              <a:gd name="connsiteY140" fmla="*/ 562125 h 680401"/>
              <a:gd name="connsiteX141" fmla="*/ 1225993 w 2273164"/>
              <a:gd name="connsiteY141" fmla="*/ 539233 h 680401"/>
              <a:gd name="connsiteX142" fmla="*/ 1238711 w 2273164"/>
              <a:gd name="connsiteY142" fmla="*/ 506167 h 680401"/>
              <a:gd name="connsiteX143" fmla="*/ 1274320 w 2273164"/>
              <a:gd name="connsiteY143" fmla="*/ 494722 h 680401"/>
              <a:gd name="connsiteX144" fmla="*/ 1150959 w 2273164"/>
              <a:gd name="connsiteY144" fmla="*/ 494722 h 680401"/>
              <a:gd name="connsiteX145" fmla="*/ 1186568 w 2273164"/>
              <a:gd name="connsiteY145" fmla="*/ 506167 h 680401"/>
              <a:gd name="connsiteX146" fmla="*/ 1198014 w 2273164"/>
              <a:gd name="connsiteY146" fmla="*/ 541777 h 680401"/>
              <a:gd name="connsiteX147" fmla="*/ 1198014 w 2273164"/>
              <a:gd name="connsiteY147" fmla="*/ 624443 h 680401"/>
              <a:gd name="connsiteX148" fmla="*/ 1175122 w 2273164"/>
              <a:gd name="connsiteY148" fmla="*/ 624443 h 680401"/>
              <a:gd name="connsiteX149" fmla="*/ 1175122 w 2273164"/>
              <a:gd name="connsiteY149" fmla="*/ 543049 h 680401"/>
              <a:gd name="connsiteX150" fmla="*/ 1168763 w 2273164"/>
              <a:gd name="connsiteY150" fmla="*/ 521429 h 680401"/>
              <a:gd name="connsiteX151" fmla="*/ 1148415 w 2273164"/>
              <a:gd name="connsiteY151" fmla="*/ 515070 h 680401"/>
              <a:gd name="connsiteX152" fmla="*/ 1121707 w 2273164"/>
              <a:gd name="connsiteY152" fmla="*/ 525245 h 680401"/>
              <a:gd name="connsiteX153" fmla="*/ 1112805 w 2273164"/>
              <a:gd name="connsiteY153" fmla="*/ 558311 h 680401"/>
              <a:gd name="connsiteX154" fmla="*/ 1112805 w 2273164"/>
              <a:gd name="connsiteY154" fmla="*/ 624443 h 680401"/>
              <a:gd name="connsiteX155" fmla="*/ 1089913 w 2273164"/>
              <a:gd name="connsiteY155" fmla="*/ 624443 h 680401"/>
              <a:gd name="connsiteX156" fmla="*/ 1089913 w 2273164"/>
              <a:gd name="connsiteY156" fmla="*/ 497266 h 680401"/>
              <a:gd name="connsiteX157" fmla="*/ 1108989 w 2273164"/>
              <a:gd name="connsiteY157" fmla="*/ 497266 h 680401"/>
              <a:gd name="connsiteX158" fmla="*/ 1111533 w 2273164"/>
              <a:gd name="connsiteY158" fmla="*/ 512527 h 680401"/>
              <a:gd name="connsiteX159" fmla="*/ 1126794 w 2273164"/>
              <a:gd name="connsiteY159" fmla="*/ 499809 h 680401"/>
              <a:gd name="connsiteX160" fmla="*/ 1150959 w 2273164"/>
              <a:gd name="connsiteY160" fmla="*/ 494722 h 680401"/>
              <a:gd name="connsiteX161" fmla="*/ 998345 w 2273164"/>
              <a:gd name="connsiteY161" fmla="*/ 494722 h 680401"/>
              <a:gd name="connsiteX162" fmla="*/ 1011063 w 2273164"/>
              <a:gd name="connsiteY162" fmla="*/ 494722 h 680401"/>
              <a:gd name="connsiteX163" fmla="*/ 1012334 w 2273164"/>
              <a:gd name="connsiteY163" fmla="*/ 494722 h 680401"/>
              <a:gd name="connsiteX164" fmla="*/ 1009791 w 2273164"/>
              <a:gd name="connsiteY164" fmla="*/ 515070 h 680401"/>
              <a:gd name="connsiteX165" fmla="*/ 1008520 w 2273164"/>
              <a:gd name="connsiteY165" fmla="*/ 515070 h 680401"/>
              <a:gd name="connsiteX166" fmla="*/ 995802 w 2273164"/>
              <a:gd name="connsiteY166" fmla="*/ 513798 h 680401"/>
              <a:gd name="connsiteX167" fmla="*/ 971637 w 2273164"/>
              <a:gd name="connsiteY167" fmla="*/ 525245 h 680401"/>
              <a:gd name="connsiteX168" fmla="*/ 961463 w 2273164"/>
              <a:gd name="connsiteY168" fmla="*/ 554495 h 680401"/>
              <a:gd name="connsiteX169" fmla="*/ 961463 w 2273164"/>
              <a:gd name="connsiteY169" fmla="*/ 623171 h 680401"/>
              <a:gd name="connsiteX170" fmla="*/ 938571 w 2273164"/>
              <a:gd name="connsiteY170" fmla="*/ 623171 h 680401"/>
              <a:gd name="connsiteX171" fmla="*/ 938571 w 2273164"/>
              <a:gd name="connsiteY171" fmla="*/ 495993 h 680401"/>
              <a:gd name="connsiteX172" fmla="*/ 957649 w 2273164"/>
              <a:gd name="connsiteY172" fmla="*/ 495993 h 680401"/>
              <a:gd name="connsiteX173" fmla="*/ 960192 w 2273164"/>
              <a:gd name="connsiteY173" fmla="*/ 516341 h 680401"/>
              <a:gd name="connsiteX174" fmla="*/ 975453 w 2273164"/>
              <a:gd name="connsiteY174" fmla="*/ 501080 h 680401"/>
              <a:gd name="connsiteX175" fmla="*/ 998345 w 2273164"/>
              <a:gd name="connsiteY175" fmla="*/ 494722 h 680401"/>
              <a:gd name="connsiteX176" fmla="*/ 798676 w 2273164"/>
              <a:gd name="connsiteY176" fmla="*/ 494722 h 680401"/>
              <a:gd name="connsiteX177" fmla="*/ 838101 w 2273164"/>
              <a:gd name="connsiteY177" fmla="*/ 513798 h 680401"/>
              <a:gd name="connsiteX178" fmla="*/ 852090 w 2273164"/>
              <a:gd name="connsiteY178" fmla="*/ 562125 h 680401"/>
              <a:gd name="connsiteX179" fmla="*/ 838101 w 2273164"/>
              <a:gd name="connsiteY179" fmla="*/ 610453 h 680401"/>
              <a:gd name="connsiteX180" fmla="*/ 798676 w 2273164"/>
              <a:gd name="connsiteY180" fmla="*/ 628258 h 680401"/>
              <a:gd name="connsiteX181" fmla="*/ 775784 w 2273164"/>
              <a:gd name="connsiteY181" fmla="*/ 623171 h 680401"/>
              <a:gd name="connsiteX182" fmla="*/ 760522 w 2273164"/>
              <a:gd name="connsiteY182" fmla="*/ 611725 h 680401"/>
              <a:gd name="connsiteX183" fmla="*/ 761795 w 2273164"/>
              <a:gd name="connsiteY183" fmla="*/ 628258 h 680401"/>
              <a:gd name="connsiteX184" fmla="*/ 761795 w 2273164"/>
              <a:gd name="connsiteY184" fmla="*/ 680401 h 680401"/>
              <a:gd name="connsiteX185" fmla="*/ 738903 w 2273164"/>
              <a:gd name="connsiteY185" fmla="*/ 680401 h 680401"/>
              <a:gd name="connsiteX186" fmla="*/ 738903 w 2273164"/>
              <a:gd name="connsiteY186" fmla="*/ 497266 h 680401"/>
              <a:gd name="connsiteX187" fmla="*/ 757979 w 2273164"/>
              <a:gd name="connsiteY187" fmla="*/ 497266 h 680401"/>
              <a:gd name="connsiteX188" fmla="*/ 760522 w 2273164"/>
              <a:gd name="connsiteY188" fmla="*/ 512527 h 680401"/>
              <a:gd name="connsiteX189" fmla="*/ 775784 w 2273164"/>
              <a:gd name="connsiteY189" fmla="*/ 499809 h 680401"/>
              <a:gd name="connsiteX190" fmla="*/ 798676 w 2273164"/>
              <a:gd name="connsiteY190" fmla="*/ 494722 h 680401"/>
              <a:gd name="connsiteX191" fmla="*/ 668954 w 2273164"/>
              <a:gd name="connsiteY191" fmla="*/ 494722 h 680401"/>
              <a:gd name="connsiteX192" fmla="*/ 708380 w 2273164"/>
              <a:gd name="connsiteY192" fmla="*/ 502353 h 680401"/>
              <a:gd name="connsiteX193" fmla="*/ 709651 w 2273164"/>
              <a:gd name="connsiteY193" fmla="*/ 503624 h 680401"/>
              <a:gd name="connsiteX194" fmla="*/ 702021 w 2273164"/>
              <a:gd name="connsiteY194" fmla="*/ 522701 h 680401"/>
              <a:gd name="connsiteX195" fmla="*/ 700750 w 2273164"/>
              <a:gd name="connsiteY195" fmla="*/ 521429 h 680401"/>
              <a:gd name="connsiteX196" fmla="*/ 667683 w 2273164"/>
              <a:gd name="connsiteY196" fmla="*/ 513798 h 680401"/>
              <a:gd name="connsiteX197" fmla="*/ 648606 w 2273164"/>
              <a:gd name="connsiteY197" fmla="*/ 517614 h 680401"/>
              <a:gd name="connsiteX198" fmla="*/ 642248 w 2273164"/>
              <a:gd name="connsiteY198" fmla="*/ 527788 h 680401"/>
              <a:gd name="connsiteX199" fmla="*/ 644791 w 2273164"/>
              <a:gd name="connsiteY199" fmla="*/ 535419 h 680401"/>
              <a:gd name="connsiteX200" fmla="*/ 652422 w 2273164"/>
              <a:gd name="connsiteY200" fmla="*/ 541777 h 680401"/>
              <a:gd name="connsiteX201" fmla="*/ 674042 w 2273164"/>
              <a:gd name="connsiteY201" fmla="*/ 550680 h 680401"/>
              <a:gd name="connsiteX202" fmla="*/ 705837 w 2273164"/>
              <a:gd name="connsiteY202" fmla="*/ 565941 h 680401"/>
              <a:gd name="connsiteX203" fmla="*/ 713467 w 2273164"/>
              <a:gd name="connsiteY203" fmla="*/ 587561 h 680401"/>
              <a:gd name="connsiteX204" fmla="*/ 699477 w 2273164"/>
              <a:gd name="connsiteY204" fmla="*/ 615540 h 680401"/>
              <a:gd name="connsiteX205" fmla="*/ 662596 w 2273164"/>
              <a:gd name="connsiteY205" fmla="*/ 625714 h 680401"/>
              <a:gd name="connsiteX206" fmla="*/ 623171 w 2273164"/>
              <a:gd name="connsiteY206" fmla="*/ 618084 h 680401"/>
              <a:gd name="connsiteX207" fmla="*/ 621899 w 2273164"/>
              <a:gd name="connsiteY207" fmla="*/ 618084 h 680401"/>
              <a:gd name="connsiteX208" fmla="*/ 621899 w 2273164"/>
              <a:gd name="connsiteY208" fmla="*/ 596464 h 680401"/>
              <a:gd name="connsiteX209" fmla="*/ 624443 w 2273164"/>
              <a:gd name="connsiteY209" fmla="*/ 597735 h 680401"/>
              <a:gd name="connsiteX210" fmla="*/ 643519 w 2273164"/>
              <a:gd name="connsiteY210" fmla="*/ 604095 h 680401"/>
              <a:gd name="connsiteX211" fmla="*/ 662596 w 2273164"/>
              <a:gd name="connsiteY211" fmla="*/ 606638 h 680401"/>
              <a:gd name="connsiteX212" fmla="*/ 684216 w 2273164"/>
              <a:gd name="connsiteY212" fmla="*/ 602822 h 680401"/>
              <a:gd name="connsiteX213" fmla="*/ 691846 w 2273164"/>
              <a:gd name="connsiteY213" fmla="*/ 590105 h 680401"/>
              <a:gd name="connsiteX214" fmla="*/ 686759 w 2273164"/>
              <a:gd name="connsiteY214" fmla="*/ 578659 h 680401"/>
              <a:gd name="connsiteX215" fmla="*/ 662596 w 2273164"/>
              <a:gd name="connsiteY215" fmla="*/ 567213 h 680401"/>
              <a:gd name="connsiteX216" fmla="*/ 637161 w 2273164"/>
              <a:gd name="connsiteY216" fmla="*/ 555767 h 680401"/>
              <a:gd name="connsiteX217" fmla="*/ 625714 w 2273164"/>
              <a:gd name="connsiteY217" fmla="*/ 544321 h 680401"/>
              <a:gd name="connsiteX218" fmla="*/ 621899 w 2273164"/>
              <a:gd name="connsiteY218" fmla="*/ 529059 h 680401"/>
              <a:gd name="connsiteX219" fmla="*/ 634617 w 2273164"/>
              <a:gd name="connsiteY219" fmla="*/ 503624 h 680401"/>
              <a:gd name="connsiteX220" fmla="*/ 668954 w 2273164"/>
              <a:gd name="connsiteY220" fmla="*/ 494722 h 680401"/>
              <a:gd name="connsiteX221" fmla="*/ 546864 w 2273164"/>
              <a:gd name="connsiteY221" fmla="*/ 494722 h 680401"/>
              <a:gd name="connsiteX222" fmla="*/ 582474 w 2273164"/>
              <a:gd name="connsiteY222" fmla="*/ 506167 h 680401"/>
              <a:gd name="connsiteX223" fmla="*/ 593920 w 2273164"/>
              <a:gd name="connsiteY223" fmla="*/ 541777 h 680401"/>
              <a:gd name="connsiteX224" fmla="*/ 593920 w 2273164"/>
              <a:gd name="connsiteY224" fmla="*/ 624443 h 680401"/>
              <a:gd name="connsiteX225" fmla="*/ 571028 w 2273164"/>
              <a:gd name="connsiteY225" fmla="*/ 624443 h 680401"/>
              <a:gd name="connsiteX226" fmla="*/ 571028 w 2273164"/>
              <a:gd name="connsiteY226" fmla="*/ 543049 h 680401"/>
              <a:gd name="connsiteX227" fmla="*/ 564669 w 2273164"/>
              <a:gd name="connsiteY227" fmla="*/ 521429 h 680401"/>
              <a:gd name="connsiteX228" fmla="*/ 544320 w 2273164"/>
              <a:gd name="connsiteY228" fmla="*/ 515070 h 680401"/>
              <a:gd name="connsiteX229" fmla="*/ 517614 w 2273164"/>
              <a:gd name="connsiteY229" fmla="*/ 525245 h 680401"/>
              <a:gd name="connsiteX230" fmla="*/ 508711 w 2273164"/>
              <a:gd name="connsiteY230" fmla="*/ 558311 h 680401"/>
              <a:gd name="connsiteX231" fmla="*/ 508711 w 2273164"/>
              <a:gd name="connsiteY231" fmla="*/ 624443 h 680401"/>
              <a:gd name="connsiteX232" fmla="*/ 485819 w 2273164"/>
              <a:gd name="connsiteY232" fmla="*/ 624443 h 680401"/>
              <a:gd name="connsiteX233" fmla="*/ 485819 w 2273164"/>
              <a:gd name="connsiteY233" fmla="*/ 497266 h 680401"/>
              <a:gd name="connsiteX234" fmla="*/ 504896 w 2273164"/>
              <a:gd name="connsiteY234" fmla="*/ 497266 h 680401"/>
              <a:gd name="connsiteX235" fmla="*/ 507440 w 2273164"/>
              <a:gd name="connsiteY235" fmla="*/ 512527 h 680401"/>
              <a:gd name="connsiteX236" fmla="*/ 522701 w 2273164"/>
              <a:gd name="connsiteY236" fmla="*/ 499809 h 680401"/>
              <a:gd name="connsiteX237" fmla="*/ 546864 w 2273164"/>
              <a:gd name="connsiteY237" fmla="*/ 494722 h 680401"/>
              <a:gd name="connsiteX238" fmla="*/ 2097161 w 2273164"/>
              <a:gd name="connsiteY238" fmla="*/ 468014 h 680401"/>
              <a:gd name="connsiteX239" fmla="*/ 2111150 w 2273164"/>
              <a:gd name="connsiteY239" fmla="*/ 468014 h 680401"/>
              <a:gd name="connsiteX240" fmla="*/ 2111150 w 2273164"/>
              <a:gd name="connsiteY240" fmla="*/ 497266 h 680401"/>
              <a:gd name="connsiteX241" fmla="*/ 2146760 w 2273164"/>
              <a:gd name="connsiteY241" fmla="*/ 497266 h 680401"/>
              <a:gd name="connsiteX242" fmla="*/ 2146760 w 2273164"/>
              <a:gd name="connsiteY242" fmla="*/ 515070 h 680401"/>
              <a:gd name="connsiteX243" fmla="*/ 2111150 w 2273164"/>
              <a:gd name="connsiteY243" fmla="*/ 515070 h 680401"/>
              <a:gd name="connsiteX244" fmla="*/ 2111150 w 2273164"/>
              <a:gd name="connsiteY244" fmla="*/ 586290 h 680401"/>
              <a:gd name="connsiteX245" fmla="*/ 2116237 w 2273164"/>
              <a:gd name="connsiteY245" fmla="*/ 602822 h 680401"/>
              <a:gd name="connsiteX246" fmla="*/ 2128955 w 2273164"/>
              <a:gd name="connsiteY246" fmla="*/ 607909 h 680401"/>
              <a:gd name="connsiteX247" fmla="*/ 2137858 w 2273164"/>
              <a:gd name="connsiteY247" fmla="*/ 606638 h 680401"/>
              <a:gd name="connsiteX248" fmla="*/ 2146760 w 2273164"/>
              <a:gd name="connsiteY248" fmla="*/ 604095 h 680401"/>
              <a:gd name="connsiteX249" fmla="*/ 2149303 w 2273164"/>
              <a:gd name="connsiteY249" fmla="*/ 602822 h 680401"/>
              <a:gd name="connsiteX250" fmla="*/ 2149303 w 2273164"/>
              <a:gd name="connsiteY250" fmla="*/ 620627 h 680401"/>
              <a:gd name="connsiteX251" fmla="*/ 2148032 w 2273164"/>
              <a:gd name="connsiteY251" fmla="*/ 620627 h 680401"/>
              <a:gd name="connsiteX252" fmla="*/ 2139129 w 2273164"/>
              <a:gd name="connsiteY252" fmla="*/ 623171 h 680401"/>
              <a:gd name="connsiteX253" fmla="*/ 2127684 w 2273164"/>
              <a:gd name="connsiteY253" fmla="*/ 624443 h 680401"/>
              <a:gd name="connsiteX254" fmla="*/ 2089530 w 2273164"/>
              <a:gd name="connsiteY254" fmla="*/ 585017 h 680401"/>
              <a:gd name="connsiteX255" fmla="*/ 2089530 w 2273164"/>
              <a:gd name="connsiteY255" fmla="*/ 513798 h 680401"/>
              <a:gd name="connsiteX256" fmla="*/ 2071725 w 2273164"/>
              <a:gd name="connsiteY256" fmla="*/ 513798 h 680401"/>
              <a:gd name="connsiteX257" fmla="*/ 2071725 w 2273164"/>
              <a:gd name="connsiteY257" fmla="*/ 502353 h 680401"/>
              <a:gd name="connsiteX258" fmla="*/ 2089530 w 2273164"/>
              <a:gd name="connsiteY258" fmla="*/ 494722 h 680401"/>
              <a:gd name="connsiteX259" fmla="*/ 424773 w 2273164"/>
              <a:gd name="connsiteY259" fmla="*/ 455296 h 680401"/>
              <a:gd name="connsiteX260" fmla="*/ 447665 w 2273164"/>
              <a:gd name="connsiteY260" fmla="*/ 455296 h 680401"/>
              <a:gd name="connsiteX261" fmla="*/ 447665 w 2273164"/>
              <a:gd name="connsiteY261" fmla="*/ 624443 h 680401"/>
              <a:gd name="connsiteX262" fmla="*/ 424773 w 2273164"/>
              <a:gd name="connsiteY262" fmla="*/ 624443 h 680401"/>
              <a:gd name="connsiteX263" fmla="*/ 2038659 w 2273164"/>
              <a:gd name="connsiteY263" fmla="*/ 451482 h 680401"/>
              <a:gd name="connsiteX264" fmla="*/ 2047561 w 2273164"/>
              <a:gd name="connsiteY264" fmla="*/ 455296 h 680401"/>
              <a:gd name="connsiteX265" fmla="*/ 2051377 w 2273164"/>
              <a:gd name="connsiteY265" fmla="*/ 465470 h 680401"/>
              <a:gd name="connsiteX266" fmla="*/ 2047561 w 2273164"/>
              <a:gd name="connsiteY266" fmla="*/ 475645 h 680401"/>
              <a:gd name="connsiteX267" fmla="*/ 2038659 w 2273164"/>
              <a:gd name="connsiteY267" fmla="*/ 479461 h 680401"/>
              <a:gd name="connsiteX268" fmla="*/ 2029756 w 2273164"/>
              <a:gd name="connsiteY268" fmla="*/ 475645 h 680401"/>
              <a:gd name="connsiteX269" fmla="*/ 2025941 w 2273164"/>
              <a:gd name="connsiteY269" fmla="*/ 465470 h 680401"/>
              <a:gd name="connsiteX270" fmla="*/ 2029756 w 2273164"/>
              <a:gd name="connsiteY270" fmla="*/ 455296 h 680401"/>
              <a:gd name="connsiteX271" fmla="*/ 2038659 w 2273164"/>
              <a:gd name="connsiteY271" fmla="*/ 451482 h 680401"/>
              <a:gd name="connsiteX272" fmla="*/ 1920383 w 2273164"/>
              <a:gd name="connsiteY272" fmla="*/ 451482 h 680401"/>
              <a:gd name="connsiteX273" fmla="*/ 1929286 w 2273164"/>
              <a:gd name="connsiteY273" fmla="*/ 455296 h 680401"/>
              <a:gd name="connsiteX274" fmla="*/ 1933101 w 2273164"/>
              <a:gd name="connsiteY274" fmla="*/ 465470 h 680401"/>
              <a:gd name="connsiteX275" fmla="*/ 1929286 w 2273164"/>
              <a:gd name="connsiteY275" fmla="*/ 475645 h 680401"/>
              <a:gd name="connsiteX276" fmla="*/ 1920383 w 2273164"/>
              <a:gd name="connsiteY276" fmla="*/ 479461 h 680401"/>
              <a:gd name="connsiteX277" fmla="*/ 1911482 w 2273164"/>
              <a:gd name="connsiteY277" fmla="*/ 475645 h 680401"/>
              <a:gd name="connsiteX278" fmla="*/ 1907666 w 2273164"/>
              <a:gd name="connsiteY278" fmla="*/ 465470 h 680401"/>
              <a:gd name="connsiteX279" fmla="*/ 1911482 w 2273164"/>
              <a:gd name="connsiteY279" fmla="*/ 455296 h 680401"/>
              <a:gd name="connsiteX280" fmla="*/ 1920383 w 2273164"/>
              <a:gd name="connsiteY280" fmla="*/ 451482 h 680401"/>
              <a:gd name="connsiteX281" fmla="*/ 1042857 w 2273164"/>
              <a:gd name="connsiteY281" fmla="*/ 451482 h 680401"/>
              <a:gd name="connsiteX282" fmla="*/ 1051760 w 2273164"/>
              <a:gd name="connsiteY282" fmla="*/ 455296 h 680401"/>
              <a:gd name="connsiteX283" fmla="*/ 1055575 w 2273164"/>
              <a:gd name="connsiteY283" fmla="*/ 465470 h 680401"/>
              <a:gd name="connsiteX284" fmla="*/ 1051760 w 2273164"/>
              <a:gd name="connsiteY284" fmla="*/ 475645 h 680401"/>
              <a:gd name="connsiteX285" fmla="*/ 1042857 w 2273164"/>
              <a:gd name="connsiteY285" fmla="*/ 479461 h 680401"/>
              <a:gd name="connsiteX286" fmla="*/ 1033955 w 2273164"/>
              <a:gd name="connsiteY286" fmla="*/ 475645 h 680401"/>
              <a:gd name="connsiteX287" fmla="*/ 1030139 w 2273164"/>
              <a:gd name="connsiteY287" fmla="*/ 465470 h 680401"/>
              <a:gd name="connsiteX288" fmla="*/ 1033955 w 2273164"/>
              <a:gd name="connsiteY288" fmla="*/ 455296 h 680401"/>
              <a:gd name="connsiteX289" fmla="*/ 1042857 w 2273164"/>
              <a:gd name="connsiteY289" fmla="*/ 451482 h 680401"/>
              <a:gd name="connsiteX290" fmla="*/ 891516 w 2273164"/>
              <a:gd name="connsiteY290" fmla="*/ 451482 h 680401"/>
              <a:gd name="connsiteX291" fmla="*/ 900418 w 2273164"/>
              <a:gd name="connsiteY291" fmla="*/ 455296 h 680401"/>
              <a:gd name="connsiteX292" fmla="*/ 904234 w 2273164"/>
              <a:gd name="connsiteY292" fmla="*/ 465470 h 680401"/>
              <a:gd name="connsiteX293" fmla="*/ 900418 w 2273164"/>
              <a:gd name="connsiteY293" fmla="*/ 475645 h 680401"/>
              <a:gd name="connsiteX294" fmla="*/ 891516 w 2273164"/>
              <a:gd name="connsiteY294" fmla="*/ 479461 h 680401"/>
              <a:gd name="connsiteX295" fmla="*/ 882613 w 2273164"/>
              <a:gd name="connsiteY295" fmla="*/ 475645 h 680401"/>
              <a:gd name="connsiteX296" fmla="*/ 878798 w 2273164"/>
              <a:gd name="connsiteY296" fmla="*/ 465470 h 680401"/>
              <a:gd name="connsiteX297" fmla="*/ 882613 w 2273164"/>
              <a:gd name="connsiteY297" fmla="*/ 455296 h 680401"/>
              <a:gd name="connsiteX298" fmla="*/ 891516 w 2273164"/>
              <a:gd name="connsiteY298" fmla="*/ 451482 h 680401"/>
              <a:gd name="connsiteX299" fmla="*/ 1968711 w 2273164"/>
              <a:gd name="connsiteY299" fmla="*/ 445122 h 680401"/>
              <a:gd name="connsiteX300" fmla="*/ 1991603 w 2273164"/>
              <a:gd name="connsiteY300" fmla="*/ 445122 h 680401"/>
              <a:gd name="connsiteX301" fmla="*/ 1991603 w 2273164"/>
              <a:gd name="connsiteY301" fmla="*/ 624443 h 680401"/>
              <a:gd name="connsiteX302" fmla="*/ 1968711 w 2273164"/>
              <a:gd name="connsiteY302" fmla="*/ 624443 h 680401"/>
              <a:gd name="connsiteX303" fmla="*/ 1765227 w 2273164"/>
              <a:gd name="connsiteY303" fmla="*/ 445122 h 680401"/>
              <a:gd name="connsiteX304" fmla="*/ 1788118 w 2273164"/>
              <a:gd name="connsiteY304" fmla="*/ 445122 h 680401"/>
              <a:gd name="connsiteX305" fmla="*/ 1788118 w 2273164"/>
              <a:gd name="connsiteY305" fmla="*/ 488362 h 680401"/>
              <a:gd name="connsiteX306" fmla="*/ 1788118 w 2273164"/>
              <a:gd name="connsiteY306" fmla="*/ 509983 h 680401"/>
              <a:gd name="connsiteX307" fmla="*/ 1826272 w 2273164"/>
              <a:gd name="connsiteY307" fmla="*/ 494722 h 680401"/>
              <a:gd name="connsiteX308" fmla="*/ 1864425 w 2273164"/>
              <a:gd name="connsiteY308" fmla="*/ 512527 h 680401"/>
              <a:gd name="connsiteX309" fmla="*/ 1878415 w 2273164"/>
              <a:gd name="connsiteY309" fmla="*/ 560854 h 680401"/>
              <a:gd name="connsiteX310" fmla="*/ 1864425 w 2273164"/>
              <a:gd name="connsiteY310" fmla="*/ 609182 h 680401"/>
              <a:gd name="connsiteX311" fmla="*/ 1825001 w 2273164"/>
              <a:gd name="connsiteY311" fmla="*/ 626987 h 680401"/>
              <a:gd name="connsiteX312" fmla="*/ 1802109 w 2273164"/>
              <a:gd name="connsiteY312" fmla="*/ 621900 h 680401"/>
              <a:gd name="connsiteX313" fmla="*/ 1785575 w 2273164"/>
              <a:gd name="connsiteY313" fmla="*/ 609182 h 680401"/>
              <a:gd name="connsiteX314" fmla="*/ 1781760 w 2273164"/>
              <a:gd name="connsiteY314" fmla="*/ 624443 h 680401"/>
              <a:gd name="connsiteX315" fmla="*/ 1765227 w 2273164"/>
              <a:gd name="connsiteY315" fmla="*/ 624443 h 680401"/>
              <a:gd name="connsiteX316" fmla="*/ 2057735 w 2273164"/>
              <a:gd name="connsiteY316" fmla="*/ 82666 h 680401"/>
              <a:gd name="connsiteX317" fmla="*/ 1994146 w 2273164"/>
              <a:gd name="connsiteY317" fmla="*/ 211115 h 680401"/>
              <a:gd name="connsiteX318" fmla="*/ 2121324 w 2273164"/>
              <a:gd name="connsiteY318" fmla="*/ 211115 h 680401"/>
              <a:gd name="connsiteX319" fmla="*/ 958920 w 2273164"/>
              <a:gd name="connsiteY319" fmla="*/ 81394 h 680401"/>
              <a:gd name="connsiteX320" fmla="*/ 958920 w 2273164"/>
              <a:gd name="connsiteY320" fmla="*/ 155157 h 680401"/>
              <a:gd name="connsiteX321" fmla="*/ 1105175 w 2273164"/>
              <a:gd name="connsiteY321" fmla="*/ 155157 h 680401"/>
              <a:gd name="connsiteX322" fmla="*/ 1161133 w 2273164"/>
              <a:gd name="connsiteY322" fmla="*/ 118276 h 680401"/>
              <a:gd name="connsiteX323" fmla="*/ 1105175 w 2273164"/>
              <a:gd name="connsiteY323" fmla="*/ 81394 h 680401"/>
              <a:gd name="connsiteX324" fmla="*/ 600279 w 2273164"/>
              <a:gd name="connsiteY324" fmla="*/ 67405 h 680401"/>
              <a:gd name="connsiteX325" fmla="*/ 464199 w 2273164"/>
              <a:gd name="connsiteY325" fmla="*/ 171691 h 680401"/>
              <a:gd name="connsiteX326" fmla="*/ 600279 w 2273164"/>
              <a:gd name="connsiteY326" fmla="*/ 275976 h 680401"/>
              <a:gd name="connsiteX327" fmla="*/ 736359 w 2273164"/>
              <a:gd name="connsiteY327" fmla="*/ 171691 h 680401"/>
              <a:gd name="connsiteX328" fmla="*/ 600279 w 2273164"/>
              <a:gd name="connsiteY328" fmla="*/ 67405 h 680401"/>
              <a:gd name="connsiteX329" fmla="*/ 900418 w 2273164"/>
              <a:gd name="connsiteY329" fmla="*/ 10174 h 680401"/>
              <a:gd name="connsiteX330" fmla="*/ 1117892 w 2273164"/>
              <a:gd name="connsiteY330" fmla="*/ 10174 h 680401"/>
              <a:gd name="connsiteX331" fmla="*/ 1247614 w 2273164"/>
              <a:gd name="connsiteY331" fmla="*/ 115732 h 680401"/>
              <a:gd name="connsiteX332" fmla="*/ 1173851 w 2273164"/>
              <a:gd name="connsiteY332" fmla="*/ 213659 h 680401"/>
              <a:gd name="connsiteX333" fmla="*/ 1265418 w 2273164"/>
              <a:gd name="connsiteY333" fmla="*/ 329391 h 680401"/>
              <a:gd name="connsiteX334" fmla="*/ 1262875 w 2273164"/>
              <a:gd name="connsiteY334" fmla="*/ 333206 h 680401"/>
              <a:gd name="connsiteX335" fmla="*/ 1177665 w 2273164"/>
              <a:gd name="connsiteY335" fmla="*/ 333206 h 680401"/>
              <a:gd name="connsiteX336" fmla="*/ 1168763 w 2273164"/>
              <a:gd name="connsiteY336" fmla="*/ 329391 h 680401"/>
              <a:gd name="connsiteX337" fmla="*/ 1096271 w 2273164"/>
              <a:gd name="connsiteY337" fmla="*/ 246725 h 680401"/>
              <a:gd name="connsiteX338" fmla="*/ 1032683 w 2273164"/>
              <a:gd name="connsiteY338" fmla="*/ 221289 h 680401"/>
              <a:gd name="connsiteX339" fmla="*/ 958920 w 2273164"/>
              <a:gd name="connsiteY339" fmla="*/ 221289 h 680401"/>
              <a:gd name="connsiteX340" fmla="*/ 958920 w 2273164"/>
              <a:gd name="connsiteY340" fmla="*/ 321760 h 680401"/>
              <a:gd name="connsiteX341" fmla="*/ 947474 w 2273164"/>
              <a:gd name="connsiteY341" fmla="*/ 333206 h 680401"/>
              <a:gd name="connsiteX342" fmla="*/ 886429 w 2273164"/>
              <a:gd name="connsiteY342" fmla="*/ 333206 h 680401"/>
              <a:gd name="connsiteX343" fmla="*/ 874982 w 2273164"/>
              <a:gd name="connsiteY343" fmla="*/ 321760 h 680401"/>
              <a:gd name="connsiteX344" fmla="*/ 874982 w 2273164"/>
              <a:gd name="connsiteY344" fmla="*/ 35610 h 680401"/>
              <a:gd name="connsiteX345" fmla="*/ 900418 w 2273164"/>
              <a:gd name="connsiteY345" fmla="*/ 10174 h 680401"/>
              <a:gd name="connsiteX346" fmla="*/ 2024669 w 2273164"/>
              <a:gd name="connsiteY346" fmla="*/ 8903 h 680401"/>
              <a:gd name="connsiteX347" fmla="*/ 2098432 w 2273164"/>
              <a:gd name="connsiteY347" fmla="*/ 8903 h 680401"/>
              <a:gd name="connsiteX348" fmla="*/ 2108606 w 2273164"/>
              <a:gd name="connsiteY348" fmla="*/ 15261 h 680401"/>
              <a:gd name="connsiteX349" fmla="*/ 2272666 w 2273164"/>
              <a:gd name="connsiteY349" fmla="*/ 329391 h 680401"/>
              <a:gd name="connsiteX350" fmla="*/ 2270123 w 2273164"/>
              <a:gd name="connsiteY350" fmla="*/ 333206 h 680401"/>
              <a:gd name="connsiteX351" fmla="*/ 2223066 w 2273164"/>
              <a:gd name="connsiteY351" fmla="*/ 333206 h 680401"/>
              <a:gd name="connsiteX352" fmla="*/ 2162021 w 2273164"/>
              <a:gd name="connsiteY352" fmla="*/ 295052 h 680401"/>
              <a:gd name="connsiteX353" fmla="*/ 2150576 w 2273164"/>
              <a:gd name="connsiteY353" fmla="*/ 270889 h 680401"/>
              <a:gd name="connsiteX354" fmla="*/ 1964896 w 2273164"/>
              <a:gd name="connsiteY354" fmla="*/ 270889 h 680401"/>
              <a:gd name="connsiteX355" fmla="*/ 1936917 w 2273164"/>
              <a:gd name="connsiteY355" fmla="*/ 326847 h 680401"/>
              <a:gd name="connsiteX356" fmla="*/ 1926743 w 2273164"/>
              <a:gd name="connsiteY356" fmla="*/ 333206 h 680401"/>
              <a:gd name="connsiteX357" fmla="*/ 1844077 w 2273164"/>
              <a:gd name="connsiteY357" fmla="*/ 333206 h 680401"/>
              <a:gd name="connsiteX358" fmla="*/ 1841533 w 2273164"/>
              <a:gd name="connsiteY358" fmla="*/ 329391 h 680401"/>
              <a:gd name="connsiteX359" fmla="*/ 2001777 w 2273164"/>
              <a:gd name="connsiteY359" fmla="*/ 22892 h 680401"/>
              <a:gd name="connsiteX360" fmla="*/ 2024669 w 2273164"/>
              <a:gd name="connsiteY360" fmla="*/ 8903 h 680401"/>
              <a:gd name="connsiteX361" fmla="*/ 1747422 w 2273164"/>
              <a:gd name="connsiteY361" fmla="*/ 8903 h 680401"/>
              <a:gd name="connsiteX362" fmla="*/ 1794478 w 2273164"/>
              <a:gd name="connsiteY362" fmla="*/ 8903 h 680401"/>
              <a:gd name="connsiteX363" fmla="*/ 1805923 w 2273164"/>
              <a:gd name="connsiteY363" fmla="*/ 20348 h 680401"/>
              <a:gd name="connsiteX364" fmla="*/ 1805923 w 2273164"/>
              <a:gd name="connsiteY364" fmla="*/ 321760 h 680401"/>
              <a:gd name="connsiteX365" fmla="*/ 1794478 w 2273164"/>
              <a:gd name="connsiteY365" fmla="*/ 333206 h 680401"/>
              <a:gd name="connsiteX366" fmla="*/ 1733433 w 2273164"/>
              <a:gd name="connsiteY366" fmla="*/ 333206 h 680401"/>
              <a:gd name="connsiteX367" fmla="*/ 1721986 w 2273164"/>
              <a:gd name="connsiteY367" fmla="*/ 320488 h 680401"/>
              <a:gd name="connsiteX368" fmla="*/ 1721986 w 2273164"/>
              <a:gd name="connsiteY368" fmla="*/ 34339 h 680401"/>
              <a:gd name="connsiteX369" fmla="*/ 1747422 w 2273164"/>
              <a:gd name="connsiteY369" fmla="*/ 8903 h 680401"/>
              <a:gd name="connsiteX370" fmla="*/ 1261602 w 2273164"/>
              <a:gd name="connsiteY370" fmla="*/ 8903 h 680401"/>
              <a:gd name="connsiteX371" fmla="*/ 1344269 w 2273164"/>
              <a:gd name="connsiteY371" fmla="*/ 8903 h 680401"/>
              <a:gd name="connsiteX372" fmla="*/ 1354443 w 2273164"/>
              <a:gd name="connsiteY372" fmla="*/ 15261 h 680401"/>
              <a:gd name="connsiteX373" fmla="*/ 1475261 w 2273164"/>
              <a:gd name="connsiteY373" fmla="*/ 258171 h 680401"/>
              <a:gd name="connsiteX374" fmla="*/ 1594808 w 2273164"/>
              <a:gd name="connsiteY374" fmla="*/ 15261 h 680401"/>
              <a:gd name="connsiteX375" fmla="*/ 1604983 w 2273164"/>
              <a:gd name="connsiteY375" fmla="*/ 8903 h 680401"/>
              <a:gd name="connsiteX376" fmla="*/ 1687649 w 2273164"/>
              <a:gd name="connsiteY376" fmla="*/ 8903 h 680401"/>
              <a:gd name="connsiteX377" fmla="*/ 1690192 w 2273164"/>
              <a:gd name="connsiteY377" fmla="*/ 12718 h 680401"/>
              <a:gd name="connsiteX378" fmla="*/ 1526132 w 2273164"/>
              <a:gd name="connsiteY378" fmla="*/ 326847 h 680401"/>
              <a:gd name="connsiteX379" fmla="*/ 1515958 w 2273164"/>
              <a:gd name="connsiteY379" fmla="*/ 333206 h 680401"/>
              <a:gd name="connsiteX380" fmla="*/ 1442195 w 2273164"/>
              <a:gd name="connsiteY380" fmla="*/ 333206 h 680401"/>
              <a:gd name="connsiteX381" fmla="*/ 1419303 w 2273164"/>
              <a:gd name="connsiteY381" fmla="*/ 319217 h 680401"/>
              <a:gd name="connsiteX382" fmla="*/ 1259059 w 2273164"/>
              <a:gd name="connsiteY382" fmla="*/ 12718 h 680401"/>
              <a:gd name="connsiteX383" fmla="*/ 1261602 w 2273164"/>
              <a:gd name="connsiteY383" fmla="*/ 8903 h 680401"/>
              <a:gd name="connsiteX384" fmla="*/ 25435 w 2273164"/>
              <a:gd name="connsiteY384" fmla="*/ 8903 h 680401"/>
              <a:gd name="connsiteX385" fmla="*/ 351010 w 2273164"/>
              <a:gd name="connsiteY385" fmla="*/ 8903 h 680401"/>
              <a:gd name="connsiteX386" fmla="*/ 363728 w 2273164"/>
              <a:gd name="connsiteY386" fmla="*/ 20348 h 680401"/>
              <a:gd name="connsiteX387" fmla="*/ 363728 w 2273164"/>
              <a:gd name="connsiteY387" fmla="*/ 76307 h 680401"/>
              <a:gd name="connsiteX388" fmla="*/ 358641 w 2273164"/>
              <a:gd name="connsiteY388" fmla="*/ 81394 h 680401"/>
              <a:gd name="connsiteX389" fmla="*/ 83937 w 2273164"/>
              <a:gd name="connsiteY389" fmla="*/ 81394 h 680401"/>
              <a:gd name="connsiteX390" fmla="*/ 104286 w 2273164"/>
              <a:gd name="connsiteY390" fmla="*/ 101742 h 680401"/>
              <a:gd name="connsiteX391" fmla="*/ 270889 w 2273164"/>
              <a:gd name="connsiteY391" fmla="*/ 117004 h 680401"/>
              <a:gd name="connsiteX392" fmla="*/ 270889 w 2273164"/>
              <a:gd name="connsiteY392" fmla="*/ 227649 h 680401"/>
              <a:gd name="connsiteX393" fmla="*/ 113189 w 2273164"/>
              <a:gd name="connsiteY393" fmla="*/ 241638 h 680401"/>
              <a:gd name="connsiteX394" fmla="*/ 83937 w 2273164"/>
              <a:gd name="connsiteY394" fmla="*/ 261986 h 680401"/>
              <a:gd name="connsiteX395" fmla="*/ 83937 w 2273164"/>
              <a:gd name="connsiteY395" fmla="*/ 320488 h 680401"/>
              <a:gd name="connsiteX396" fmla="*/ 72492 w 2273164"/>
              <a:gd name="connsiteY396" fmla="*/ 331935 h 680401"/>
              <a:gd name="connsiteX397" fmla="*/ 11447 w 2273164"/>
              <a:gd name="connsiteY397" fmla="*/ 331935 h 680401"/>
              <a:gd name="connsiteX398" fmla="*/ 0 w 2273164"/>
              <a:gd name="connsiteY398" fmla="*/ 320488 h 680401"/>
              <a:gd name="connsiteX399" fmla="*/ 0 w 2273164"/>
              <a:gd name="connsiteY399" fmla="*/ 240367 h 680401"/>
              <a:gd name="connsiteX400" fmla="*/ 31795 w 2273164"/>
              <a:gd name="connsiteY400" fmla="*/ 192039 h 680401"/>
              <a:gd name="connsiteX401" fmla="*/ 227649 w 2273164"/>
              <a:gd name="connsiteY401" fmla="*/ 179321 h 680401"/>
              <a:gd name="connsiteX402" fmla="*/ 227649 w 2273164"/>
              <a:gd name="connsiteY402" fmla="*/ 167875 h 680401"/>
              <a:gd name="connsiteX403" fmla="*/ 33066 w 2273164"/>
              <a:gd name="connsiteY403" fmla="*/ 156429 h 680401"/>
              <a:gd name="connsiteX404" fmla="*/ 0 w 2273164"/>
              <a:gd name="connsiteY404" fmla="*/ 106829 h 680401"/>
              <a:gd name="connsiteX405" fmla="*/ 0 w 2273164"/>
              <a:gd name="connsiteY405" fmla="*/ 34339 h 680401"/>
              <a:gd name="connsiteX406" fmla="*/ 25435 w 2273164"/>
              <a:gd name="connsiteY406" fmla="*/ 8903 h 680401"/>
              <a:gd name="connsiteX407" fmla="*/ 600279 w 2273164"/>
              <a:gd name="connsiteY407" fmla="*/ 0 h 680401"/>
              <a:gd name="connsiteX408" fmla="*/ 821568 w 2273164"/>
              <a:gd name="connsiteY408" fmla="*/ 170418 h 680401"/>
              <a:gd name="connsiteX409" fmla="*/ 600279 w 2273164"/>
              <a:gd name="connsiteY409" fmla="*/ 340836 h 680401"/>
              <a:gd name="connsiteX410" fmla="*/ 377718 w 2273164"/>
              <a:gd name="connsiteY410" fmla="*/ 170418 h 680401"/>
              <a:gd name="connsiteX411" fmla="*/ 600279 w 2273164"/>
              <a:gd name="connsiteY411" fmla="*/ 0 h 68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</a:cxnLst>
            <a:rect l="l" t="t" r="r" b="b"/>
            <a:pathLst>
              <a:path w="2273164" h="680401">
                <a:moveTo>
                  <a:pt x="1264146" y="621900"/>
                </a:moveTo>
                <a:cubicBezTo>
                  <a:pt x="1255244" y="621900"/>
                  <a:pt x="1248885" y="623171"/>
                  <a:pt x="1246341" y="626987"/>
                </a:cubicBezTo>
                <a:cubicBezTo>
                  <a:pt x="1242527" y="630801"/>
                  <a:pt x="1239983" y="635889"/>
                  <a:pt x="1239983" y="643519"/>
                </a:cubicBezTo>
                <a:cubicBezTo>
                  <a:pt x="1239983" y="649879"/>
                  <a:pt x="1242527" y="654966"/>
                  <a:pt x="1247614" y="657509"/>
                </a:cubicBezTo>
                <a:cubicBezTo>
                  <a:pt x="1252701" y="661324"/>
                  <a:pt x="1260331" y="662596"/>
                  <a:pt x="1270506" y="662596"/>
                </a:cubicBezTo>
                <a:cubicBezTo>
                  <a:pt x="1285767" y="662596"/>
                  <a:pt x="1297212" y="661324"/>
                  <a:pt x="1304843" y="656237"/>
                </a:cubicBezTo>
                <a:cubicBezTo>
                  <a:pt x="1311202" y="651150"/>
                  <a:pt x="1315017" y="646063"/>
                  <a:pt x="1315017" y="638432"/>
                </a:cubicBezTo>
                <a:cubicBezTo>
                  <a:pt x="1315017" y="632074"/>
                  <a:pt x="1313746" y="628258"/>
                  <a:pt x="1309930" y="625714"/>
                </a:cubicBezTo>
                <a:cubicBezTo>
                  <a:pt x="1306115" y="623171"/>
                  <a:pt x="1298485" y="621900"/>
                  <a:pt x="1287038" y="621900"/>
                </a:cubicBezTo>
                <a:close/>
                <a:moveTo>
                  <a:pt x="794861" y="516341"/>
                </a:moveTo>
                <a:cubicBezTo>
                  <a:pt x="783414" y="516341"/>
                  <a:pt x="774513" y="520157"/>
                  <a:pt x="769426" y="526516"/>
                </a:cubicBezTo>
                <a:cubicBezTo>
                  <a:pt x="763066" y="532875"/>
                  <a:pt x="760522" y="543049"/>
                  <a:pt x="760522" y="558311"/>
                </a:cubicBezTo>
                <a:lnTo>
                  <a:pt x="760522" y="562125"/>
                </a:lnTo>
                <a:cubicBezTo>
                  <a:pt x="760522" y="578659"/>
                  <a:pt x="764338" y="590105"/>
                  <a:pt x="769426" y="597735"/>
                </a:cubicBezTo>
                <a:cubicBezTo>
                  <a:pt x="774513" y="604095"/>
                  <a:pt x="783414" y="607909"/>
                  <a:pt x="796132" y="607909"/>
                </a:cubicBezTo>
                <a:cubicBezTo>
                  <a:pt x="806306" y="607909"/>
                  <a:pt x="813937" y="602822"/>
                  <a:pt x="820297" y="595192"/>
                </a:cubicBezTo>
                <a:cubicBezTo>
                  <a:pt x="826655" y="586290"/>
                  <a:pt x="829198" y="574843"/>
                  <a:pt x="827927" y="562125"/>
                </a:cubicBezTo>
                <a:cubicBezTo>
                  <a:pt x="827927" y="546864"/>
                  <a:pt x="825384" y="535419"/>
                  <a:pt x="819024" y="527788"/>
                </a:cubicBezTo>
                <a:cubicBezTo>
                  <a:pt x="812666" y="520157"/>
                  <a:pt x="805035" y="516341"/>
                  <a:pt x="794861" y="516341"/>
                </a:cubicBezTo>
                <a:close/>
                <a:moveTo>
                  <a:pt x="1822457" y="515070"/>
                </a:moveTo>
                <a:cubicBezTo>
                  <a:pt x="1809739" y="515070"/>
                  <a:pt x="1800836" y="518885"/>
                  <a:pt x="1795749" y="525245"/>
                </a:cubicBezTo>
                <a:cubicBezTo>
                  <a:pt x="1790662" y="531603"/>
                  <a:pt x="1788118" y="544321"/>
                  <a:pt x="1788118" y="560854"/>
                </a:cubicBezTo>
                <a:cubicBezTo>
                  <a:pt x="1788118" y="577387"/>
                  <a:pt x="1791934" y="588833"/>
                  <a:pt x="1797022" y="596464"/>
                </a:cubicBezTo>
                <a:cubicBezTo>
                  <a:pt x="1802109" y="602822"/>
                  <a:pt x="1811010" y="606638"/>
                  <a:pt x="1823728" y="606638"/>
                </a:cubicBezTo>
                <a:cubicBezTo>
                  <a:pt x="1835175" y="606638"/>
                  <a:pt x="1842806" y="602822"/>
                  <a:pt x="1847893" y="595192"/>
                </a:cubicBezTo>
                <a:cubicBezTo>
                  <a:pt x="1854251" y="587561"/>
                  <a:pt x="1856794" y="576116"/>
                  <a:pt x="1854251" y="560854"/>
                </a:cubicBezTo>
                <a:cubicBezTo>
                  <a:pt x="1854251" y="545593"/>
                  <a:pt x="1851707" y="534146"/>
                  <a:pt x="1846620" y="526516"/>
                </a:cubicBezTo>
                <a:cubicBezTo>
                  <a:pt x="1841533" y="518885"/>
                  <a:pt x="1833902" y="515070"/>
                  <a:pt x="1822457" y="515070"/>
                </a:cubicBezTo>
                <a:close/>
                <a:moveTo>
                  <a:pt x="1683833" y="513798"/>
                </a:moveTo>
                <a:cubicBezTo>
                  <a:pt x="1671115" y="513798"/>
                  <a:pt x="1663484" y="517614"/>
                  <a:pt x="1657126" y="525245"/>
                </a:cubicBezTo>
                <a:cubicBezTo>
                  <a:pt x="1650767" y="532875"/>
                  <a:pt x="1648223" y="544321"/>
                  <a:pt x="1648223" y="559582"/>
                </a:cubicBezTo>
                <a:cubicBezTo>
                  <a:pt x="1648223" y="576116"/>
                  <a:pt x="1650767" y="587561"/>
                  <a:pt x="1657126" y="595192"/>
                </a:cubicBezTo>
                <a:cubicBezTo>
                  <a:pt x="1663484" y="602822"/>
                  <a:pt x="1672387" y="606638"/>
                  <a:pt x="1683833" y="606638"/>
                </a:cubicBezTo>
                <a:cubicBezTo>
                  <a:pt x="1695279" y="606638"/>
                  <a:pt x="1704181" y="602822"/>
                  <a:pt x="1710541" y="595192"/>
                </a:cubicBezTo>
                <a:cubicBezTo>
                  <a:pt x="1716899" y="587561"/>
                  <a:pt x="1719443" y="576116"/>
                  <a:pt x="1719443" y="559582"/>
                </a:cubicBezTo>
                <a:cubicBezTo>
                  <a:pt x="1719443" y="544321"/>
                  <a:pt x="1716899" y="532875"/>
                  <a:pt x="1710541" y="525245"/>
                </a:cubicBezTo>
                <a:cubicBezTo>
                  <a:pt x="1704181" y="517614"/>
                  <a:pt x="1695279" y="513798"/>
                  <a:pt x="1683833" y="513798"/>
                </a:cubicBezTo>
                <a:close/>
                <a:moveTo>
                  <a:pt x="1274320" y="512527"/>
                </a:moveTo>
                <a:cubicBezTo>
                  <a:pt x="1265418" y="512527"/>
                  <a:pt x="1259059" y="515070"/>
                  <a:pt x="1255244" y="518885"/>
                </a:cubicBezTo>
                <a:cubicBezTo>
                  <a:pt x="1251428" y="523972"/>
                  <a:pt x="1248885" y="530332"/>
                  <a:pt x="1248885" y="539233"/>
                </a:cubicBezTo>
                <a:cubicBezTo>
                  <a:pt x="1248885" y="546864"/>
                  <a:pt x="1250157" y="553224"/>
                  <a:pt x="1255244" y="557038"/>
                </a:cubicBezTo>
                <a:cubicBezTo>
                  <a:pt x="1259059" y="560854"/>
                  <a:pt x="1266690" y="563398"/>
                  <a:pt x="1274320" y="563398"/>
                </a:cubicBezTo>
                <a:cubicBezTo>
                  <a:pt x="1290854" y="563398"/>
                  <a:pt x="1299756" y="554495"/>
                  <a:pt x="1299756" y="537962"/>
                </a:cubicBezTo>
                <a:cubicBezTo>
                  <a:pt x="1299756" y="520157"/>
                  <a:pt x="1292125" y="512527"/>
                  <a:pt x="1274320" y="512527"/>
                </a:cubicBezTo>
                <a:close/>
                <a:moveTo>
                  <a:pt x="2151847" y="497266"/>
                </a:moveTo>
                <a:lnTo>
                  <a:pt x="2176011" y="497266"/>
                </a:lnTo>
                <a:lnTo>
                  <a:pt x="2203990" y="568485"/>
                </a:lnTo>
                <a:cubicBezTo>
                  <a:pt x="2209077" y="581203"/>
                  <a:pt x="2212892" y="591377"/>
                  <a:pt x="2214164" y="599008"/>
                </a:cubicBezTo>
                <a:cubicBezTo>
                  <a:pt x="2215435" y="595192"/>
                  <a:pt x="2216708" y="590105"/>
                  <a:pt x="2219251" y="583746"/>
                </a:cubicBezTo>
                <a:cubicBezTo>
                  <a:pt x="2221795" y="574843"/>
                  <a:pt x="2231969" y="545593"/>
                  <a:pt x="2249774" y="497266"/>
                </a:cubicBezTo>
                <a:lnTo>
                  <a:pt x="2272666" y="497266"/>
                </a:lnTo>
                <a:lnTo>
                  <a:pt x="2219251" y="640976"/>
                </a:lnTo>
                <a:cubicBezTo>
                  <a:pt x="2214164" y="654966"/>
                  <a:pt x="2207805" y="665140"/>
                  <a:pt x="2200174" y="671498"/>
                </a:cubicBezTo>
                <a:cubicBezTo>
                  <a:pt x="2192543" y="677858"/>
                  <a:pt x="2183642" y="680401"/>
                  <a:pt x="2173467" y="680401"/>
                </a:cubicBezTo>
                <a:cubicBezTo>
                  <a:pt x="2167108" y="680401"/>
                  <a:pt x="2160750" y="679129"/>
                  <a:pt x="2155663" y="677858"/>
                </a:cubicBezTo>
                <a:lnTo>
                  <a:pt x="2154390" y="677858"/>
                </a:lnTo>
                <a:lnTo>
                  <a:pt x="2154390" y="658780"/>
                </a:lnTo>
                <a:lnTo>
                  <a:pt x="2156934" y="658780"/>
                </a:lnTo>
                <a:cubicBezTo>
                  <a:pt x="2162021" y="660053"/>
                  <a:pt x="2165837" y="660053"/>
                  <a:pt x="2170924" y="660053"/>
                </a:cubicBezTo>
                <a:cubicBezTo>
                  <a:pt x="2182369" y="660053"/>
                  <a:pt x="2191272" y="653693"/>
                  <a:pt x="2196359" y="639705"/>
                </a:cubicBezTo>
                <a:lnTo>
                  <a:pt x="2202718" y="623171"/>
                </a:lnTo>
                <a:close/>
                <a:moveTo>
                  <a:pt x="2027213" y="497266"/>
                </a:moveTo>
                <a:lnTo>
                  <a:pt x="2050105" y="497266"/>
                </a:lnTo>
                <a:lnTo>
                  <a:pt x="2050105" y="624443"/>
                </a:lnTo>
                <a:lnTo>
                  <a:pt x="2027213" y="624443"/>
                </a:lnTo>
                <a:close/>
                <a:moveTo>
                  <a:pt x="1908938" y="497266"/>
                </a:moveTo>
                <a:lnTo>
                  <a:pt x="1931830" y="497266"/>
                </a:lnTo>
                <a:lnTo>
                  <a:pt x="1931830" y="624443"/>
                </a:lnTo>
                <a:lnTo>
                  <a:pt x="1908938" y="624443"/>
                </a:lnTo>
                <a:close/>
                <a:moveTo>
                  <a:pt x="1031412" y="497266"/>
                </a:moveTo>
                <a:lnTo>
                  <a:pt x="1054304" y="497266"/>
                </a:lnTo>
                <a:lnTo>
                  <a:pt x="1054304" y="624443"/>
                </a:lnTo>
                <a:lnTo>
                  <a:pt x="1031412" y="624443"/>
                </a:lnTo>
                <a:close/>
                <a:moveTo>
                  <a:pt x="880069" y="497266"/>
                </a:moveTo>
                <a:lnTo>
                  <a:pt x="902961" y="497266"/>
                </a:lnTo>
                <a:lnTo>
                  <a:pt x="902961" y="624443"/>
                </a:lnTo>
                <a:lnTo>
                  <a:pt x="880069" y="624443"/>
                </a:lnTo>
                <a:close/>
                <a:moveTo>
                  <a:pt x="1683833" y="494722"/>
                </a:moveTo>
                <a:cubicBezTo>
                  <a:pt x="1701638" y="494722"/>
                  <a:pt x="1715628" y="501080"/>
                  <a:pt x="1727073" y="511254"/>
                </a:cubicBezTo>
                <a:cubicBezTo>
                  <a:pt x="1737247" y="523972"/>
                  <a:pt x="1742335" y="539233"/>
                  <a:pt x="1742335" y="559582"/>
                </a:cubicBezTo>
                <a:cubicBezTo>
                  <a:pt x="1742335" y="579930"/>
                  <a:pt x="1737247" y="596464"/>
                  <a:pt x="1727073" y="607909"/>
                </a:cubicBezTo>
                <a:cubicBezTo>
                  <a:pt x="1716899" y="619356"/>
                  <a:pt x="1701638" y="625714"/>
                  <a:pt x="1683833" y="625714"/>
                </a:cubicBezTo>
                <a:cubicBezTo>
                  <a:pt x="1672387" y="625714"/>
                  <a:pt x="1662213" y="623171"/>
                  <a:pt x="1653310" y="618084"/>
                </a:cubicBezTo>
                <a:cubicBezTo>
                  <a:pt x="1644408" y="612997"/>
                  <a:pt x="1638049" y="605366"/>
                  <a:pt x="1632962" y="595192"/>
                </a:cubicBezTo>
                <a:cubicBezTo>
                  <a:pt x="1627875" y="586290"/>
                  <a:pt x="1625331" y="573572"/>
                  <a:pt x="1625331" y="560854"/>
                </a:cubicBezTo>
                <a:cubicBezTo>
                  <a:pt x="1625331" y="540506"/>
                  <a:pt x="1630418" y="523972"/>
                  <a:pt x="1640592" y="512527"/>
                </a:cubicBezTo>
                <a:cubicBezTo>
                  <a:pt x="1650767" y="501080"/>
                  <a:pt x="1666028" y="494722"/>
                  <a:pt x="1683833" y="494722"/>
                </a:cubicBezTo>
                <a:close/>
                <a:moveTo>
                  <a:pt x="1480348" y="494722"/>
                </a:moveTo>
                <a:cubicBezTo>
                  <a:pt x="1499426" y="494722"/>
                  <a:pt x="1512144" y="502353"/>
                  <a:pt x="1518502" y="515070"/>
                </a:cubicBezTo>
                <a:cubicBezTo>
                  <a:pt x="1522318" y="508711"/>
                  <a:pt x="1527405" y="504896"/>
                  <a:pt x="1533763" y="501080"/>
                </a:cubicBezTo>
                <a:cubicBezTo>
                  <a:pt x="1540123" y="497266"/>
                  <a:pt x="1549024" y="494722"/>
                  <a:pt x="1557928" y="494722"/>
                </a:cubicBezTo>
                <a:cubicBezTo>
                  <a:pt x="1571916" y="494722"/>
                  <a:pt x="1583363" y="498537"/>
                  <a:pt x="1590994" y="507440"/>
                </a:cubicBezTo>
                <a:cubicBezTo>
                  <a:pt x="1598624" y="515070"/>
                  <a:pt x="1602439" y="526516"/>
                  <a:pt x="1602439" y="543049"/>
                </a:cubicBezTo>
                <a:lnTo>
                  <a:pt x="1602439" y="625714"/>
                </a:lnTo>
                <a:lnTo>
                  <a:pt x="1579547" y="625714"/>
                </a:lnTo>
                <a:lnTo>
                  <a:pt x="1579547" y="543049"/>
                </a:lnTo>
                <a:cubicBezTo>
                  <a:pt x="1579547" y="532875"/>
                  <a:pt x="1577004" y="526516"/>
                  <a:pt x="1573189" y="521429"/>
                </a:cubicBezTo>
                <a:cubicBezTo>
                  <a:pt x="1569373" y="517614"/>
                  <a:pt x="1564286" y="515070"/>
                  <a:pt x="1555384" y="515070"/>
                </a:cubicBezTo>
                <a:cubicBezTo>
                  <a:pt x="1545210" y="515070"/>
                  <a:pt x="1536307" y="517614"/>
                  <a:pt x="1531220" y="523972"/>
                </a:cubicBezTo>
                <a:cubicBezTo>
                  <a:pt x="1526132" y="530332"/>
                  <a:pt x="1523589" y="539233"/>
                  <a:pt x="1523589" y="553224"/>
                </a:cubicBezTo>
                <a:lnTo>
                  <a:pt x="1523589" y="624443"/>
                </a:lnTo>
                <a:lnTo>
                  <a:pt x="1500697" y="624443"/>
                </a:lnTo>
                <a:lnTo>
                  <a:pt x="1500697" y="541777"/>
                </a:lnTo>
                <a:cubicBezTo>
                  <a:pt x="1500697" y="531603"/>
                  <a:pt x="1498153" y="525245"/>
                  <a:pt x="1494339" y="520157"/>
                </a:cubicBezTo>
                <a:cubicBezTo>
                  <a:pt x="1490523" y="516341"/>
                  <a:pt x="1485436" y="513798"/>
                  <a:pt x="1476534" y="513798"/>
                </a:cubicBezTo>
                <a:cubicBezTo>
                  <a:pt x="1465087" y="513798"/>
                  <a:pt x="1457457" y="517614"/>
                  <a:pt x="1452369" y="523972"/>
                </a:cubicBezTo>
                <a:cubicBezTo>
                  <a:pt x="1447282" y="530332"/>
                  <a:pt x="1444739" y="541777"/>
                  <a:pt x="1444739" y="557038"/>
                </a:cubicBezTo>
                <a:lnTo>
                  <a:pt x="1444739" y="623171"/>
                </a:lnTo>
                <a:lnTo>
                  <a:pt x="1421847" y="623171"/>
                </a:lnTo>
                <a:lnTo>
                  <a:pt x="1421847" y="495993"/>
                </a:lnTo>
                <a:lnTo>
                  <a:pt x="1440924" y="495993"/>
                </a:lnTo>
                <a:lnTo>
                  <a:pt x="1443468" y="511254"/>
                </a:lnTo>
                <a:cubicBezTo>
                  <a:pt x="1447282" y="507440"/>
                  <a:pt x="1452369" y="502353"/>
                  <a:pt x="1457457" y="499809"/>
                </a:cubicBezTo>
                <a:cubicBezTo>
                  <a:pt x="1465087" y="495993"/>
                  <a:pt x="1472718" y="494722"/>
                  <a:pt x="1480348" y="494722"/>
                </a:cubicBezTo>
                <a:close/>
                <a:moveTo>
                  <a:pt x="1274320" y="494722"/>
                </a:moveTo>
                <a:cubicBezTo>
                  <a:pt x="1281951" y="494722"/>
                  <a:pt x="1287038" y="495993"/>
                  <a:pt x="1294669" y="495993"/>
                </a:cubicBezTo>
                <a:lnTo>
                  <a:pt x="1339182" y="495993"/>
                </a:lnTo>
                <a:lnTo>
                  <a:pt x="1339182" y="511254"/>
                </a:lnTo>
                <a:lnTo>
                  <a:pt x="1317561" y="513798"/>
                </a:lnTo>
                <a:cubicBezTo>
                  <a:pt x="1318833" y="515070"/>
                  <a:pt x="1320104" y="518885"/>
                  <a:pt x="1321377" y="521429"/>
                </a:cubicBezTo>
                <a:cubicBezTo>
                  <a:pt x="1322648" y="526516"/>
                  <a:pt x="1323920" y="531603"/>
                  <a:pt x="1323920" y="536690"/>
                </a:cubicBezTo>
                <a:cubicBezTo>
                  <a:pt x="1323920" y="549408"/>
                  <a:pt x="1320104" y="559582"/>
                  <a:pt x="1311202" y="567213"/>
                </a:cubicBezTo>
                <a:cubicBezTo>
                  <a:pt x="1302299" y="574843"/>
                  <a:pt x="1290854" y="578659"/>
                  <a:pt x="1275593" y="578659"/>
                </a:cubicBezTo>
                <a:cubicBezTo>
                  <a:pt x="1271777" y="578659"/>
                  <a:pt x="1267962" y="577387"/>
                  <a:pt x="1265418" y="577387"/>
                </a:cubicBezTo>
                <a:cubicBezTo>
                  <a:pt x="1259059" y="581203"/>
                  <a:pt x="1255244" y="586290"/>
                  <a:pt x="1255244" y="591377"/>
                </a:cubicBezTo>
                <a:cubicBezTo>
                  <a:pt x="1255244" y="593921"/>
                  <a:pt x="1256515" y="596464"/>
                  <a:pt x="1259059" y="597735"/>
                </a:cubicBezTo>
                <a:cubicBezTo>
                  <a:pt x="1261602" y="599008"/>
                  <a:pt x="1266690" y="600279"/>
                  <a:pt x="1273049" y="600279"/>
                </a:cubicBezTo>
                <a:lnTo>
                  <a:pt x="1294669" y="600279"/>
                </a:lnTo>
                <a:cubicBezTo>
                  <a:pt x="1308659" y="600279"/>
                  <a:pt x="1318833" y="602822"/>
                  <a:pt x="1326464" y="609182"/>
                </a:cubicBezTo>
                <a:cubicBezTo>
                  <a:pt x="1334095" y="614269"/>
                  <a:pt x="1337909" y="623171"/>
                  <a:pt x="1337909" y="634617"/>
                </a:cubicBezTo>
                <a:cubicBezTo>
                  <a:pt x="1337909" y="648606"/>
                  <a:pt x="1331551" y="660053"/>
                  <a:pt x="1320104" y="667684"/>
                </a:cubicBezTo>
                <a:cubicBezTo>
                  <a:pt x="1308659" y="675314"/>
                  <a:pt x="1292125" y="679129"/>
                  <a:pt x="1270506" y="679129"/>
                </a:cubicBezTo>
                <a:cubicBezTo>
                  <a:pt x="1253972" y="679129"/>
                  <a:pt x="1241254" y="676585"/>
                  <a:pt x="1232352" y="670227"/>
                </a:cubicBezTo>
                <a:cubicBezTo>
                  <a:pt x="1223449" y="663868"/>
                  <a:pt x="1218362" y="654966"/>
                  <a:pt x="1218362" y="643519"/>
                </a:cubicBezTo>
                <a:cubicBezTo>
                  <a:pt x="1218362" y="635889"/>
                  <a:pt x="1220906" y="629530"/>
                  <a:pt x="1225993" y="623171"/>
                </a:cubicBezTo>
                <a:cubicBezTo>
                  <a:pt x="1229809" y="619356"/>
                  <a:pt x="1234896" y="615540"/>
                  <a:pt x="1242527" y="612997"/>
                </a:cubicBezTo>
                <a:cubicBezTo>
                  <a:pt x="1239983" y="611725"/>
                  <a:pt x="1238711" y="610453"/>
                  <a:pt x="1237439" y="607909"/>
                </a:cubicBezTo>
                <a:cubicBezTo>
                  <a:pt x="1234896" y="604095"/>
                  <a:pt x="1233623" y="600279"/>
                  <a:pt x="1233623" y="596464"/>
                </a:cubicBezTo>
                <a:cubicBezTo>
                  <a:pt x="1233623" y="591377"/>
                  <a:pt x="1234896" y="587561"/>
                  <a:pt x="1237439" y="583746"/>
                </a:cubicBezTo>
                <a:cubicBezTo>
                  <a:pt x="1238711" y="579930"/>
                  <a:pt x="1242527" y="577387"/>
                  <a:pt x="1246341" y="574843"/>
                </a:cubicBezTo>
                <a:cubicBezTo>
                  <a:pt x="1239983" y="572300"/>
                  <a:pt x="1236167" y="567213"/>
                  <a:pt x="1232352" y="562125"/>
                </a:cubicBezTo>
                <a:cubicBezTo>
                  <a:pt x="1228536" y="555767"/>
                  <a:pt x="1225993" y="548137"/>
                  <a:pt x="1225993" y="539233"/>
                </a:cubicBezTo>
                <a:cubicBezTo>
                  <a:pt x="1225993" y="525245"/>
                  <a:pt x="1229809" y="513798"/>
                  <a:pt x="1238711" y="506167"/>
                </a:cubicBezTo>
                <a:cubicBezTo>
                  <a:pt x="1247614" y="498537"/>
                  <a:pt x="1259059" y="494722"/>
                  <a:pt x="1274320" y="494722"/>
                </a:cubicBezTo>
                <a:close/>
                <a:moveTo>
                  <a:pt x="1150959" y="494722"/>
                </a:moveTo>
                <a:cubicBezTo>
                  <a:pt x="1166220" y="494722"/>
                  <a:pt x="1178938" y="498537"/>
                  <a:pt x="1186568" y="506167"/>
                </a:cubicBezTo>
                <a:cubicBezTo>
                  <a:pt x="1194199" y="513798"/>
                  <a:pt x="1198014" y="525245"/>
                  <a:pt x="1198014" y="541777"/>
                </a:cubicBezTo>
                <a:lnTo>
                  <a:pt x="1198014" y="624443"/>
                </a:lnTo>
                <a:lnTo>
                  <a:pt x="1175122" y="624443"/>
                </a:lnTo>
                <a:lnTo>
                  <a:pt x="1175122" y="543049"/>
                </a:lnTo>
                <a:cubicBezTo>
                  <a:pt x="1175122" y="532875"/>
                  <a:pt x="1172578" y="526516"/>
                  <a:pt x="1168763" y="521429"/>
                </a:cubicBezTo>
                <a:cubicBezTo>
                  <a:pt x="1164947" y="517614"/>
                  <a:pt x="1157317" y="515070"/>
                  <a:pt x="1148415" y="515070"/>
                </a:cubicBezTo>
                <a:cubicBezTo>
                  <a:pt x="1136968" y="515070"/>
                  <a:pt x="1126794" y="518885"/>
                  <a:pt x="1121707" y="525245"/>
                </a:cubicBezTo>
                <a:cubicBezTo>
                  <a:pt x="1115349" y="531603"/>
                  <a:pt x="1112805" y="543049"/>
                  <a:pt x="1112805" y="558311"/>
                </a:cubicBezTo>
                <a:lnTo>
                  <a:pt x="1112805" y="624443"/>
                </a:lnTo>
                <a:lnTo>
                  <a:pt x="1089913" y="624443"/>
                </a:lnTo>
                <a:lnTo>
                  <a:pt x="1089913" y="497266"/>
                </a:lnTo>
                <a:lnTo>
                  <a:pt x="1108989" y="497266"/>
                </a:lnTo>
                <a:lnTo>
                  <a:pt x="1111533" y="512527"/>
                </a:lnTo>
                <a:cubicBezTo>
                  <a:pt x="1115349" y="507440"/>
                  <a:pt x="1120436" y="502353"/>
                  <a:pt x="1126794" y="499809"/>
                </a:cubicBezTo>
                <a:cubicBezTo>
                  <a:pt x="1134425" y="495993"/>
                  <a:pt x="1142055" y="494722"/>
                  <a:pt x="1150959" y="494722"/>
                </a:cubicBezTo>
                <a:close/>
                <a:moveTo>
                  <a:pt x="998345" y="494722"/>
                </a:moveTo>
                <a:cubicBezTo>
                  <a:pt x="1003432" y="494722"/>
                  <a:pt x="1008520" y="494722"/>
                  <a:pt x="1011063" y="494722"/>
                </a:cubicBezTo>
                <a:lnTo>
                  <a:pt x="1012334" y="494722"/>
                </a:lnTo>
                <a:lnTo>
                  <a:pt x="1009791" y="515070"/>
                </a:lnTo>
                <a:lnTo>
                  <a:pt x="1008520" y="515070"/>
                </a:lnTo>
                <a:cubicBezTo>
                  <a:pt x="1003432" y="513798"/>
                  <a:pt x="999616" y="513798"/>
                  <a:pt x="995802" y="513798"/>
                </a:cubicBezTo>
                <a:cubicBezTo>
                  <a:pt x="986899" y="513798"/>
                  <a:pt x="977997" y="517614"/>
                  <a:pt x="971637" y="525245"/>
                </a:cubicBezTo>
                <a:cubicBezTo>
                  <a:pt x="965279" y="532875"/>
                  <a:pt x="961463" y="543049"/>
                  <a:pt x="961463" y="554495"/>
                </a:cubicBezTo>
                <a:lnTo>
                  <a:pt x="961463" y="623171"/>
                </a:lnTo>
                <a:lnTo>
                  <a:pt x="938571" y="623171"/>
                </a:lnTo>
                <a:lnTo>
                  <a:pt x="938571" y="495993"/>
                </a:lnTo>
                <a:lnTo>
                  <a:pt x="957649" y="495993"/>
                </a:lnTo>
                <a:lnTo>
                  <a:pt x="960192" y="516341"/>
                </a:lnTo>
                <a:cubicBezTo>
                  <a:pt x="965279" y="509983"/>
                  <a:pt x="969094" y="504896"/>
                  <a:pt x="975453" y="501080"/>
                </a:cubicBezTo>
                <a:cubicBezTo>
                  <a:pt x="983084" y="497266"/>
                  <a:pt x="990715" y="494722"/>
                  <a:pt x="998345" y="494722"/>
                </a:cubicBezTo>
                <a:close/>
                <a:moveTo>
                  <a:pt x="798676" y="494722"/>
                </a:moveTo>
                <a:cubicBezTo>
                  <a:pt x="816481" y="494722"/>
                  <a:pt x="829198" y="501080"/>
                  <a:pt x="838101" y="513798"/>
                </a:cubicBezTo>
                <a:cubicBezTo>
                  <a:pt x="847003" y="525245"/>
                  <a:pt x="852090" y="541777"/>
                  <a:pt x="852090" y="562125"/>
                </a:cubicBezTo>
                <a:cubicBezTo>
                  <a:pt x="852090" y="582474"/>
                  <a:pt x="847003" y="599008"/>
                  <a:pt x="838101" y="610453"/>
                </a:cubicBezTo>
                <a:cubicBezTo>
                  <a:pt x="827927" y="621900"/>
                  <a:pt x="815209" y="628258"/>
                  <a:pt x="798676" y="628258"/>
                </a:cubicBezTo>
                <a:cubicBezTo>
                  <a:pt x="789774" y="628258"/>
                  <a:pt x="782143" y="625714"/>
                  <a:pt x="775784" y="623171"/>
                </a:cubicBezTo>
                <a:cubicBezTo>
                  <a:pt x="769426" y="620627"/>
                  <a:pt x="764338" y="616813"/>
                  <a:pt x="760522" y="611725"/>
                </a:cubicBezTo>
                <a:cubicBezTo>
                  <a:pt x="761795" y="618084"/>
                  <a:pt x="761795" y="623171"/>
                  <a:pt x="761795" y="628258"/>
                </a:cubicBezTo>
                <a:lnTo>
                  <a:pt x="761795" y="680401"/>
                </a:lnTo>
                <a:lnTo>
                  <a:pt x="738903" y="680401"/>
                </a:lnTo>
                <a:lnTo>
                  <a:pt x="738903" y="497266"/>
                </a:lnTo>
                <a:lnTo>
                  <a:pt x="757979" y="497266"/>
                </a:lnTo>
                <a:lnTo>
                  <a:pt x="760522" y="512527"/>
                </a:lnTo>
                <a:cubicBezTo>
                  <a:pt x="764338" y="507440"/>
                  <a:pt x="769426" y="502353"/>
                  <a:pt x="775784" y="499809"/>
                </a:cubicBezTo>
                <a:cubicBezTo>
                  <a:pt x="782143" y="495993"/>
                  <a:pt x="789774" y="494722"/>
                  <a:pt x="798676" y="494722"/>
                </a:cubicBezTo>
                <a:close/>
                <a:moveTo>
                  <a:pt x="668954" y="494722"/>
                </a:moveTo>
                <a:cubicBezTo>
                  <a:pt x="681672" y="494722"/>
                  <a:pt x="695662" y="497266"/>
                  <a:pt x="708380" y="502353"/>
                </a:cubicBezTo>
                <a:lnTo>
                  <a:pt x="709651" y="503624"/>
                </a:lnTo>
                <a:lnTo>
                  <a:pt x="702021" y="522701"/>
                </a:lnTo>
                <a:lnTo>
                  <a:pt x="700750" y="521429"/>
                </a:lnTo>
                <a:cubicBezTo>
                  <a:pt x="688032" y="516341"/>
                  <a:pt x="677858" y="513798"/>
                  <a:pt x="667683" y="513798"/>
                </a:cubicBezTo>
                <a:cubicBezTo>
                  <a:pt x="658780" y="513798"/>
                  <a:pt x="652422" y="515070"/>
                  <a:pt x="648606" y="517614"/>
                </a:cubicBezTo>
                <a:cubicBezTo>
                  <a:pt x="644791" y="520157"/>
                  <a:pt x="642248" y="523972"/>
                  <a:pt x="642248" y="527788"/>
                </a:cubicBezTo>
                <a:cubicBezTo>
                  <a:pt x="642248" y="530332"/>
                  <a:pt x="643519" y="532875"/>
                  <a:pt x="644791" y="535419"/>
                </a:cubicBezTo>
                <a:cubicBezTo>
                  <a:pt x="646063" y="537962"/>
                  <a:pt x="648606" y="539233"/>
                  <a:pt x="652422" y="541777"/>
                </a:cubicBezTo>
                <a:cubicBezTo>
                  <a:pt x="656237" y="544321"/>
                  <a:pt x="663867" y="546864"/>
                  <a:pt x="674042" y="550680"/>
                </a:cubicBezTo>
                <a:cubicBezTo>
                  <a:pt x="689303" y="555767"/>
                  <a:pt x="698206" y="560854"/>
                  <a:pt x="705837" y="565941"/>
                </a:cubicBezTo>
                <a:cubicBezTo>
                  <a:pt x="710924" y="571029"/>
                  <a:pt x="713467" y="578659"/>
                  <a:pt x="713467" y="587561"/>
                </a:cubicBezTo>
                <a:cubicBezTo>
                  <a:pt x="713467" y="599008"/>
                  <a:pt x="708380" y="609182"/>
                  <a:pt x="699477" y="615540"/>
                </a:cubicBezTo>
                <a:cubicBezTo>
                  <a:pt x="690575" y="621900"/>
                  <a:pt x="677858" y="625714"/>
                  <a:pt x="662596" y="625714"/>
                </a:cubicBezTo>
                <a:cubicBezTo>
                  <a:pt x="646063" y="625714"/>
                  <a:pt x="632074" y="623171"/>
                  <a:pt x="623171" y="618084"/>
                </a:cubicBezTo>
                <a:lnTo>
                  <a:pt x="621899" y="618084"/>
                </a:lnTo>
                <a:lnTo>
                  <a:pt x="621899" y="596464"/>
                </a:lnTo>
                <a:lnTo>
                  <a:pt x="624443" y="597735"/>
                </a:lnTo>
                <a:cubicBezTo>
                  <a:pt x="630801" y="600279"/>
                  <a:pt x="637161" y="602822"/>
                  <a:pt x="643519" y="604095"/>
                </a:cubicBezTo>
                <a:cubicBezTo>
                  <a:pt x="649879" y="605366"/>
                  <a:pt x="656237" y="606638"/>
                  <a:pt x="662596" y="606638"/>
                </a:cubicBezTo>
                <a:cubicBezTo>
                  <a:pt x="671498" y="606638"/>
                  <a:pt x="679129" y="605366"/>
                  <a:pt x="684216" y="602822"/>
                </a:cubicBezTo>
                <a:cubicBezTo>
                  <a:pt x="689303" y="600279"/>
                  <a:pt x="691846" y="596464"/>
                  <a:pt x="691846" y="590105"/>
                </a:cubicBezTo>
                <a:cubicBezTo>
                  <a:pt x="691846" y="585017"/>
                  <a:pt x="690575" y="581203"/>
                  <a:pt x="686759" y="578659"/>
                </a:cubicBezTo>
                <a:cubicBezTo>
                  <a:pt x="682945" y="576116"/>
                  <a:pt x="674042" y="572300"/>
                  <a:pt x="662596" y="567213"/>
                </a:cubicBezTo>
                <a:cubicBezTo>
                  <a:pt x="649879" y="563398"/>
                  <a:pt x="642248" y="559582"/>
                  <a:pt x="637161" y="555767"/>
                </a:cubicBezTo>
                <a:cubicBezTo>
                  <a:pt x="632074" y="551951"/>
                  <a:pt x="628258" y="548137"/>
                  <a:pt x="625714" y="544321"/>
                </a:cubicBezTo>
                <a:cubicBezTo>
                  <a:pt x="623171" y="540506"/>
                  <a:pt x="621899" y="535419"/>
                  <a:pt x="621899" y="529059"/>
                </a:cubicBezTo>
                <a:cubicBezTo>
                  <a:pt x="621899" y="518885"/>
                  <a:pt x="625714" y="509983"/>
                  <a:pt x="634617" y="503624"/>
                </a:cubicBezTo>
                <a:cubicBezTo>
                  <a:pt x="642248" y="497266"/>
                  <a:pt x="654966" y="494722"/>
                  <a:pt x="668954" y="494722"/>
                </a:cubicBezTo>
                <a:close/>
                <a:moveTo>
                  <a:pt x="546864" y="494722"/>
                </a:moveTo>
                <a:cubicBezTo>
                  <a:pt x="562125" y="494722"/>
                  <a:pt x="573572" y="498537"/>
                  <a:pt x="582474" y="506167"/>
                </a:cubicBezTo>
                <a:cubicBezTo>
                  <a:pt x="590104" y="513798"/>
                  <a:pt x="593920" y="525245"/>
                  <a:pt x="593920" y="541777"/>
                </a:cubicBezTo>
                <a:lnTo>
                  <a:pt x="593920" y="624443"/>
                </a:lnTo>
                <a:lnTo>
                  <a:pt x="571028" y="624443"/>
                </a:lnTo>
                <a:lnTo>
                  <a:pt x="571028" y="543049"/>
                </a:lnTo>
                <a:cubicBezTo>
                  <a:pt x="571028" y="532875"/>
                  <a:pt x="568485" y="526516"/>
                  <a:pt x="564669" y="521429"/>
                </a:cubicBezTo>
                <a:cubicBezTo>
                  <a:pt x="560854" y="517614"/>
                  <a:pt x="553223" y="515070"/>
                  <a:pt x="544320" y="515070"/>
                </a:cubicBezTo>
                <a:cubicBezTo>
                  <a:pt x="532875" y="515070"/>
                  <a:pt x="522701" y="518885"/>
                  <a:pt x="517614" y="525245"/>
                </a:cubicBezTo>
                <a:cubicBezTo>
                  <a:pt x="511254" y="531603"/>
                  <a:pt x="508711" y="543049"/>
                  <a:pt x="508711" y="558311"/>
                </a:cubicBezTo>
                <a:lnTo>
                  <a:pt x="508711" y="624443"/>
                </a:lnTo>
                <a:lnTo>
                  <a:pt x="485819" y="624443"/>
                </a:lnTo>
                <a:lnTo>
                  <a:pt x="485819" y="497266"/>
                </a:lnTo>
                <a:lnTo>
                  <a:pt x="504896" y="497266"/>
                </a:lnTo>
                <a:lnTo>
                  <a:pt x="507440" y="512527"/>
                </a:lnTo>
                <a:cubicBezTo>
                  <a:pt x="511254" y="507440"/>
                  <a:pt x="516341" y="502353"/>
                  <a:pt x="522701" y="499809"/>
                </a:cubicBezTo>
                <a:cubicBezTo>
                  <a:pt x="530331" y="495993"/>
                  <a:pt x="537962" y="494722"/>
                  <a:pt x="546864" y="494722"/>
                </a:cubicBezTo>
                <a:close/>
                <a:moveTo>
                  <a:pt x="2097161" y="468014"/>
                </a:moveTo>
                <a:lnTo>
                  <a:pt x="2111150" y="468014"/>
                </a:lnTo>
                <a:lnTo>
                  <a:pt x="2111150" y="497266"/>
                </a:lnTo>
                <a:lnTo>
                  <a:pt x="2146760" y="497266"/>
                </a:lnTo>
                <a:lnTo>
                  <a:pt x="2146760" y="515070"/>
                </a:lnTo>
                <a:lnTo>
                  <a:pt x="2111150" y="515070"/>
                </a:lnTo>
                <a:lnTo>
                  <a:pt x="2111150" y="586290"/>
                </a:lnTo>
                <a:cubicBezTo>
                  <a:pt x="2111150" y="593921"/>
                  <a:pt x="2112422" y="599008"/>
                  <a:pt x="2116237" y="602822"/>
                </a:cubicBezTo>
                <a:cubicBezTo>
                  <a:pt x="2118780" y="606638"/>
                  <a:pt x="2123868" y="607909"/>
                  <a:pt x="2128955" y="607909"/>
                </a:cubicBezTo>
                <a:cubicBezTo>
                  <a:pt x="2131498" y="607909"/>
                  <a:pt x="2135314" y="606638"/>
                  <a:pt x="2137858" y="606638"/>
                </a:cubicBezTo>
                <a:cubicBezTo>
                  <a:pt x="2140401" y="606638"/>
                  <a:pt x="2142945" y="605366"/>
                  <a:pt x="2146760" y="604095"/>
                </a:cubicBezTo>
                <a:lnTo>
                  <a:pt x="2149303" y="602822"/>
                </a:lnTo>
                <a:lnTo>
                  <a:pt x="2149303" y="620627"/>
                </a:lnTo>
                <a:lnTo>
                  <a:pt x="2148032" y="620627"/>
                </a:lnTo>
                <a:cubicBezTo>
                  <a:pt x="2146760" y="621900"/>
                  <a:pt x="2142945" y="621900"/>
                  <a:pt x="2139129" y="623171"/>
                </a:cubicBezTo>
                <a:cubicBezTo>
                  <a:pt x="2134042" y="624443"/>
                  <a:pt x="2131498" y="624443"/>
                  <a:pt x="2127684" y="624443"/>
                </a:cubicBezTo>
                <a:cubicBezTo>
                  <a:pt x="2102248" y="624443"/>
                  <a:pt x="2089530" y="611725"/>
                  <a:pt x="2089530" y="585017"/>
                </a:cubicBezTo>
                <a:lnTo>
                  <a:pt x="2089530" y="513798"/>
                </a:lnTo>
                <a:lnTo>
                  <a:pt x="2071725" y="513798"/>
                </a:lnTo>
                <a:lnTo>
                  <a:pt x="2071725" y="502353"/>
                </a:lnTo>
                <a:lnTo>
                  <a:pt x="2089530" y="494722"/>
                </a:lnTo>
                <a:close/>
                <a:moveTo>
                  <a:pt x="424773" y="455296"/>
                </a:moveTo>
                <a:lnTo>
                  <a:pt x="447665" y="455296"/>
                </a:lnTo>
                <a:lnTo>
                  <a:pt x="447665" y="624443"/>
                </a:lnTo>
                <a:lnTo>
                  <a:pt x="424773" y="624443"/>
                </a:lnTo>
                <a:close/>
                <a:moveTo>
                  <a:pt x="2038659" y="451482"/>
                </a:moveTo>
                <a:cubicBezTo>
                  <a:pt x="2042474" y="451482"/>
                  <a:pt x="2045017" y="452753"/>
                  <a:pt x="2047561" y="455296"/>
                </a:cubicBezTo>
                <a:cubicBezTo>
                  <a:pt x="2050105" y="456569"/>
                  <a:pt x="2051377" y="461656"/>
                  <a:pt x="2051377" y="465470"/>
                </a:cubicBezTo>
                <a:cubicBezTo>
                  <a:pt x="2051377" y="469286"/>
                  <a:pt x="2050105" y="473101"/>
                  <a:pt x="2047561" y="475645"/>
                </a:cubicBezTo>
                <a:cubicBezTo>
                  <a:pt x="2045017" y="478188"/>
                  <a:pt x="2042474" y="479461"/>
                  <a:pt x="2038659" y="479461"/>
                </a:cubicBezTo>
                <a:cubicBezTo>
                  <a:pt x="2034843" y="479461"/>
                  <a:pt x="2032300" y="478188"/>
                  <a:pt x="2029756" y="475645"/>
                </a:cubicBezTo>
                <a:cubicBezTo>
                  <a:pt x="2027213" y="474374"/>
                  <a:pt x="2025941" y="470558"/>
                  <a:pt x="2025941" y="465470"/>
                </a:cubicBezTo>
                <a:cubicBezTo>
                  <a:pt x="2025941" y="461656"/>
                  <a:pt x="2027213" y="457840"/>
                  <a:pt x="2029756" y="455296"/>
                </a:cubicBezTo>
                <a:cubicBezTo>
                  <a:pt x="2032300" y="452753"/>
                  <a:pt x="2034843" y="451482"/>
                  <a:pt x="2038659" y="451482"/>
                </a:cubicBezTo>
                <a:close/>
                <a:moveTo>
                  <a:pt x="1920383" y="451482"/>
                </a:moveTo>
                <a:cubicBezTo>
                  <a:pt x="1922927" y="451482"/>
                  <a:pt x="1926743" y="452753"/>
                  <a:pt x="1929286" y="455296"/>
                </a:cubicBezTo>
                <a:cubicBezTo>
                  <a:pt x="1931830" y="456569"/>
                  <a:pt x="1933101" y="461656"/>
                  <a:pt x="1933101" y="465470"/>
                </a:cubicBezTo>
                <a:cubicBezTo>
                  <a:pt x="1933101" y="469286"/>
                  <a:pt x="1931830" y="473101"/>
                  <a:pt x="1929286" y="475645"/>
                </a:cubicBezTo>
                <a:cubicBezTo>
                  <a:pt x="1926743" y="478188"/>
                  <a:pt x="1924199" y="479461"/>
                  <a:pt x="1920383" y="479461"/>
                </a:cubicBezTo>
                <a:cubicBezTo>
                  <a:pt x="1916569" y="479461"/>
                  <a:pt x="1914025" y="478188"/>
                  <a:pt x="1911482" y="475645"/>
                </a:cubicBezTo>
                <a:cubicBezTo>
                  <a:pt x="1908938" y="474374"/>
                  <a:pt x="1907666" y="470558"/>
                  <a:pt x="1907666" y="465470"/>
                </a:cubicBezTo>
                <a:cubicBezTo>
                  <a:pt x="1907666" y="461656"/>
                  <a:pt x="1908938" y="457840"/>
                  <a:pt x="1911482" y="455296"/>
                </a:cubicBezTo>
                <a:cubicBezTo>
                  <a:pt x="1914025" y="452753"/>
                  <a:pt x="1916569" y="451482"/>
                  <a:pt x="1920383" y="451482"/>
                </a:cubicBezTo>
                <a:close/>
                <a:moveTo>
                  <a:pt x="1042857" y="451482"/>
                </a:moveTo>
                <a:cubicBezTo>
                  <a:pt x="1045400" y="451482"/>
                  <a:pt x="1049216" y="452753"/>
                  <a:pt x="1051760" y="455296"/>
                </a:cubicBezTo>
                <a:cubicBezTo>
                  <a:pt x="1054304" y="456569"/>
                  <a:pt x="1055575" y="460383"/>
                  <a:pt x="1055575" y="465470"/>
                </a:cubicBezTo>
                <a:cubicBezTo>
                  <a:pt x="1055575" y="469286"/>
                  <a:pt x="1054304" y="473101"/>
                  <a:pt x="1051760" y="475645"/>
                </a:cubicBezTo>
                <a:cubicBezTo>
                  <a:pt x="1049216" y="478188"/>
                  <a:pt x="1046673" y="479461"/>
                  <a:pt x="1042857" y="479461"/>
                </a:cubicBezTo>
                <a:cubicBezTo>
                  <a:pt x="1039042" y="479461"/>
                  <a:pt x="1036499" y="478188"/>
                  <a:pt x="1033955" y="475645"/>
                </a:cubicBezTo>
                <a:cubicBezTo>
                  <a:pt x="1031412" y="474374"/>
                  <a:pt x="1030139" y="470558"/>
                  <a:pt x="1030139" y="465470"/>
                </a:cubicBezTo>
                <a:cubicBezTo>
                  <a:pt x="1030139" y="461656"/>
                  <a:pt x="1031412" y="457840"/>
                  <a:pt x="1033955" y="455296"/>
                </a:cubicBezTo>
                <a:cubicBezTo>
                  <a:pt x="1036499" y="452753"/>
                  <a:pt x="1039042" y="451482"/>
                  <a:pt x="1042857" y="451482"/>
                </a:cubicBezTo>
                <a:close/>
                <a:moveTo>
                  <a:pt x="891516" y="451482"/>
                </a:moveTo>
                <a:cubicBezTo>
                  <a:pt x="894060" y="451482"/>
                  <a:pt x="897874" y="452753"/>
                  <a:pt x="900418" y="455296"/>
                </a:cubicBezTo>
                <a:cubicBezTo>
                  <a:pt x="902961" y="456569"/>
                  <a:pt x="904234" y="460383"/>
                  <a:pt x="904234" y="465470"/>
                </a:cubicBezTo>
                <a:cubicBezTo>
                  <a:pt x="904234" y="469286"/>
                  <a:pt x="902961" y="473101"/>
                  <a:pt x="900418" y="475645"/>
                </a:cubicBezTo>
                <a:cubicBezTo>
                  <a:pt x="897874" y="478188"/>
                  <a:pt x="895331" y="479461"/>
                  <a:pt x="891516" y="479461"/>
                </a:cubicBezTo>
                <a:cubicBezTo>
                  <a:pt x="887700" y="479461"/>
                  <a:pt x="885157" y="478188"/>
                  <a:pt x="882613" y="475645"/>
                </a:cubicBezTo>
                <a:cubicBezTo>
                  <a:pt x="880069" y="474374"/>
                  <a:pt x="878798" y="470558"/>
                  <a:pt x="878798" y="465470"/>
                </a:cubicBezTo>
                <a:cubicBezTo>
                  <a:pt x="878798" y="461656"/>
                  <a:pt x="880069" y="457840"/>
                  <a:pt x="882613" y="455296"/>
                </a:cubicBezTo>
                <a:cubicBezTo>
                  <a:pt x="885157" y="452753"/>
                  <a:pt x="887700" y="451482"/>
                  <a:pt x="891516" y="451482"/>
                </a:cubicBezTo>
                <a:close/>
                <a:moveTo>
                  <a:pt x="1968711" y="445122"/>
                </a:moveTo>
                <a:lnTo>
                  <a:pt x="1991603" y="445122"/>
                </a:lnTo>
                <a:lnTo>
                  <a:pt x="1991603" y="624443"/>
                </a:lnTo>
                <a:lnTo>
                  <a:pt x="1968711" y="624443"/>
                </a:lnTo>
                <a:close/>
                <a:moveTo>
                  <a:pt x="1765227" y="445122"/>
                </a:moveTo>
                <a:lnTo>
                  <a:pt x="1788118" y="445122"/>
                </a:lnTo>
                <a:lnTo>
                  <a:pt x="1788118" y="488362"/>
                </a:lnTo>
                <a:cubicBezTo>
                  <a:pt x="1788118" y="495993"/>
                  <a:pt x="1788118" y="503624"/>
                  <a:pt x="1788118" y="509983"/>
                </a:cubicBezTo>
                <a:cubicBezTo>
                  <a:pt x="1797022" y="499809"/>
                  <a:pt x="1809739" y="494722"/>
                  <a:pt x="1826272" y="494722"/>
                </a:cubicBezTo>
                <a:cubicBezTo>
                  <a:pt x="1842806" y="494722"/>
                  <a:pt x="1856794" y="501080"/>
                  <a:pt x="1864425" y="512527"/>
                </a:cubicBezTo>
                <a:cubicBezTo>
                  <a:pt x="1873328" y="523972"/>
                  <a:pt x="1878415" y="540506"/>
                  <a:pt x="1878415" y="560854"/>
                </a:cubicBezTo>
                <a:cubicBezTo>
                  <a:pt x="1878415" y="581203"/>
                  <a:pt x="1873328" y="597735"/>
                  <a:pt x="1864425" y="609182"/>
                </a:cubicBezTo>
                <a:cubicBezTo>
                  <a:pt x="1854251" y="620627"/>
                  <a:pt x="1841533" y="626987"/>
                  <a:pt x="1825001" y="626987"/>
                </a:cubicBezTo>
                <a:cubicBezTo>
                  <a:pt x="1816098" y="626987"/>
                  <a:pt x="1808467" y="624443"/>
                  <a:pt x="1802109" y="621900"/>
                </a:cubicBezTo>
                <a:cubicBezTo>
                  <a:pt x="1795749" y="619356"/>
                  <a:pt x="1790662" y="614269"/>
                  <a:pt x="1785575" y="609182"/>
                </a:cubicBezTo>
                <a:lnTo>
                  <a:pt x="1781760" y="624443"/>
                </a:lnTo>
                <a:lnTo>
                  <a:pt x="1765227" y="624443"/>
                </a:lnTo>
                <a:close/>
                <a:moveTo>
                  <a:pt x="2057735" y="82666"/>
                </a:moveTo>
                <a:lnTo>
                  <a:pt x="1994146" y="211115"/>
                </a:lnTo>
                <a:lnTo>
                  <a:pt x="2121324" y="211115"/>
                </a:lnTo>
                <a:close/>
                <a:moveTo>
                  <a:pt x="958920" y="81394"/>
                </a:moveTo>
                <a:lnTo>
                  <a:pt x="958920" y="155157"/>
                </a:lnTo>
                <a:lnTo>
                  <a:pt x="1105175" y="155157"/>
                </a:lnTo>
                <a:cubicBezTo>
                  <a:pt x="1150959" y="155157"/>
                  <a:pt x="1161133" y="134808"/>
                  <a:pt x="1161133" y="118276"/>
                </a:cubicBezTo>
                <a:cubicBezTo>
                  <a:pt x="1161133" y="101742"/>
                  <a:pt x="1150959" y="81394"/>
                  <a:pt x="1105175" y="81394"/>
                </a:cubicBezTo>
                <a:close/>
                <a:moveTo>
                  <a:pt x="600279" y="67405"/>
                </a:moveTo>
                <a:cubicBezTo>
                  <a:pt x="508711" y="67405"/>
                  <a:pt x="464199" y="108102"/>
                  <a:pt x="464199" y="171691"/>
                </a:cubicBezTo>
                <a:cubicBezTo>
                  <a:pt x="464199" y="234007"/>
                  <a:pt x="504896" y="275976"/>
                  <a:pt x="600279" y="275976"/>
                </a:cubicBezTo>
                <a:cubicBezTo>
                  <a:pt x="699477" y="275976"/>
                  <a:pt x="736359" y="228920"/>
                  <a:pt x="736359" y="171691"/>
                </a:cubicBezTo>
                <a:cubicBezTo>
                  <a:pt x="736359" y="106829"/>
                  <a:pt x="691846" y="67405"/>
                  <a:pt x="600279" y="67405"/>
                </a:cubicBezTo>
                <a:close/>
                <a:moveTo>
                  <a:pt x="900418" y="10174"/>
                </a:moveTo>
                <a:lnTo>
                  <a:pt x="1117892" y="10174"/>
                </a:lnTo>
                <a:cubicBezTo>
                  <a:pt x="1201830" y="10174"/>
                  <a:pt x="1247614" y="47056"/>
                  <a:pt x="1247614" y="115732"/>
                </a:cubicBezTo>
                <a:cubicBezTo>
                  <a:pt x="1247614" y="185680"/>
                  <a:pt x="1189112" y="208571"/>
                  <a:pt x="1173851" y="213659"/>
                </a:cubicBezTo>
                <a:lnTo>
                  <a:pt x="1265418" y="329391"/>
                </a:lnTo>
                <a:cubicBezTo>
                  <a:pt x="1266690" y="330662"/>
                  <a:pt x="1265418" y="333206"/>
                  <a:pt x="1262875" y="333206"/>
                </a:cubicBezTo>
                <a:lnTo>
                  <a:pt x="1177665" y="333206"/>
                </a:lnTo>
                <a:cubicBezTo>
                  <a:pt x="1173851" y="333206"/>
                  <a:pt x="1171307" y="331935"/>
                  <a:pt x="1168763" y="329391"/>
                </a:cubicBezTo>
                <a:lnTo>
                  <a:pt x="1096271" y="246725"/>
                </a:lnTo>
                <a:cubicBezTo>
                  <a:pt x="1074652" y="225105"/>
                  <a:pt x="1070836" y="221289"/>
                  <a:pt x="1032683" y="221289"/>
                </a:cubicBezTo>
                <a:lnTo>
                  <a:pt x="958920" y="221289"/>
                </a:lnTo>
                <a:lnTo>
                  <a:pt x="958920" y="321760"/>
                </a:lnTo>
                <a:cubicBezTo>
                  <a:pt x="958920" y="328119"/>
                  <a:pt x="953833" y="333206"/>
                  <a:pt x="947474" y="333206"/>
                </a:cubicBezTo>
                <a:lnTo>
                  <a:pt x="886429" y="333206"/>
                </a:lnTo>
                <a:cubicBezTo>
                  <a:pt x="880069" y="333206"/>
                  <a:pt x="874982" y="328119"/>
                  <a:pt x="874982" y="321760"/>
                </a:cubicBezTo>
                <a:lnTo>
                  <a:pt x="874982" y="35610"/>
                </a:lnTo>
                <a:cubicBezTo>
                  <a:pt x="874982" y="21621"/>
                  <a:pt x="886429" y="10174"/>
                  <a:pt x="900418" y="10174"/>
                </a:cubicBezTo>
                <a:close/>
                <a:moveTo>
                  <a:pt x="2024669" y="8903"/>
                </a:moveTo>
                <a:lnTo>
                  <a:pt x="2098432" y="8903"/>
                </a:lnTo>
                <a:cubicBezTo>
                  <a:pt x="2102248" y="8903"/>
                  <a:pt x="2106063" y="11447"/>
                  <a:pt x="2108606" y="15261"/>
                </a:cubicBezTo>
                <a:lnTo>
                  <a:pt x="2272666" y="329391"/>
                </a:lnTo>
                <a:cubicBezTo>
                  <a:pt x="2273937" y="330662"/>
                  <a:pt x="2272666" y="333206"/>
                  <a:pt x="2270123" y="333206"/>
                </a:cubicBezTo>
                <a:lnTo>
                  <a:pt x="2223066" y="333206"/>
                </a:lnTo>
                <a:cubicBezTo>
                  <a:pt x="2197631" y="333206"/>
                  <a:pt x="2173467" y="317944"/>
                  <a:pt x="2162021" y="295052"/>
                </a:cubicBezTo>
                <a:lnTo>
                  <a:pt x="2150576" y="270889"/>
                </a:lnTo>
                <a:lnTo>
                  <a:pt x="1964896" y="270889"/>
                </a:lnTo>
                <a:lnTo>
                  <a:pt x="1936917" y="326847"/>
                </a:lnTo>
                <a:cubicBezTo>
                  <a:pt x="1935645" y="330662"/>
                  <a:pt x="1931830" y="333206"/>
                  <a:pt x="1926743" y="333206"/>
                </a:cubicBezTo>
                <a:lnTo>
                  <a:pt x="1844077" y="333206"/>
                </a:lnTo>
                <a:cubicBezTo>
                  <a:pt x="1841533" y="333206"/>
                  <a:pt x="1840262" y="330662"/>
                  <a:pt x="1841533" y="329391"/>
                </a:cubicBezTo>
                <a:lnTo>
                  <a:pt x="2001777" y="22892"/>
                </a:lnTo>
                <a:cubicBezTo>
                  <a:pt x="2005593" y="13990"/>
                  <a:pt x="2014495" y="8903"/>
                  <a:pt x="2024669" y="8903"/>
                </a:cubicBezTo>
                <a:close/>
                <a:moveTo>
                  <a:pt x="1747422" y="8903"/>
                </a:moveTo>
                <a:lnTo>
                  <a:pt x="1794478" y="8903"/>
                </a:lnTo>
                <a:cubicBezTo>
                  <a:pt x="1800836" y="8903"/>
                  <a:pt x="1805923" y="13990"/>
                  <a:pt x="1805923" y="20348"/>
                </a:cubicBezTo>
                <a:lnTo>
                  <a:pt x="1805923" y="321760"/>
                </a:lnTo>
                <a:cubicBezTo>
                  <a:pt x="1805923" y="328119"/>
                  <a:pt x="1800836" y="333206"/>
                  <a:pt x="1794478" y="333206"/>
                </a:cubicBezTo>
                <a:lnTo>
                  <a:pt x="1733433" y="333206"/>
                </a:lnTo>
                <a:cubicBezTo>
                  <a:pt x="1727073" y="333206"/>
                  <a:pt x="1721986" y="328119"/>
                  <a:pt x="1721986" y="320488"/>
                </a:cubicBezTo>
                <a:lnTo>
                  <a:pt x="1721986" y="34339"/>
                </a:lnTo>
                <a:cubicBezTo>
                  <a:pt x="1721986" y="20348"/>
                  <a:pt x="1733433" y="8903"/>
                  <a:pt x="1747422" y="8903"/>
                </a:cubicBezTo>
                <a:close/>
                <a:moveTo>
                  <a:pt x="1261602" y="8903"/>
                </a:moveTo>
                <a:lnTo>
                  <a:pt x="1344269" y="8903"/>
                </a:lnTo>
                <a:cubicBezTo>
                  <a:pt x="1348084" y="8903"/>
                  <a:pt x="1351900" y="11447"/>
                  <a:pt x="1354443" y="15261"/>
                </a:cubicBezTo>
                <a:lnTo>
                  <a:pt x="1475261" y="258171"/>
                </a:lnTo>
                <a:lnTo>
                  <a:pt x="1594808" y="15261"/>
                </a:lnTo>
                <a:cubicBezTo>
                  <a:pt x="1596081" y="11447"/>
                  <a:pt x="1599896" y="8903"/>
                  <a:pt x="1604983" y="8903"/>
                </a:cubicBezTo>
                <a:lnTo>
                  <a:pt x="1687649" y="8903"/>
                </a:lnTo>
                <a:cubicBezTo>
                  <a:pt x="1690192" y="8903"/>
                  <a:pt x="1691463" y="11447"/>
                  <a:pt x="1690192" y="12718"/>
                </a:cubicBezTo>
                <a:lnTo>
                  <a:pt x="1526132" y="326847"/>
                </a:lnTo>
                <a:cubicBezTo>
                  <a:pt x="1524861" y="330662"/>
                  <a:pt x="1521045" y="333206"/>
                  <a:pt x="1515958" y="333206"/>
                </a:cubicBezTo>
                <a:lnTo>
                  <a:pt x="1442195" y="333206"/>
                </a:lnTo>
                <a:cubicBezTo>
                  <a:pt x="1432021" y="333206"/>
                  <a:pt x="1423119" y="326847"/>
                  <a:pt x="1419303" y="319217"/>
                </a:cubicBezTo>
                <a:lnTo>
                  <a:pt x="1259059" y="12718"/>
                </a:lnTo>
                <a:cubicBezTo>
                  <a:pt x="1257788" y="11447"/>
                  <a:pt x="1259059" y="8903"/>
                  <a:pt x="1261602" y="8903"/>
                </a:cubicBezTo>
                <a:close/>
                <a:moveTo>
                  <a:pt x="25435" y="8903"/>
                </a:moveTo>
                <a:lnTo>
                  <a:pt x="351010" y="8903"/>
                </a:lnTo>
                <a:cubicBezTo>
                  <a:pt x="358641" y="8903"/>
                  <a:pt x="363728" y="13990"/>
                  <a:pt x="363728" y="20348"/>
                </a:cubicBezTo>
                <a:lnTo>
                  <a:pt x="363728" y="76307"/>
                </a:lnTo>
                <a:cubicBezTo>
                  <a:pt x="363728" y="78850"/>
                  <a:pt x="361184" y="81394"/>
                  <a:pt x="358641" y="81394"/>
                </a:cubicBezTo>
                <a:lnTo>
                  <a:pt x="83937" y="81394"/>
                </a:lnTo>
                <a:cubicBezTo>
                  <a:pt x="83937" y="94112"/>
                  <a:pt x="83937" y="100471"/>
                  <a:pt x="104286" y="101742"/>
                </a:cubicBezTo>
                <a:lnTo>
                  <a:pt x="270889" y="117004"/>
                </a:lnTo>
                <a:cubicBezTo>
                  <a:pt x="333205" y="122091"/>
                  <a:pt x="333205" y="221289"/>
                  <a:pt x="270889" y="227649"/>
                </a:cubicBezTo>
                <a:cubicBezTo>
                  <a:pt x="220018" y="232736"/>
                  <a:pt x="138624" y="239094"/>
                  <a:pt x="113189" y="241638"/>
                </a:cubicBezTo>
                <a:cubicBezTo>
                  <a:pt x="94111" y="242910"/>
                  <a:pt x="83937" y="247997"/>
                  <a:pt x="83937" y="261986"/>
                </a:cubicBezTo>
                <a:lnTo>
                  <a:pt x="83937" y="320488"/>
                </a:lnTo>
                <a:cubicBezTo>
                  <a:pt x="83937" y="326847"/>
                  <a:pt x="78850" y="331935"/>
                  <a:pt x="72492" y="331935"/>
                </a:cubicBezTo>
                <a:lnTo>
                  <a:pt x="11447" y="331935"/>
                </a:lnTo>
                <a:cubicBezTo>
                  <a:pt x="5087" y="331935"/>
                  <a:pt x="0" y="326847"/>
                  <a:pt x="0" y="320488"/>
                </a:cubicBezTo>
                <a:lnTo>
                  <a:pt x="0" y="240367"/>
                </a:lnTo>
                <a:cubicBezTo>
                  <a:pt x="0" y="212387"/>
                  <a:pt x="10174" y="193310"/>
                  <a:pt x="31795" y="192039"/>
                </a:cubicBezTo>
                <a:cubicBezTo>
                  <a:pt x="58502" y="189496"/>
                  <a:pt x="227649" y="179321"/>
                  <a:pt x="227649" y="179321"/>
                </a:cubicBezTo>
                <a:cubicBezTo>
                  <a:pt x="232736" y="176778"/>
                  <a:pt x="232736" y="170418"/>
                  <a:pt x="227649" y="167875"/>
                </a:cubicBezTo>
                <a:cubicBezTo>
                  <a:pt x="227649" y="167875"/>
                  <a:pt x="63589" y="158973"/>
                  <a:pt x="33066" y="156429"/>
                </a:cubicBezTo>
                <a:cubicBezTo>
                  <a:pt x="7631" y="153886"/>
                  <a:pt x="0" y="134808"/>
                  <a:pt x="0" y="106829"/>
                </a:cubicBezTo>
                <a:lnTo>
                  <a:pt x="0" y="34339"/>
                </a:lnTo>
                <a:cubicBezTo>
                  <a:pt x="0" y="20348"/>
                  <a:pt x="11447" y="8903"/>
                  <a:pt x="25435" y="8903"/>
                </a:cubicBezTo>
                <a:close/>
                <a:moveTo>
                  <a:pt x="600279" y="0"/>
                </a:moveTo>
                <a:cubicBezTo>
                  <a:pt x="719826" y="0"/>
                  <a:pt x="821568" y="45784"/>
                  <a:pt x="821568" y="170418"/>
                </a:cubicBezTo>
                <a:cubicBezTo>
                  <a:pt x="821568" y="298868"/>
                  <a:pt x="713467" y="342109"/>
                  <a:pt x="600279" y="340836"/>
                </a:cubicBezTo>
                <a:cubicBezTo>
                  <a:pt x="482004" y="340836"/>
                  <a:pt x="377718" y="295052"/>
                  <a:pt x="377718" y="170418"/>
                </a:cubicBezTo>
                <a:cubicBezTo>
                  <a:pt x="377718" y="44513"/>
                  <a:pt x="484548" y="0"/>
                  <a:pt x="60027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algn="ctr"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6FC9029-5969-A981-E230-14D7EA97E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648800" y="4581128"/>
            <a:ext cx="9000000" cy="553515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Date</a:t>
            </a:r>
          </a:p>
        </p:txBody>
      </p:sp>
      <p:sp>
        <p:nvSpPr>
          <p:cNvPr id="8" name="Espace réservé pour une image  10">
            <a:extLst>
              <a:ext uri="{FF2B5EF4-FFF2-40B4-BE49-F238E27FC236}">
                <a16:creationId xmlns:a16="http://schemas.microsoft.com/office/drawing/2014/main" id="{91F52BF1-5ECF-46AD-189A-3282658F50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-600" y="0"/>
            <a:ext cx="12193200" cy="6858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noProof="0"/>
              <a:t>Select the icon to insert a picture then place the visual into background position 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503009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27FF88-C6DE-C865-341A-64A0461C0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3257535-D70E-23DC-73FE-5FF241378D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918000" y="1555200"/>
            <a:ext cx="10357200" cy="42660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  <a:lvl6pPr>
              <a:buClr>
                <a:schemeClr val="accent5"/>
              </a:buClr>
              <a:defRPr/>
            </a:lvl6pPr>
            <a:lvl7pPr>
              <a:buClr>
                <a:schemeClr val="accent5"/>
              </a:buClr>
              <a:defRPr/>
            </a:lvl7pPr>
            <a:lvl8pPr>
              <a:buClr>
                <a:schemeClr val="accent5"/>
              </a:buClr>
              <a:defRPr/>
            </a:lvl8pPr>
            <a:lvl9pPr>
              <a:buClr>
                <a:schemeClr val="accent5"/>
              </a:buClr>
              <a:defRPr/>
            </a:lvl9pPr>
          </a:lstStyle>
          <a:p>
            <a:r>
              <a:rPr lang="en-US"/>
              <a:t>Title one line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76ED9E76-78D7-7499-102E-845249655349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en-GB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E286F8A7-5427-3B9F-11D7-C696E69DA2D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/>
          <a:p>
            <a:pPr algn="l"/>
            <a:r>
              <a:rPr lang="en-GB"/>
              <a:t>FORVIA Corporate Presentation 2024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BC094994-70F3-DFF9-1FAD-B07265B5B59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/>
          <a:p>
            <a:pPr algn="l"/>
            <a:r>
              <a:rPr lang="en-GB"/>
              <a:t>P.</a:t>
            </a:r>
            <a:fld id="{733122C9-A0B9-462F-8757-0847AD287B63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id="{74DA7398-79C4-A3CD-723C-2EAECBE9A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17400" y="721080"/>
            <a:ext cx="10357200" cy="40765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5"/>
                </a:solidFill>
                <a:latin typeface="+mn-lt"/>
              </a:defRPr>
            </a:lvl1pPr>
            <a:lvl2pPr marL="0" indent="0" algn="ctr">
              <a:buNone/>
              <a:defRPr sz="2000">
                <a:solidFill>
                  <a:schemeClr val="accent5"/>
                </a:solidFill>
                <a:latin typeface="+mn-lt"/>
              </a:defRPr>
            </a:lvl2pPr>
            <a:lvl3pPr marL="0" indent="0" algn="ctr">
              <a:buNone/>
              <a:defRPr sz="2000">
                <a:solidFill>
                  <a:schemeClr val="accent5"/>
                </a:solidFill>
                <a:latin typeface="+mn-lt"/>
              </a:defRPr>
            </a:lvl3pPr>
            <a:lvl4pPr marL="0" indent="0" algn="ctr">
              <a:buNone/>
              <a:defRPr sz="2000">
                <a:solidFill>
                  <a:schemeClr val="accent5"/>
                </a:solidFill>
                <a:latin typeface="+mn-lt"/>
              </a:defRPr>
            </a:lvl4pPr>
            <a:lvl5pPr marL="0" indent="0" algn="ctr">
              <a:buNone/>
              <a:defRPr sz="2000">
                <a:solidFill>
                  <a:schemeClr val="accent5"/>
                </a:solidFill>
                <a:latin typeface="+mn-lt"/>
              </a:defRPr>
            </a:lvl5pPr>
            <a:lvl6pPr marL="0" indent="0" algn="ctr">
              <a:buNone/>
              <a:defRPr sz="2000">
                <a:solidFill>
                  <a:schemeClr val="accent5"/>
                </a:solidFill>
                <a:latin typeface="+mn-lt"/>
              </a:defRPr>
            </a:lvl6pPr>
            <a:lvl7pPr marL="0" indent="0" algn="ctr">
              <a:buNone/>
              <a:defRPr sz="2000">
                <a:solidFill>
                  <a:schemeClr val="accent5"/>
                </a:solidFill>
                <a:latin typeface="+mn-lt"/>
              </a:defRPr>
            </a:lvl7pPr>
            <a:lvl8pPr marL="0" indent="0" algn="ctr">
              <a:buNone/>
              <a:defRPr sz="2000">
                <a:solidFill>
                  <a:schemeClr val="accent5"/>
                </a:solidFill>
                <a:latin typeface="+mn-lt"/>
              </a:defRPr>
            </a:lvl8pPr>
            <a:lvl9pPr marL="0" indent="0" algn="ctr">
              <a:buNone/>
              <a:defRPr sz="2000">
                <a:solidFill>
                  <a:schemeClr val="accent5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68345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27FF88-C6DE-C865-341A-64A0461C0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3257535-D70E-23DC-73FE-5FF241378D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918000" y="1555200"/>
            <a:ext cx="10357200" cy="4266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  <a:lvl6pPr>
              <a:buClr>
                <a:schemeClr val="accent4"/>
              </a:buClr>
              <a:defRPr/>
            </a:lvl6pPr>
            <a:lvl7pPr>
              <a:buClr>
                <a:schemeClr val="accent4"/>
              </a:buClr>
              <a:defRPr/>
            </a:lvl7pPr>
            <a:lvl8pPr>
              <a:buClr>
                <a:schemeClr val="accent4"/>
              </a:buClr>
              <a:defRPr/>
            </a:lvl8pPr>
            <a:lvl9pPr>
              <a:buClr>
                <a:schemeClr val="accent4"/>
              </a:buClr>
              <a:defRPr/>
            </a:lvl9pPr>
          </a:lstStyle>
          <a:p>
            <a:r>
              <a:rPr lang="en-US"/>
              <a:t>Title one line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76ED9E76-78D7-7499-102E-845249655349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en-GB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E286F8A7-5427-3B9F-11D7-C696E69DA2D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/>
          <a:p>
            <a:pPr algn="l"/>
            <a:r>
              <a:rPr lang="en-GB"/>
              <a:t>FORVIA Corporate Presentation 2024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BC094994-70F3-DFF9-1FAD-B07265B5B59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/>
          <a:p>
            <a:pPr algn="l"/>
            <a:r>
              <a:rPr lang="en-GB"/>
              <a:t>P.</a:t>
            </a:r>
            <a:fld id="{733122C9-A0B9-462F-8757-0847AD287B63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id="{74DA7398-79C4-A3CD-723C-2EAECBE9A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17400" y="721080"/>
            <a:ext cx="10357200" cy="40765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4"/>
                </a:solidFill>
                <a:latin typeface="+mn-lt"/>
              </a:defRPr>
            </a:lvl1pPr>
            <a:lvl2pPr marL="0" indent="0" algn="ctr">
              <a:buNone/>
              <a:defRPr sz="2000">
                <a:solidFill>
                  <a:schemeClr val="accent4"/>
                </a:solidFill>
                <a:latin typeface="+mn-lt"/>
              </a:defRPr>
            </a:lvl2pPr>
            <a:lvl3pPr marL="0" indent="0" algn="ctr">
              <a:buNone/>
              <a:defRPr sz="2000">
                <a:solidFill>
                  <a:schemeClr val="accent4"/>
                </a:solidFill>
                <a:latin typeface="+mn-lt"/>
              </a:defRPr>
            </a:lvl3pPr>
            <a:lvl4pPr marL="0" indent="0" algn="ctr">
              <a:buNone/>
              <a:defRPr sz="2000">
                <a:solidFill>
                  <a:schemeClr val="accent4"/>
                </a:solidFill>
                <a:latin typeface="+mn-lt"/>
              </a:defRPr>
            </a:lvl4pPr>
            <a:lvl5pPr marL="0" indent="0" algn="ctr">
              <a:buNone/>
              <a:defRPr sz="2000">
                <a:solidFill>
                  <a:schemeClr val="accent4"/>
                </a:solidFill>
                <a:latin typeface="+mn-lt"/>
              </a:defRPr>
            </a:lvl5pPr>
            <a:lvl6pPr marL="0" indent="0" algn="ctr">
              <a:buNone/>
              <a:defRPr sz="2000">
                <a:solidFill>
                  <a:schemeClr val="accent4"/>
                </a:solidFill>
                <a:latin typeface="+mn-lt"/>
              </a:defRPr>
            </a:lvl6pPr>
            <a:lvl7pPr marL="0" indent="0" algn="ctr">
              <a:buNone/>
              <a:defRPr sz="2000">
                <a:solidFill>
                  <a:schemeClr val="accent4"/>
                </a:solidFill>
                <a:latin typeface="+mn-lt"/>
              </a:defRPr>
            </a:lvl7pPr>
            <a:lvl8pPr marL="0" indent="0" algn="ctr">
              <a:buNone/>
              <a:defRPr sz="2000">
                <a:solidFill>
                  <a:schemeClr val="accent4"/>
                </a:solidFill>
                <a:latin typeface="+mn-lt"/>
              </a:defRPr>
            </a:lvl8pPr>
            <a:lvl9pPr marL="0" indent="0" algn="ctr">
              <a:buNone/>
              <a:defRPr sz="2000">
                <a:solidFill>
                  <a:schemeClr val="accent4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23020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27FF88-C6DE-C865-341A-64A0461C0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Espace réservé du texte 14">
            <a:extLst>
              <a:ext uri="{FF2B5EF4-FFF2-40B4-BE49-F238E27FC236}">
                <a16:creationId xmlns:a16="http://schemas.microsoft.com/office/drawing/2014/main" id="{613A4B69-2689-BCC2-A873-052C5D21E2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17400" y="721080"/>
            <a:ext cx="10357200" cy="40765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3257535-D70E-23DC-73FE-5FF241378D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918000" y="1555200"/>
            <a:ext cx="4941720" cy="4266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r>
              <a:rPr lang="en-US"/>
              <a:t>Title one line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76ED9E76-78D7-7499-102E-845249655349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en-GB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E286F8A7-5427-3B9F-11D7-C696E69DA2D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/>
          <a:p>
            <a:pPr algn="l"/>
            <a:r>
              <a:rPr lang="en-GB"/>
              <a:t>FORVIA Corporate Presentation 2024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BC094994-70F3-DFF9-1FAD-B07265B5B59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/>
          <a:p>
            <a:pPr algn="l"/>
            <a:r>
              <a:rPr lang="en-GB"/>
              <a:t>P.</a:t>
            </a:r>
            <a:fld id="{733122C9-A0B9-462F-8757-0847AD287B63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DFD8F573-BB96-FD24-0D05-7114E7E0FD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350095" y="1555200"/>
            <a:ext cx="4941719" cy="426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one line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</p:spTree>
    <p:extLst>
      <p:ext uri="{BB962C8B-B14F-4D97-AF65-F5344CB8AC3E}">
        <p14:creationId xmlns:p14="http://schemas.microsoft.com/office/powerpoint/2010/main" val="816866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4 column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27FF88-C6DE-C865-341A-64A0461C0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Espace réservé du texte 14">
            <a:extLst>
              <a:ext uri="{FF2B5EF4-FFF2-40B4-BE49-F238E27FC236}">
                <a16:creationId xmlns:a16="http://schemas.microsoft.com/office/drawing/2014/main" id="{613A4B69-2689-BCC2-A873-052C5D21E2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17400" y="721080"/>
            <a:ext cx="10357200" cy="40765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3257535-D70E-23DC-73FE-5FF241378D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918000" y="1555200"/>
            <a:ext cx="2225672" cy="4266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r>
              <a:rPr lang="en-US"/>
              <a:t>Title one line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76ED9E76-78D7-7499-102E-845249655349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en-GB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E286F8A7-5427-3B9F-11D7-C696E69DA2D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/>
          <a:p>
            <a:pPr algn="l"/>
            <a:r>
              <a:rPr lang="en-GB"/>
              <a:t>FORVIA Corporate Presentation 2024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BC094994-70F3-DFF9-1FAD-B07265B5B59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/>
          <a:p>
            <a:pPr algn="l"/>
            <a:r>
              <a:rPr lang="en-GB"/>
              <a:t>P.</a:t>
            </a:r>
            <a:fld id="{733122C9-A0B9-462F-8757-0847AD287B63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432C73FB-4888-6D77-A06B-E83369CC42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634048" y="1555200"/>
            <a:ext cx="2225672" cy="426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one line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DFD8F573-BB96-FD24-0D05-7114E7E0FD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350096" y="1555200"/>
            <a:ext cx="2225672" cy="426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one line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48C2F55C-65D6-E8A4-D279-C207ACD4F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9066143" y="1555200"/>
            <a:ext cx="2225672" cy="426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one line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</p:spTree>
    <p:extLst>
      <p:ext uri="{BB962C8B-B14F-4D97-AF65-F5344CB8AC3E}">
        <p14:creationId xmlns:p14="http://schemas.microsoft.com/office/powerpoint/2010/main" val="3035647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4 column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Bleu électrique, léger, bleu, Bleu Majorelle&#10;&#10;Description générée automatiquement">
            <a:extLst>
              <a:ext uri="{FF2B5EF4-FFF2-40B4-BE49-F238E27FC236}">
                <a16:creationId xmlns:a16="http://schemas.microsoft.com/office/drawing/2014/main" id="{AE445594-6A9A-D1B1-AE49-F3A946AEF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F27FF88-C6DE-C865-341A-64A0461C0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3257535-D70E-23DC-73FE-5FF241378D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918000" y="1555200"/>
            <a:ext cx="2225672" cy="426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Title one line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76ED9E76-78D7-7499-102E-845249655349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en-GB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E286F8A7-5427-3B9F-11D7-C696E69DA2D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GB"/>
              <a:t>FORVIA Corporate Presentation 2024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BC094994-70F3-DFF9-1FAD-B07265B5B59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GB"/>
              <a:t>P.</a:t>
            </a:r>
            <a:fld id="{733122C9-A0B9-462F-8757-0847AD287B63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432C73FB-4888-6D77-A06B-E83369CC42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634048" y="1555200"/>
            <a:ext cx="2225672" cy="426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Title one line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DFD8F573-BB96-FD24-0D05-7114E7E0FD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350096" y="1555200"/>
            <a:ext cx="2225672" cy="426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Title one line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48C2F55C-65D6-E8A4-D279-C207ACD4F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9066143" y="1555200"/>
            <a:ext cx="2225672" cy="426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 marL="540612" indent="0">
              <a:buClrTx/>
              <a:buNone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Title one line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86E2A54-C62B-D19A-96F3-F6140AD14CDB}"/>
              </a:ext>
            </a:extLst>
          </p:cNvPr>
          <p:cNvSpPr txBox="1"/>
          <p:nvPr userDrawn="1"/>
        </p:nvSpPr>
        <p:spPr bwMode="gray">
          <a:xfrm>
            <a:off x="731404" y="6154972"/>
            <a:ext cx="35266" cy="4032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GB" sz="1050">
                <a:solidFill>
                  <a:schemeClr val="bg1"/>
                </a:solidFill>
              </a:rPr>
              <a:t>|</a:t>
            </a:r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F80EE963-DD21-CE3D-6499-48F8AD9113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17400" y="721080"/>
            <a:ext cx="10357200" cy="40765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5pPr>
            <a:lvl6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6pPr>
            <a:lvl7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7pPr>
            <a:lvl8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8pPr>
            <a:lvl9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6" name="Espace réservé du texte 17">
            <a:extLst>
              <a:ext uri="{FF2B5EF4-FFF2-40B4-BE49-F238E27FC236}">
                <a16:creationId xmlns:a16="http://schemas.microsoft.com/office/drawing/2014/main" id="{604B448F-031E-7A1D-2389-752E468F696F}"/>
              </a:ext>
            </a:extLst>
          </p:cNvPr>
          <p:cNvSpPr txBox="1">
            <a:spLocks noChangeAspect="1"/>
          </p:cNvSpPr>
          <p:nvPr userDrawn="1"/>
        </p:nvSpPr>
        <p:spPr bwMode="gray">
          <a:xfrm>
            <a:off x="10538782" y="6243875"/>
            <a:ext cx="1238813" cy="370800"/>
          </a:xfrm>
          <a:custGeom>
            <a:avLst/>
            <a:gdLst>
              <a:gd name="connsiteX0" fmla="*/ 1264146 w 2273164"/>
              <a:gd name="connsiteY0" fmla="*/ 621900 h 680401"/>
              <a:gd name="connsiteX1" fmla="*/ 1246341 w 2273164"/>
              <a:gd name="connsiteY1" fmla="*/ 626987 h 680401"/>
              <a:gd name="connsiteX2" fmla="*/ 1239983 w 2273164"/>
              <a:gd name="connsiteY2" fmla="*/ 643519 h 680401"/>
              <a:gd name="connsiteX3" fmla="*/ 1247614 w 2273164"/>
              <a:gd name="connsiteY3" fmla="*/ 657509 h 680401"/>
              <a:gd name="connsiteX4" fmla="*/ 1270506 w 2273164"/>
              <a:gd name="connsiteY4" fmla="*/ 662596 h 680401"/>
              <a:gd name="connsiteX5" fmla="*/ 1304843 w 2273164"/>
              <a:gd name="connsiteY5" fmla="*/ 656237 h 680401"/>
              <a:gd name="connsiteX6" fmla="*/ 1315017 w 2273164"/>
              <a:gd name="connsiteY6" fmla="*/ 638432 h 680401"/>
              <a:gd name="connsiteX7" fmla="*/ 1309930 w 2273164"/>
              <a:gd name="connsiteY7" fmla="*/ 625714 h 680401"/>
              <a:gd name="connsiteX8" fmla="*/ 1287038 w 2273164"/>
              <a:gd name="connsiteY8" fmla="*/ 621900 h 680401"/>
              <a:gd name="connsiteX9" fmla="*/ 794861 w 2273164"/>
              <a:gd name="connsiteY9" fmla="*/ 516341 h 680401"/>
              <a:gd name="connsiteX10" fmla="*/ 769426 w 2273164"/>
              <a:gd name="connsiteY10" fmla="*/ 526516 h 680401"/>
              <a:gd name="connsiteX11" fmla="*/ 760522 w 2273164"/>
              <a:gd name="connsiteY11" fmla="*/ 558311 h 680401"/>
              <a:gd name="connsiteX12" fmla="*/ 760522 w 2273164"/>
              <a:gd name="connsiteY12" fmla="*/ 562125 h 680401"/>
              <a:gd name="connsiteX13" fmla="*/ 769426 w 2273164"/>
              <a:gd name="connsiteY13" fmla="*/ 597735 h 680401"/>
              <a:gd name="connsiteX14" fmla="*/ 796132 w 2273164"/>
              <a:gd name="connsiteY14" fmla="*/ 607909 h 680401"/>
              <a:gd name="connsiteX15" fmla="*/ 820297 w 2273164"/>
              <a:gd name="connsiteY15" fmla="*/ 595192 h 680401"/>
              <a:gd name="connsiteX16" fmla="*/ 827927 w 2273164"/>
              <a:gd name="connsiteY16" fmla="*/ 562125 h 680401"/>
              <a:gd name="connsiteX17" fmla="*/ 819024 w 2273164"/>
              <a:gd name="connsiteY17" fmla="*/ 527788 h 680401"/>
              <a:gd name="connsiteX18" fmla="*/ 794861 w 2273164"/>
              <a:gd name="connsiteY18" fmla="*/ 516341 h 680401"/>
              <a:gd name="connsiteX19" fmla="*/ 1822457 w 2273164"/>
              <a:gd name="connsiteY19" fmla="*/ 515070 h 680401"/>
              <a:gd name="connsiteX20" fmla="*/ 1795749 w 2273164"/>
              <a:gd name="connsiteY20" fmla="*/ 525245 h 680401"/>
              <a:gd name="connsiteX21" fmla="*/ 1788118 w 2273164"/>
              <a:gd name="connsiteY21" fmla="*/ 560854 h 680401"/>
              <a:gd name="connsiteX22" fmla="*/ 1797022 w 2273164"/>
              <a:gd name="connsiteY22" fmla="*/ 596464 h 680401"/>
              <a:gd name="connsiteX23" fmla="*/ 1823728 w 2273164"/>
              <a:gd name="connsiteY23" fmla="*/ 606638 h 680401"/>
              <a:gd name="connsiteX24" fmla="*/ 1847893 w 2273164"/>
              <a:gd name="connsiteY24" fmla="*/ 595192 h 680401"/>
              <a:gd name="connsiteX25" fmla="*/ 1854251 w 2273164"/>
              <a:gd name="connsiteY25" fmla="*/ 560854 h 680401"/>
              <a:gd name="connsiteX26" fmla="*/ 1846620 w 2273164"/>
              <a:gd name="connsiteY26" fmla="*/ 526516 h 680401"/>
              <a:gd name="connsiteX27" fmla="*/ 1822457 w 2273164"/>
              <a:gd name="connsiteY27" fmla="*/ 515070 h 680401"/>
              <a:gd name="connsiteX28" fmla="*/ 1683833 w 2273164"/>
              <a:gd name="connsiteY28" fmla="*/ 513798 h 680401"/>
              <a:gd name="connsiteX29" fmla="*/ 1657126 w 2273164"/>
              <a:gd name="connsiteY29" fmla="*/ 525245 h 680401"/>
              <a:gd name="connsiteX30" fmla="*/ 1648223 w 2273164"/>
              <a:gd name="connsiteY30" fmla="*/ 559582 h 680401"/>
              <a:gd name="connsiteX31" fmla="*/ 1657126 w 2273164"/>
              <a:gd name="connsiteY31" fmla="*/ 595192 h 680401"/>
              <a:gd name="connsiteX32" fmla="*/ 1683833 w 2273164"/>
              <a:gd name="connsiteY32" fmla="*/ 606638 h 680401"/>
              <a:gd name="connsiteX33" fmla="*/ 1710541 w 2273164"/>
              <a:gd name="connsiteY33" fmla="*/ 595192 h 680401"/>
              <a:gd name="connsiteX34" fmla="*/ 1719443 w 2273164"/>
              <a:gd name="connsiteY34" fmla="*/ 559582 h 680401"/>
              <a:gd name="connsiteX35" fmla="*/ 1710541 w 2273164"/>
              <a:gd name="connsiteY35" fmla="*/ 525245 h 680401"/>
              <a:gd name="connsiteX36" fmla="*/ 1683833 w 2273164"/>
              <a:gd name="connsiteY36" fmla="*/ 513798 h 680401"/>
              <a:gd name="connsiteX37" fmla="*/ 1274320 w 2273164"/>
              <a:gd name="connsiteY37" fmla="*/ 512527 h 680401"/>
              <a:gd name="connsiteX38" fmla="*/ 1255244 w 2273164"/>
              <a:gd name="connsiteY38" fmla="*/ 518885 h 680401"/>
              <a:gd name="connsiteX39" fmla="*/ 1248885 w 2273164"/>
              <a:gd name="connsiteY39" fmla="*/ 539233 h 680401"/>
              <a:gd name="connsiteX40" fmla="*/ 1255244 w 2273164"/>
              <a:gd name="connsiteY40" fmla="*/ 557038 h 680401"/>
              <a:gd name="connsiteX41" fmla="*/ 1274320 w 2273164"/>
              <a:gd name="connsiteY41" fmla="*/ 563398 h 680401"/>
              <a:gd name="connsiteX42" fmla="*/ 1299756 w 2273164"/>
              <a:gd name="connsiteY42" fmla="*/ 537962 h 680401"/>
              <a:gd name="connsiteX43" fmla="*/ 1274320 w 2273164"/>
              <a:gd name="connsiteY43" fmla="*/ 512527 h 680401"/>
              <a:gd name="connsiteX44" fmla="*/ 2151847 w 2273164"/>
              <a:gd name="connsiteY44" fmla="*/ 497266 h 680401"/>
              <a:gd name="connsiteX45" fmla="*/ 2176011 w 2273164"/>
              <a:gd name="connsiteY45" fmla="*/ 497266 h 680401"/>
              <a:gd name="connsiteX46" fmla="*/ 2203990 w 2273164"/>
              <a:gd name="connsiteY46" fmla="*/ 568485 h 680401"/>
              <a:gd name="connsiteX47" fmla="*/ 2214164 w 2273164"/>
              <a:gd name="connsiteY47" fmla="*/ 599008 h 680401"/>
              <a:gd name="connsiteX48" fmla="*/ 2219251 w 2273164"/>
              <a:gd name="connsiteY48" fmla="*/ 583746 h 680401"/>
              <a:gd name="connsiteX49" fmla="*/ 2249774 w 2273164"/>
              <a:gd name="connsiteY49" fmla="*/ 497266 h 680401"/>
              <a:gd name="connsiteX50" fmla="*/ 2272666 w 2273164"/>
              <a:gd name="connsiteY50" fmla="*/ 497266 h 680401"/>
              <a:gd name="connsiteX51" fmla="*/ 2219251 w 2273164"/>
              <a:gd name="connsiteY51" fmla="*/ 640976 h 680401"/>
              <a:gd name="connsiteX52" fmla="*/ 2200174 w 2273164"/>
              <a:gd name="connsiteY52" fmla="*/ 671498 h 680401"/>
              <a:gd name="connsiteX53" fmla="*/ 2173467 w 2273164"/>
              <a:gd name="connsiteY53" fmla="*/ 680401 h 680401"/>
              <a:gd name="connsiteX54" fmla="*/ 2155663 w 2273164"/>
              <a:gd name="connsiteY54" fmla="*/ 677858 h 680401"/>
              <a:gd name="connsiteX55" fmla="*/ 2154390 w 2273164"/>
              <a:gd name="connsiteY55" fmla="*/ 677858 h 680401"/>
              <a:gd name="connsiteX56" fmla="*/ 2154390 w 2273164"/>
              <a:gd name="connsiteY56" fmla="*/ 658780 h 680401"/>
              <a:gd name="connsiteX57" fmla="*/ 2156934 w 2273164"/>
              <a:gd name="connsiteY57" fmla="*/ 658780 h 680401"/>
              <a:gd name="connsiteX58" fmla="*/ 2170924 w 2273164"/>
              <a:gd name="connsiteY58" fmla="*/ 660053 h 680401"/>
              <a:gd name="connsiteX59" fmla="*/ 2196359 w 2273164"/>
              <a:gd name="connsiteY59" fmla="*/ 639705 h 680401"/>
              <a:gd name="connsiteX60" fmla="*/ 2202718 w 2273164"/>
              <a:gd name="connsiteY60" fmla="*/ 623171 h 680401"/>
              <a:gd name="connsiteX61" fmla="*/ 2027213 w 2273164"/>
              <a:gd name="connsiteY61" fmla="*/ 497266 h 680401"/>
              <a:gd name="connsiteX62" fmla="*/ 2050105 w 2273164"/>
              <a:gd name="connsiteY62" fmla="*/ 497266 h 680401"/>
              <a:gd name="connsiteX63" fmla="*/ 2050105 w 2273164"/>
              <a:gd name="connsiteY63" fmla="*/ 624443 h 680401"/>
              <a:gd name="connsiteX64" fmla="*/ 2027213 w 2273164"/>
              <a:gd name="connsiteY64" fmla="*/ 624443 h 680401"/>
              <a:gd name="connsiteX65" fmla="*/ 1908938 w 2273164"/>
              <a:gd name="connsiteY65" fmla="*/ 497266 h 680401"/>
              <a:gd name="connsiteX66" fmla="*/ 1931830 w 2273164"/>
              <a:gd name="connsiteY66" fmla="*/ 497266 h 680401"/>
              <a:gd name="connsiteX67" fmla="*/ 1931830 w 2273164"/>
              <a:gd name="connsiteY67" fmla="*/ 624443 h 680401"/>
              <a:gd name="connsiteX68" fmla="*/ 1908938 w 2273164"/>
              <a:gd name="connsiteY68" fmla="*/ 624443 h 680401"/>
              <a:gd name="connsiteX69" fmla="*/ 1031412 w 2273164"/>
              <a:gd name="connsiteY69" fmla="*/ 497266 h 680401"/>
              <a:gd name="connsiteX70" fmla="*/ 1054304 w 2273164"/>
              <a:gd name="connsiteY70" fmla="*/ 497266 h 680401"/>
              <a:gd name="connsiteX71" fmla="*/ 1054304 w 2273164"/>
              <a:gd name="connsiteY71" fmla="*/ 624443 h 680401"/>
              <a:gd name="connsiteX72" fmla="*/ 1031412 w 2273164"/>
              <a:gd name="connsiteY72" fmla="*/ 624443 h 680401"/>
              <a:gd name="connsiteX73" fmla="*/ 880069 w 2273164"/>
              <a:gd name="connsiteY73" fmla="*/ 497266 h 680401"/>
              <a:gd name="connsiteX74" fmla="*/ 902961 w 2273164"/>
              <a:gd name="connsiteY74" fmla="*/ 497266 h 680401"/>
              <a:gd name="connsiteX75" fmla="*/ 902961 w 2273164"/>
              <a:gd name="connsiteY75" fmla="*/ 624443 h 680401"/>
              <a:gd name="connsiteX76" fmla="*/ 880069 w 2273164"/>
              <a:gd name="connsiteY76" fmla="*/ 624443 h 680401"/>
              <a:gd name="connsiteX77" fmla="*/ 1683833 w 2273164"/>
              <a:gd name="connsiteY77" fmla="*/ 494722 h 680401"/>
              <a:gd name="connsiteX78" fmla="*/ 1727073 w 2273164"/>
              <a:gd name="connsiteY78" fmla="*/ 511254 h 680401"/>
              <a:gd name="connsiteX79" fmla="*/ 1742335 w 2273164"/>
              <a:gd name="connsiteY79" fmla="*/ 559582 h 680401"/>
              <a:gd name="connsiteX80" fmla="*/ 1727073 w 2273164"/>
              <a:gd name="connsiteY80" fmla="*/ 607909 h 680401"/>
              <a:gd name="connsiteX81" fmla="*/ 1683833 w 2273164"/>
              <a:gd name="connsiteY81" fmla="*/ 625714 h 680401"/>
              <a:gd name="connsiteX82" fmla="*/ 1653310 w 2273164"/>
              <a:gd name="connsiteY82" fmla="*/ 618084 h 680401"/>
              <a:gd name="connsiteX83" fmla="*/ 1632962 w 2273164"/>
              <a:gd name="connsiteY83" fmla="*/ 595192 h 680401"/>
              <a:gd name="connsiteX84" fmla="*/ 1625331 w 2273164"/>
              <a:gd name="connsiteY84" fmla="*/ 560854 h 680401"/>
              <a:gd name="connsiteX85" fmla="*/ 1640592 w 2273164"/>
              <a:gd name="connsiteY85" fmla="*/ 512527 h 680401"/>
              <a:gd name="connsiteX86" fmla="*/ 1683833 w 2273164"/>
              <a:gd name="connsiteY86" fmla="*/ 494722 h 680401"/>
              <a:gd name="connsiteX87" fmla="*/ 1480348 w 2273164"/>
              <a:gd name="connsiteY87" fmla="*/ 494722 h 680401"/>
              <a:gd name="connsiteX88" fmla="*/ 1518502 w 2273164"/>
              <a:gd name="connsiteY88" fmla="*/ 515070 h 680401"/>
              <a:gd name="connsiteX89" fmla="*/ 1533763 w 2273164"/>
              <a:gd name="connsiteY89" fmla="*/ 501080 h 680401"/>
              <a:gd name="connsiteX90" fmla="*/ 1557928 w 2273164"/>
              <a:gd name="connsiteY90" fmla="*/ 494722 h 680401"/>
              <a:gd name="connsiteX91" fmla="*/ 1590994 w 2273164"/>
              <a:gd name="connsiteY91" fmla="*/ 507440 h 680401"/>
              <a:gd name="connsiteX92" fmla="*/ 1602439 w 2273164"/>
              <a:gd name="connsiteY92" fmla="*/ 543049 h 680401"/>
              <a:gd name="connsiteX93" fmla="*/ 1602439 w 2273164"/>
              <a:gd name="connsiteY93" fmla="*/ 625714 h 680401"/>
              <a:gd name="connsiteX94" fmla="*/ 1579547 w 2273164"/>
              <a:gd name="connsiteY94" fmla="*/ 625714 h 680401"/>
              <a:gd name="connsiteX95" fmla="*/ 1579547 w 2273164"/>
              <a:gd name="connsiteY95" fmla="*/ 543049 h 680401"/>
              <a:gd name="connsiteX96" fmla="*/ 1573189 w 2273164"/>
              <a:gd name="connsiteY96" fmla="*/ 521429 h 680401"/>
              <a:gd name="connsiteX97" fmla="*/ 1555384 w 2273164"/>
              <a:gd name="connsiteY97" fmla="*/ 515070 h 680401"/>
              <a:gd name="connsiteX98" fmla="*/ 1531220 w 2273164"/>
              <a:gd name="connsiteY98" fmla="*/ 523972 h 680401"/>
              <a:gd name="connsiteX99" fmla="*/ 1523589 w 2273164"/>
              <a:gd name="connsiteY99" fmla="*/ 553224 h 680401"/>
              <a:gd name="connsiteX100" fmla="*/ 1523589 w 2273164"/>
              <a:gd name="connsiteY100" fmla="*/ 624443 h 680401"/>
              <a:gd name="connsiteX101" fmla="*/ 1500697 w 2273164"/>
              <a:gd name="connsiteY101" fmla="*/ 624443 h 680401"/>
              <a:gd name="connsiteX102" fmla="*/ 1500697 w 2273164"/>
              <a:gd name="connsiteY102" fmla="*/ 541777 h 680401"/>
              <a:gd name="connsiteX103" fmla="*/ 1494339 w 2273164"/>
              <a:gd name="connsiteY103" fmla="*/ 520157 h 680401"/>
              <a:gd name="connsiteX104" fmla="*/ 1476534 w 2273164"/>
              <a:gd name="connsiteY104" fmla="*/ 513798 h 680401"/>
              <a:gd name="connsiteX105" fmla="*/ 1452369 w 2273164"/>
              <a:gd name="connsiteY105" fmla="*/ 523972 h 680401"/>
              <a:gd name="connsiteX106" fmla="*/ 1444739 w 2273164"/>
              <a:gd name="connsiteY106" fmla="*/ 557038 h 680401"/>
              <a:gd name="connsiteX107" fmla="*/ 1444739 w 2273164"/>
              <a:gd name="connsiteY107" fmla="*/ 623171 h 680401"/>
              <a:gd name="connsiteX108" fmla="*/ 1421847 w 2273164"/>
              <a:gd name="connsiteY108" fmla="*/ 623171 h 680401"/>
              <a:gd name="connsiteX109" fmla="*/ 1421847 w 2273164"/>
              <a:gd name="connsiteY109" fmla="*/ 495993 h 680401"/>
              <a:gd name="connsiteX110" fmla="*/ 1440924 w 2273164"/>
              <a:gd name="connsiteY110" fmla="*/ 495993 h 680401"/>
              <a:gd name="connsiteX111" fmla="*/ 1443468 w 2273164"/>
              <a:gd name="connsiteY111" fmla="*/ 511254 h 680401"/>
              <a:gd name="connsiteX112" fmla="*/ 1457457 w 2273164"/>
              <a:gd name="connsiteY112" fmla="*/ 499809 h 680401"/>
              <a:gd name="connsiteX113" fmla="*/ 1480348 w 2273164"/>
              <a:gd name="connsiteY113" fmla="*/ 494722 h 680401"/>
              <a:gd name="connsiteX114" fmla="*/ 1274320 w 2273164"/>
              <a:gd name="connsiteY114" fmla="*/ 494722 h 680401"/>
              <a:gd name="connsiteX115" fmla="*/ 1294669 w 2273164"/>
              <a:gd name="connsiteY115" fmla="*/ 495993 h 680401"/>
              <a:gd name="connsiteX116" fmla="*/ 1339182 w 2273164"/>
              <a:gd name="connsiteY116" fmla="*/ 495993 h 680401"/>
              <a:gd name="connsiteX117" fmla="*/ 1339182 w 2273164"/>
              <a:gd name="connsiteY117" fmla="*/ 511254 h 680401"/>
              <a:gd name="connsiteX118" fmla="*/ 1317561 w 2273164"/>
              <a:gd name="connsiteY118" fmla="*/ 513798 h 680401"/>
              <a:gd name="connsiteX119" fmla="*/ 1321377 w 2273164"/>
              <a:gd name="connsiteY119" fmla="*/ 521429 h 680401"/>
              <a:gd name="connsiteX120" fmla="*/ 1323920 w 2273164"/>
              <a:gd name="connsiteY120" fmla="*/ 536690 h 680401"/>
              <a:gd name="connsiteX121" fmla="*/ 1311202 w 2273164"/>
              <a:gd name="connsiteY121" fmla="*/ 567213 h 680401"/>
              <a:gd name="connsiteX122" fmla="*/ 1275593 w 2273164"/>
              <a:gd name="connsiteY122" fmla="*/ 578659 h 680401"/>
              <a:gd name="connsiteX123" fmla="*/ 1265418 w 2273164"/>
              <a:gd name="connsiteY123" fmla="*/ 577387 h 680401"/>
              <a:gd name="connsiteX124" fmla="*/ 1255244 w 2273164"/>
              <a:gd name="connsiteY124" fmla="*/ 591377 h 680401"/>
              <a:gd name="connsiteX125" fmla="*/ 1259059 w 2273164"/>
              <a:gd name="connsiteY125" fmla="*/ 597735 h 680401"/>
              <a:gd name="connsiteX126" fmla="*/ 1273049 w 2273164"/>
              <a:gd name="connsiteY126" fmla="*/ 600279 h 680401"/>
              <a:gd name="connsiteX127" fmla="*/ 1294669 w 2273164"/>
              <a:gd name="connsiteY127" fmla="*/ 600279 h 680401"/>
              <a:gd name="connsiteX128" fmla="*/ 1326464 w 2273164"/>
              <a:gd name="connsiteY128" fmla="*/ 609182 h 680401"/>
              <a:gd name="connsiteX129" fmla="*/ 1337909 w 2273164"/>
              <a:gd name="connsiteY129" fmla="*/ 634617 h 680401"/>
              <a:gd name="connsiteX130" fmla="*/ 1320104 w 2273164"/>
              <a:gd name="connsiteY130" fmla="*/ 667684 h 680401"/>
              <a:gd name="connsiteX131" fmla="*/ 1270506 w 2273164"/>
              <a:gd name="connsiteY131" fmla="*/ 679129 h 680401"/>
              <a:gd name="connsiteX132" fmla="*/ 1232352 w 2273164"/>
              <a:gd name="connsiteY132" fmla="*/ 670227 h 680401"/>
              <a:gd name="connsiteX133" fmla="*/ 1218362 w 2273164"/>
              <a:gd name="connsiteY133" fmla="*/ 643519 h 680401"/>
              <a:gd name="connsiteX134" fmla="*/ 1225993 w 2273164"/>
              <a:gd name="connsiteY134" fmla="*/ 623171 h 680401"/>
              <a:gd name="connsiteX135" fmla="*/ 1242527 w 2273164"/>
              <a:gd name="connsiteY135" fmla="*/ 612997 h 680401"/>
              <a:gd name="connsiteX136" fmla="*/ 1237439 w 2273164"/>
              <a:gd name="connsiteY136" fmla="*/ 607909 h 680401"/>
              <a:gd name="connsiteX137" fmla="*/ 1233623 w 2273164"/>
              <a:gd name="connsiteY137" fmla="*/ 596464 h 680401"/>
              <a:gd name="connsiteX138" fmla="*/ 1237439 w 2273164"/>
              <a:gd name="connsiteY138" fmla="*/ 583746 h 680401"/>
              <a:gd name="connsiteX139" fmla="*/ 1246341 w 2273164"/>
              <a:gd name="connsiteY139" fmla="*/ 574843 h 680401"/>
              <a:gd name="connsiteX140" fmla="*/ 1232352 w 2273164"/>
              <a:gd name="connsiteY140" fmla="*/ 562125 h 680401"/>
              <a:gd name="connsiteX141" fmla="*/ 1225993 w 2273164"/>
              <a:gd name="connsiteY141" fmla="*/ 539233 h 680401"/>
              <a:gd name="connsiteX142" fmla="*/ 1238711 w 2273164"/>
              <a:gd name="connsiteY142" fmla="*/ 506167 h 680401"/>
              <a:gd name="connsiteX143" fmla="*/ 1274320 w 2273164"/>
              <a:gd name="connsiteY143" fmla="*/ 494722 h 680401"/>
              <a:gd name="connsiteX144" fmla="*/ 1150959 w 2273164"/>
              <a:gd name="connsiteY144" fmla="*/ 494722 h 680401"/>
              <a:gd name="connsiteX145" fmla="*/ 1186568 w 2273164"/>
              <a:gd name="connsiteY145" fmla="*/ 506167 h 680401"/>
              <a:gd name="connsiteX146" fmla="*/ 1198014 w 2273164"/>
              <a:gd name="connsiteY146" fmla="*/ 541777 h 680401"/>
              <a:gd name="connsiteX147" fmla="*/ 1198014 w 2273164"/>
              <a:gd name="connsiteY147" fmla="*/ 624443 h 680401"/>
              <a:gd name="connsiteX148" fmla="*/ 1175122 w 2273164"/>
              <a:gd name="connsiteY148" fmla="*/ 624443 h 680401"/>
              <a:gd name="connsiteX149" fmla="*/ 1175122 w 2273164"/>
              <a:gd name="connsiteY149" fmla="*/ 543049 h 680401"/>
              <a:gd name="connsiteX150" fmla="*/ 1168763 w 2273164"/>
              <a:gd name="connsiteY150" fmla="*/ 521429 h 680401"/>
              <a:gd name="connsiteX151" fmla="*/ 1148415 w 2273164"/>
              <a:gd name="connsiteY151" fmla="*/ 515070 h 680401"/>
              <a:gd name="connsiteX152" fmla="*/ 1121707 w 2273164"/>
              <a:gd name="connsiteY152" fmla="*/ 525245 h 680401"/>
              <a:gd name="connsiteX153" fmla="*/ 1112805 w 2273164"/>
              <a:gd name="connsiteY153" fmla="*/ 558311 h 680401"/>
              <a:gd name="connsiteX154" fmla="*/ 1112805 w 2273164"/>
              <a:gd name="connsiteY154" fmla="*/ 624443 h 680401"/>
              <a:gd name="connsiteX155" fmla="*/ 1089913 w 2273164"/>
              <a:gd name="connsiteY155" fmla="*/ 624443 h 680401"/>
              <a:gd name="connsiteX156" fmla="*/ 1089913 w 2273164"/>
              <a:gd name="connsiteY156" fmla="*/ 497266 h 680401"/>
              <a:gd name="connsiteX157" fmla="*/ 1108989 w 2273164"/>
              <a:gd name="connsiteY157" fmla="*/ 497266 h 680401"/>
              <a:gd name="connsiteX158" fmla="*/ 1111533 w 2273164"/>
              <a:gd name="connsiteY158" fmla="*/ 512527 h 680401"/>
              <a:gd name="connsiteX159" fmla="*/ 1126794 w 2273164"/>
              <a:gd name="connsiteY159" fmla="*/ 499809 h 680401"/>
              <a:gd name="connsiteX160" fmla="*/ 1150959 w 2273164"/>
              <a:gd name="connsiteY160" fmla="*/ 494722 h 680401"/>
              <a:gd name="connsiteX161" fmla="*/ 998345 w 2273164"/>
              <a:gd name="connsiteY161" fmla="*/ 494722 h 680401"/>
              <a:gd name="connsiteX162" fmla="*/ 1011063 w 2273164"/>
              <a:gd name="connsiteY162" fmla="*/ 494722 h 680401"/>
              <a:gd name="connsiteX163" fmla="*/ 1012334 w 2273164"/>
              <a:gd name="connsiteY163" fmla="*/ 494722 h 680401"/>
              <a:gd name="connsiteX164" fmla="*/ 1009791 w 2273164"/>
              <a:gd name="connsiteY164" fmla="*/ 515070 h 680401"/>
              <a:gd name="connsiteX165" fmla="*/ 1008520 w 2273164"/>
              <a:gd name="connsiteY165" fmla="*/ 515070 h 680401"/>
              <a:gd name="connsiteX166" fmla="*/ 995802 w 2273164"/>
              <a:gd name="connsiteY166" fmla="*/ 513798 h 680401"/>
              <a:gd name="connsiteX167" fmla="*/ 971637 w 2273164"/>
              <a:gd name="connsiteY167" fmla="*/ 525245 h 680401"/>
              <a:gd name="connsiteX168" fmla="*/ 961463 w 2273164"/>
              <a:gd name="connsiteY168" fmla="*/ 554495 h 680401"/>
              <a:gd name="connsiteX169" fmla="*/ 961463 w 2273164"/>
              <a:gd name="connsiteY169" fmla="*/ 623171 h 680401"/>
              <a:gd name="connsiteX170" fmla="*/ 938571 w 2273164"/>
              <a:gd name="connsiteY170" fmla="*/ 623171 h 680401"/>
              <a:gd name="connsiteX171" fmla="*/ 938571 w 2273164"/>
              <a:gd name="connsiteY171" fmla="*/ 495993 h 680401"/>
              <a:gd name="connsiteX172" fmla="*/ 957649 w 2273164"/>
              <a:gd name="connsiteY172" fmla="*/ 495993 h 680401"/>
              <a:gd name="connsiteX173" fmla="*/ 960192 w 2273164"/>
              <a:gd name="connsiteY173" fmla="*/ 516341 h 680401"/>
              <a:gd name="connsiteX174" fmla="*/ 975453 w 2273164"/>
              <a:gd name="connsiteY174" fmla="*/ 501080 h 680401"/>
              <a:gd name="connsiteX175" fmla="*/ 998345 w 2273164"/>
              <a:gd name="connsiteY175" fmla="*/ 494722 h 680401"/>
              <a:gd name="connsiteX176" fmla="*/ 798676 w 2273164"/>
              <a:gd name="connsiteY176" fmla="*/ 494722 h 680401"/>
              <a:gd name="connsiteX177" fmla="*/ 838101 w 2273164"/>
              <a:gd name="connsiteY177" fmla="*/ 513798 h 680401"/>
              <a:gd name="connsiteX178" fmla="*/ 852090 w 2273164"/>
              <a:gd name="connsiteY178" fmla="*/ 562125 h 680401"/>
              <a:gd name="connsiteX179" fmla="*/ 838101 w 2273164"/>
              <a:gd name="connsiteY179" fmla="*/ 610453 h 680401"/>
              <a:gd name="connsiteX180" fmla="*/ 798676 w 2273164"/>
              <a:gd name="connsiteY180" fmla="*/ 628258 h 680401"/>
              <a:gd name="connsiteX181" fmla="*/ 775784 w 2273164"/>
              <a:gd name="connsiteY181" fmla="*/ 623171 h 680401"/>
              <a:gd name="connsiteX182" fmla="*/ 760522 w 2273164"/>
              <a:gd name="connsiteY182" fmla="*/ 611725 h 680401"/>
              <a:gd name="connsiteX183" fmla="*/ 761795 w 2273164"/>
              <a:gd name="connsiteY183" fmla="*/ 628258 h 680401"/>
              <a:gd name="connsiteX184" fmla="*/ 761795 w 2273164"/>
              <a:gd name="connsiteY184" fmla="*/ 680401 h 680401"/>
              <a:gd name="connsiteX185" fmla="*/ 738903 w 2273164"/>
              <a:gd name="connsiteY185" fmla="*/ 680401 h 680401"/>
              <a:gd name="connsiteX186" fmla="*/ 738903 w 2273164"/>
              <a:gd name="connsiteY186" fmla="*/ 497266 h 680401"/>
              <a:gd name="connsiteX187" fmla="*/ 757979 w 2273164"/>
              <a:gd name="connsiteY187" fmla="*/ 497266 h 680401"/>
              <a:gd name="connsiteX188" fmla="*/ 760522 w 2273164"/>
              <a:gd name="connsiteY188" fmla="*/ 512527 h 680401"/>
              <a:gd name="connsiteX189" fmla="*/ 775784 w 2273164"/>
              <a:gd name="connsiteY189" fmla="*/ 499809 h 680401"/>
              <a:gd name="connsiteX190" fmla="*/ 798676 w 2273164"/>
              <a:gd name="connsiteY190" fmla="*/ 494722 h 680401"/>
              <a:gd name="connsiteX191" fmla="*/ 668954 w 2273164"/>
              <a:gd name="connsiteY191" fmla="*/ 494722 h 680401"/>
              <a:gd name="connsiteX192" fmla="*/ 708380 w 2273164"/>
              <a:gd name="connsiteY192" fmla="*/ 502353 h 680401"/>
              <a:gd name="connsiteX193" fmla="*/ 709651 w 2273164"/>
              <a:gd name="connsiteY193" fmla="*/ 503624 h 680401"/>
              <a:gd name="connsiteX194" fmla="*/ 702021 w 2273164"/>
              <a:gd name="connsiteY194" fmla="*/ 522701 h 680401"/>
              <a:gd name="connsiteX195" fmla="*/ 700750 w 2273164"/>
              <a:gd name="connsiteY195" fmla="*/ 521429 h 680401"/>
              <a:gd name="connsiteX196" fmla="*/ 667683 w 2273164"/>
              <a:gd name="connsiteY196" fmla="*/ 513798 h 680401"/>
              <a:gd name="connsiteX197" fmla="*/ 648606 w 2273164"/>
              <a:gd name="connsiteY197" fmla="*/ 517614 h 680401"/>
              <a:gd name="connsiteX198" fmla="*/ 642248 w 2273164"/>
              <a:gd name="connsiteY198" fmla="*/ 527788 h 680401"/>
              <a:gd name="connsiteX199" fmla="*/ 644791 w 2273164"/>
              <a:gd name="connsiteY199" fmla="*/ 535419 h 680401"/>
              <a:gd name="connsiteX200" fmla="*/ 652422 w 2273164"/>
              <a:gd name="connsiteY200" fmla="*/ 541777 h 680401"/>
              <a:gd name="connsiteX201" fmla="*/ 674042 w 2273164"/>
              <a:gd name="connsiteY201" fmla="*/ 550680 h 680401"/>
              <a:gd name="connsiteX202" fmla="*/ 705837 w 2273164"/>
              <a:gd name="connsiteY202" fmla="*/ 565941 h 680401"/>
              <a:gd name="connsiteX203" fmla="*/ 713467 w 2273164"/>
              <a:gd name="connsiteY203" fmla="*/ 587561 h 680401"/>
              <a:gd name="connsiteX204" fmla="*/ 699477 w 2273164"/>
              <a:gd name="connsiteY204" fmla="*/ 615540 h 680401"/>
              <a:gd name="connsiteX205" fmla="*/ 662596 w 2273164"/>
              <a:gd name="connsiteY205" fmla="*/ 625714 h 680401"/>
              <a:gd name="connsiteX206" fmla="*/ 623171 w 2273164"/>
              <a:gd name="connsiteY206" fmla="*/ 618084 h 680401"/>
              <a:gd name="connsiteX207" fmla="*/ 621899 w 2273164"/>
              <a:gd name="connsiteY207" fmla="*/ 618084 h 680401"/>
              <a:gd name="connsiteX208" fmla="*/ 621899 w 2273164"/>
              <a:gd name="connsiteY208" fmla="*/ 596464 h 680401"/>
              <a:gd name="connsiteX209" fmla="*/ 624443 w 2273164"/>
              <a:gd name="connsiteY209" fmla="*/ 597735 h 680401"/>
              <a:gd name="connsiteX210" fmla="*/ 643519 w 2273164"/>
              <a:gd name="connsiteY210" fmla="*/ 604095 h 680401"/>
              <a:gd name="connsiteX211" fmla="*/ 662596 w 2273164"/>
              <a:gd name="connsiteY211" fmla="*/ 606638 h 680401"/>
              <a:gd name="connsiteX212" fmla="*/ 684216 w 2273164"/>
              <a:gd name="connsiteY212" fmla="*/ 602822 h 680401"/>
              <a:gd name="connsiteX213" fmla="*/ 691846 w 2273164"/>
              <a:gd name="connsiteY213" fmla="*/ 590105 h 680401"/>
              <a:gd name="connsiteX214" fmla="*/ 686759 w 2273164"/>
              <a:gd name="connsiteY214" fmla="*/ 578659 h 680401"/>
              <a:gd name="connsiteX215" fmla="*/ 662596 w 2273164"/>
              <a:gd name="connsiteY215" fmla="*/ 567213 h 680401"/>
              <a:gd name="connsiteX216" fmla="*/ 637161 w 2273164"/>
              <a:gd name="connsiteY216" fmla="*/ 555767 h 680401"/>
              <a:gd name="connsiteX217" fmla="*/ 625714 w 2273164"/>
              <a:gd name="connsiteY217" fmla="*/ 544321 h 680401"/>
              <a:gd name="connsiteX218" fmla="*/ 621899 w 2273164"/>
              <a:gd name="connsiteY218" fmla="*/ 529059 h 680401"/>
              <a:gd name="connsiteX219" fmla="*/ 634617 w 2273164"/>
              <a:gd name="connsiteY219" fmla="*/ 503624 h 680401"/>
              <a:gd name="connsiteX220" fmla="*/ 668954 w 2273164"/>
              <a:gd name="connsiteY220" fmla="*/ 494722 h 680401"/>
              <a:gd name="connsiteX221" fmla="*/ 546864 w 2273164"/>
              <a:gd name="connsiteY221" fmla="*/ 494722 h 680401"/>
              <a:gd name="connsiteX222" fmla="*/ 582474 w 2273164"/>
              <a:gd name="connsiteY222" fmla="*/ 506167 h 680401"/>
              <a:gd name="connsiteX223" fmla="*/ 593920 w 2273164"/>
              <a:gd name="connsiteY223" fmla="*/ 541777 h 680401"/>
              <a:gd name="connsiteX224" fmla="*/ 593920 w 2273164"/>
              <a:gd name="connsiteY224" fmla="*/ 624443 h 680401"/>
              <a:gd name="connsiteX225" fmla="*/ 571028 w 2273164"/>
              <a:gd name="connsiteY225" fmla="*/ 624443 h 680401"/>
              <a:gd name="connsiteX226" fmla="*/ 571028 w 2273164"/>
              <a:gd name="connsiteY226" fmla="*/ 543049 h 680401"/>
              <a:gd name="connsiteX227" fmla="*/ 564669 w 2273164"/>
              <a:gd name="connsiteY227" fmla="*/ 521429 h 680401"/>
              <a:gd name="connsiteX228" fmla="*/ 544320 w 2273164"/>
              <a:gd name="connsiteY228" fmla="*/ 515070 h 680401"/>
              <a:gd name="connsiteX229" fmla="*/ 517614 w 2273164"/>
              <a:gd name="connsiteY229" fmla="*/ 525245 h 680401"/>
              <a:gd name="connsiteX230" fmla="*/ 508711 w 2273164"/>
              <a:gd name="connsiteY230" fmla="*/ 558311 h 680401"/>
              <a:gd name="connsiteX231" fmla="*/ 508711 w 2273164"/>
              <a:gd name="connsiteY231" fmla="*/ 624443 h 680401"/>
              <a:gd name="connsiteX232" fmla="*/ 485819 w 2273164"/>
              <a:gd name="connsiteY232" fmla="*/ 624443 h 680401"/>
              <a:gd name="connsiteX233" fmla="*/ 485819 w 2273164"/>
              <a:gd name="connsiteY233" fmla="*/ 497266 h 680401"/>
              <a:gd name="connsiteX234" fmla="*/ 504896 w 2273164"/>
              <a:gd name="connsiteY234" fmla="*/ 497266 h 680401"/>
              <a:gd name="connsiteX235" fmla="*/ 507440 w 2273164"/>
              <a:gd name="connsiteY235" fmla="*/ 512527 h 680401"/>
              <a:gd name="connsiteX236" fmla="*/ 522701 w 2273164"/>
              <a:gd name="connsiteY236" fmla="*/ 499809 h 680401"/>
              <a:gd name="connsiteX237" fmla="*/ 546864 w 2273164"/>
              <a:gd name="connsiteY237" fmla="*/ 494722 h 680401"/>
              <a:gd name="connsiteX238" fmla="*/ 2097161 w 2273164"/>
              <a:gd name="connsiteY238" fmla="*/ 468014 h 680401"/>
              <a:gd name="connsiteX239" fmla="*/ 2111150 w 2273164"/>
              <a:gd name="connsiteY239" fmla="*/ 468014 h 680401"/>
              <a:gd name="connsiteX240" fmla="*/ 2111150 w 2273164"/>
              <a:gd name="connsiteY240" fmla="*/ 497266 h 680401"/>
              <a:gd name="connsiteX241" fmla="*/ 2146760 w 2273164"/>
              <a:gd name="connsiteY241" fmla="*/ 497266 h 680401"/>
              <a:gd name="connsiteX242" fmla="*/ 2146760 w 2273164"/>
              <a:gd name="connsiteY242" fmla="*/ 515070 h 680401"/>
              <a:gd name="connsiteX243" fmla="*/ 2111150 w 2273164"/>
              <a:gd name="connsiteY243" fmla="*/ 515070 h 680401"/>
              <a:gd name="connsiteX244" fmla="*/ 2111150 w 2273164"/>
              <a:gd name="connsiteY244" fmla="*/ 586290 h 680401"/>
              <a:gd name="connsiteX245" fmla="*/ 2116237 w 2273164"/>
              <a:gd name="connsiteY245" fmla="*/ 602822 h 680401"/>
              <a:gd name="connsiteX246" fmla="*/ 2128955 w 2273164"/>
              <a:gd name="connsiteY246" fmla="*/ 607909 h 680401"/>
              <a:gd name="connsiteX247" fmla="*/ 2137858 w 2273164"/>
              <a:gd name="connsiteY247" fmla="*/ 606638 h 680401"/>
              <a:gd name="connsiteX248" fmla="*/ 2146760 w 2273164"/>
              <a:gd name="connsiteY248" fmla="*/ 604095 h 680401"/>
              <a:gd name="connsiteX249" fmla="*/ 2149303 w 2273164"/>
              <a:gd name="connsiteY249" fmla="*/ 602822 h 680401"/>
              <a:gd name="connsiteX250" fmla="*/ 2149303 w 2273164"/>
              <a:gd name="connsiteY250" fmla="*/ 620627 h 680401"/>
              <a:gd name="connsiteX251" fmla="*/ 2148032 w 2273164"/>
              <a:gd name="connsiteY251" fmla="*/ 620627 h 680401"/>
              <a:gd name="connsiteX252" fmla="*/ 2139129 w 2273164"/>
              <a:gd name="connsiteY252" fmla="*/ 623171 h 680401"/>
              <a:gd name="connsiteX253" fmla="*/ 2127684 w 2273164"/>
              <a:gd name="connsiteY253" fmla="*/ 624443 h 680401"/>
              <a:gd name="connsiteX254" fmla="*/ 2089530 w 2273164"/>
              <a:gd name="connsiteY254" fmla="*/ 585017 h 680401"/>
              <a:gd name="connsiteX255" fmla="*/ 2089530 w 2273164"/>
              <a:gd name="connsiteY255" fmla="*/ 513798 h 680401"/>
              <a:gd name="connsiteX256" fmla="*/ 2071725 w 2273164"/>
              <a:gd name="connsiteY256" fmla="*/ 513798 h 680401"/>
              <a:gd name="connsiteX257" fmla="*/ 2071725 w 2273164"/>
              <a:gd name="connsiteY257" fmla="*/ 502353 h 680401"/>
              <a:gd name="connsiteX258" fmla="*/ 2089530 w 2273164"/>
              <a:gd name="connsiteY258" fmla="*/ 494722 h 680401"/>
              <a:gd name="connsiteX259" fmla="*/ 424773 w 2273164"/>
              <a:gd name="connsiteY259" fmla="*/ 455296 h 680401"/>
              <a:gd name="connsiteX260" fmla="*/ 447665 w 2273164"/>
              <a:gd name="connsiteY260" fmla="*/ 455296 h 680401"/>
              <a:gd name="connsiteX261" fmla="*/ 447665 w 2273164"/>
              <a:gd name="connsiteY261" fmla="*/ 624443 h 680401"/>
              <a:gd name="connsiteX262" fmla="*/ 424773 w 2273164"/>
              <a:gd name="connsiteY262" fmla="*/ 624443 h 680401"/>
              <a:gd name="connsiteX263" fmla="*/ 2038659 w 2273164"/>
              <a:gd name="connsiteY263" fmla="*/ 451482 h 680401"/>
              <a:gd name="connsiteX264" fmla="*/ 2047561 w 2273164"/>
              <a:gd name="connsiteY264" fmla="*/ 455296 h 680401"/>
              <a:gd name="connsiteX265" fmla="*/ 2051377 w 2273164"/>
              <a:gd name="connsiteY265" fmla="*/ 465470 h 680401"/>
              <a:gd name="connsiteX266" fmla="*/ 2047561 w 2273164"/>
              <a:gd name="connsiteY266" fmla="*/ 475645 h 680401"/>
              <a:gd name="connsiteX267" fmla="*/ 2038659 w 2273164"/>
              <a:gd name="connsiteY267" fmla="*/ 479461 h 680401"/>
              <a:gd name="connsiteX268" fmla="*/ 2029756 w 2273164"/>
              <a:gd name="connsiteY268" fmla="*/ 475645 h 680401"/>
              <a:gd name="connsiteX269" fmla="*/ 2025941 w 2273164"/>
              <a:gd name="connsiteY269" fmla="*/ 465470 h 680401"/>
              <a:gd name="connsiteX270" fmla="*/ 2029756 w 2273164"/>
              <a:gd name="connsiteY270" fmla="*/ 455296 h 680401"/>
              <a:gd name="connsiteX271" fmla="*/ 2038659 w 2273164"/>
              <a:gd name="connsiteY271" fmla="*/ 451482 h 680401"/>
              <a:gd name="connsiteX272" fmla="*/ 1920383 w 2273164"/>
              <a:gd name="connsiteY272" fmla="*/ 451482 h 680401"/>
              <a:gd name="connsiteX273" fmla="*/ 1929286 w 2273164"/>
              <a:gd name="connsiteY273" fmla="*/ 455296 h 680401"/>
              <a:gd name="connsiteX274" fmla="*/ 1933101 w 2273164"/>
              <a:gd name="connsiteY274" fmla="*/ 465470 h 680401"/>
              <a:gd name="connsiteX275" fmla="*/ 1929286 w 2273164"/>
              <a:gd name="connsiteY275" fmla="*/ 475645 h 680401"/>
              <a:gd name="connsiteX276" fmla="*/ 1920383 w 2273164"/>
              <a:gd name="connsiteY276" fmla="*/ 479461 h 680401"/>
              <a:gd name="connsiteX277" fmla="*/ 1911482 w 2273164"/>
              <a:gd name="connsiteY277" fmla="*/ 475645 h 680401"/>
              <a:gd name="connsiteX278" fmla="*/ 1907666 w 2273164"/>
              <a:gd name="connsiteY278" fmla="*/ 465470 h 680401"/>
              <a:gd name="connsiteX279" fmla="*/ 1911482 w 2273164"/>
              <a:gd name="connsiteY279" fmla="*/ 455296 h 680401"/>
              <a:gd name="connsiteX280" fmla="*/ 1920383 w 2273164"/>
              <a:gd name="connsiteY280" fmla="*/ 451482 h 680401"/>
              <a:gd name="connsiteX281" fmla="*/ 1042857 w 2273164"/>
              <a:gd name="connsiteY281" fmla="*/ 451482 h 680401"/>
              <a:gd name="connsiteX282" fmla="*/ 1051760 w 2273164"/>
              <a:gd name="connsiteY282" fmla="*/ 455296 h 680401"/>
              <a:gd name="connsiteX283" fmla="*/ 1055575 w 2273164"/>
              <a:gd name="connsiteY283" fmla="*/ 465470 h 680401"/>
              <a:gd name="connsiteX284" fmla="*/ 1051760 w 2273164"/>
              <a:gd name="connsiteY284" fmla="*/ 475645 h 680401"/>
              <a:gd name="connsiteX285" fmla="*/ 1042857 w 2273164"/>
              <a:gd name="connsiteY285" fmla="*/ 479461 h 680401"/>
              <a:gd name="connsiteX286" fmla="*/ 1033955 w 2273164"/>
              <a:gd name="connsiteY286" fmla="*/ 475645 h 680401"/>
              <a:gd name="connsiteX287" fmla="*/ 1030139 w 2273164"/>
              <a:gd name="connsiteY287" fmla="*/ 465470 h 680401"/>
              <a:gd name="connsiteX288" fmla="*/ 1033955 w 2273164"/>
              <a:gd name="connsiteY288" fmla="*/ 455296 h 680401"/>
              <a:gd name="connsiteX289" fmla="*/ 1042857 w 2273164"/>
              <a:gd name="connsiteY289" fmla="*/ 451482 h 680401"/>
              <a:gd name="connsiteX290" fmla="*/ 891516 w 2273164"/>
              <a:gd name="connsiteY290" fmla="*/ 451482 h 680401"/>
              <a:gd name="connsiteX291" fmla="*/ 900418 w 2273164"/>
              <a:gd name="connsiteY291" fmla="*/ 455296 h 680401"/>
              <a:gd name="connsiteX292" fmla="*/ 904234 w 2273164"/>
              <a:gd name="connsiteY292" fmla="*/ 465470 h 680401"/>
              <a:gd name="connsiteX293" fmla="*/ 900418 w 2273164"/>
              <a:gd name="connsiteY293" fmla="*/ 475645 h 680401"/>
              <a:gd name="connsiteX294" fmla="*/ 891516 w 2273164"/>
              <a:gd name="connsiteY294" fmla="*/ 479461 h 680401"/>
              <a:gd name="connsiteX295" fmla="*/ 882613 w 2273164"/>
              <a:gd name="connsiteY295" fmla="*/ 475645 h 680401"/>
              <a:gd name="connsiteX296" fmla="*/ 878798 w 2273164"/>
              <a:gd name="connsiteY296" fmla="*/ 465470 h 680401"/>
              <a:gd name="connsiteX297" fmla="*/ 882613 w 2273164"/>
              <a:gd name="connsiteY297" fmla="*/ 455296 h 680401"/>
              <a:gd name="connsiteX298" fmla="*/ 891516 w 2273164"/>
              <a:gd name="connsiteY298" fmla="*/ 451482 h 680401"/>
              <a:gd name="connsiteX299" fmla="*/ 1968711 w 2273164"/>
              <a:gd name="connsiteY299" fmla="*/ 445122 h 680401"/>
              <a:gd name="connsiteX300" fmla="*/ 1991603 w 2273164"/>
              <a:gd name="connsiteY300" fmla="*/ 445122 h 680401"/>
              <a:gd name="connsiteX301" fmla="*/ 1991603 w 2273164"/>
              <a:gd name="connsiteY301" fmla="*/ 624443 h 680401"/>
              <a:gd name="connsiteX302" fmla="*/ 1968711 w 2273164"/>
              <a:gd name="connsiteY302" fmla="*/ 624443 h 680401"/>
              <a:gd name="connsiteX303" fmla="*/ 1765227 w 2273164"/>
              <a:gd name="connsiteY303" fmla="*/ 445122 h 680401"/>
              <a:gd name="connsiteX304" fmla="*/ 1788118 w 2273164"/>
              <a:gd name="connsiteY304" fmla="*/ 445122 h 680401"/>
              <a:gd name="connsiteX305" fmla="*/ 1788118 w 2273164"/>
              <a:gd name="connsiteY305" fmla="*/ 488362 h 680401"/>
              <a:gd name="connsiteX306" fmla="*/ 1788118 w 2273164"/>
              <a:gd name="connsiteY306" fmla="*/ 509983 h 680401"/>
              <a:gd name="connsiteX307" fmla="*/ 1826272 w 2273164"/>
              <a:gd name="connsiteY307" fmla="*/ 494722 h 680401"/>
              <a:gd name="connsiteX308" fmla="*/ 1864425 w 2273164"/>
              <a:gd name="connsiteY308" fmla="*/ 512527 h 680401"/>
              <a:gd name="connsiteX309" fmla="*/ 1878415 w 2273164"/>
              <a:gd name="connsiteY309" fmla="*/ 560854 h 680401"/>
              <a:gd name="connsiteX310" fmla="*/ 1864425 w 2273164"/>
              <a:gd name="connsiteY310" fmla="*/ 609182 h 680401"/>
              <a:gd name="connsiteX311" fmla="*/ 1825001 w 2273164"/>
              <a:gd name="connsiteY311" fmla="*/ 626987 h 680401"/>
              <a:gd name="connsiteX312" fmla="*/ 1802109 w 2273164"/>
              <a:gd name="connsiteY312" fmla="*/ 621900 h 680401"/>
              <a:gd name="connsiteX313" fmla="*/ 1785575 w 2273164"/>
              <a:gd name="connsiteY313" fmla="*/ 609182 h 680401"/>
              <a:gd name="connsiteX314" fmla="*/ 1781760 w 2273164"/>
              <a:gd name="connsiteY314" fmla="*/ 624443 h 680401"/>
              <a:gd name="connsiteX315" fmla="*/ 1765227 w 2273164"/>
              <a:gd name="connsiteY315" fmla="*/ 624443 h 680401"/>
              <a:gd name="connsiteX316" fmla="*/ 2057735 w 2273164"/>
              <a:gd name="connsiteY316" fmla="*/ 82666 h 680401"/>
              <a:gd name="connsiteX317" fmla="*/ 1994146 w 2273164"/>
              <a:gd name="connsiteY317" fmla="*/ 211115 h 680401"/>
              <a:gd name="connsiteX318" fmla="*/ 2121324 w 2273164"/>
              <a:gd name="connsiteY318" fmla="*/ 211115 h 680401"/>
              <a:gd name="connsiteX319" fmla="*/ 958920 w 2273164"/>
              <a:gd name="connsiteY319" fmla="*/ 81394 h 680401"/>
              <a:gd name="connsiteX320" fmla="*/ 958920 w 2273164"/>
              <a:gd name="connsiteY320" fmla="*/ 155157 h 680401"/>
              <a:gd name="connsiteX321" fmla="*/ 1105175 w 2273164"/>
              <a:gd name="connsiteY321" fmla="*/ 155157 h 680401"/>
              <a:gd name="connsiteX322" fmla="*/ 1161133 w 2273164"/>
              <a:gd name="connsiteY322" fmla="*/ 118276 h 680401"/>
              <a:gd name="connsiteX323" fmla="*/ 1105175 w 2273164"/>
              <a:gd name="connsiteY323" fmla="*/ 81394 h 680401"/>
              <a:gd name="connsiteX324" fmla="*/ 600279 w 2273164"/>
              <a:gd name="connsiteY324" fmla="*/ 67405 h 680401"/>
              <a:gd name="connsiteX325" fmla="*/ 464199 w 2273164"/>
              <a:gd name="connsiteY325" fmla="*/ 171691 h 680401"/>
              <a:gd name="connsiteX326" fmla="*/ 600279 w 2273164"/>
              <a:gd name="connsiteY326" fmla="*/ 275976 h 680401"/>
              <a:gd name="connsiteX327" fmla="*/ 736359 w 2273164"/>
              <a:gd name="connsiteY327" fmla="*/ 171691 h 680401"/>
              <a:gd name="connsiteX328" fmla="*/ 600279 w 2273164"/>
              <a:gd name="connsiteY328" fmla="*/ 67405 h 680401"/>
              <a:gd name="connsiteX329" fmla="*/ 900418 w 2273164"/>
              <a:gd name="connsiteY329" fmla="*/ 10174 h 680401"/>
              <a:gd name="connsiteX330" fmla="*/ 1117892 w 2273164"/>
              <a:gd name="connsiteY330" fmla="*/ 10174 h 680401"/>
              <a:gd name="connsiteX331" fmla="*/ 1247614 w 2273164"/>
              <a:gd name="connsiteY331" fmla="*/ 115732 h 680401"/>
              <a:gd name="connsiteX332" fmla="*/ 1173851 w 2273164"/>
              <a:gd name="connsiteY332" fmla="*/ 213659 h 680401"/>
              <a:gd name="connsiteX333" fmla="*/ 1265418 w 2273164"/>
              <a:gd name="connsiteY333" fmla="*/ 329391 h 680401"/>
              <a:gd name="connsiteX334" fmla="*/ 1262875 w 2273164"/>
              <a:gd name="connsiteY334" fmla="*/ 333206 h 680401"/>
              <a:gd name="connsiteX335" fmla="*/ 1177665 w 2273164"/>
              <a:gd name="connsiteY335" fmla="*/ 333206 h 680401"/>
              <a:gd name="connsiteX336" fmla="*/ 1168763 w 2273164"/>
              <a:gd name="connsiteY336" fmla="*/ 329391 h 680401"/>
              <a:gd name="connsiteX337" fmla="*/ 1096271 w 2273164"/>
              <a:gd name="connsiteY337" fmla="*/ 246725 h 680401"/>
              <a:gd name="connsiteX338" fmla="*/ 1032683 w 2273164"/>
              <a:gd name="connsiteY338" fmla="*/ 221289 h 680401"/>
              <a:gd name="connsiteX339" fmla="*/ 958920 w 2273164"/>
              <a:gd name="connsiteY339" fmla="*/ 221289 h 680401"/>
              <a:gd name="connsiteX340" fmla="*/ 958920 w 2273164"/>
              <a:gd name="connsiteY340" fmla="*/ 321760 h 680401"/>
              <a:gd name="connsiteX341" fmla="*/ 947474 w 2273164"/>
              <a:gd name="connsiteY341" fmla="*/ 333206 h 680401"/>
              <a:gd name="connsiteX342" fmla="*/ 886429 w 2273164"/>
              <a:gd name="connsiteY342" fmla="*/ 333206 h 680401"/>
              <a:gd name="connsiteX343" fmla="*/ 874982 w 2273164"/>
              <a:gd name="connsiteY343" fmla="*/ 321760 h 680401"/>
              <a:gd name="connsiteX344" fmla="*/ 874982 w 2273164"/>
              <a:gd name="connsiteY344" fmla="*/ 35610 h 680401"/>
              <a:gd name="connsiteX345" fmla="*/ 900418 w 2273164"/>
              <a:gd name="connsiteY345" fmla="*/ 10174 h 680401"/>
              <a:gd name="connsiteX346" fmla="*/ 2024669 w 2273164"/>
              <a:gd name="connsiteY346" fmla="*/ 8903 h 680401"/>
              <a:gd name="connsiteX347" fmla="*/ 2098432 w 2273164"/>
              <a:gd name="connsiteY347" fmla="*/ 8903 h 680401"/>
              <a:gd name="connsiteX348" fmla="*/ 2108606 w 2273164"/>
              <a:gd name="connsiteY348" fmla="*/ 15261 h 680401"/>
              <a:gd name="connsiteX349" fmla="*/ 2272666 w 2273164"/>
              <a:gd name="connsiteY349" fmla="*/ 329391 h 680401"/>
              <a:gd name="connsiteX350" fmla="*/ 2270123 w 2273164"/>
              <a:gd name="connsiteY350" fmla="*/ 333206 h 680401"/>
              <a:gd name="connsiteX351" fmla="*/ 2223066 w 2273164"/>
              <a:gd name="connsiteY351" fmla="*/ 333206 h 680401"/>
              <a:gd name="connsiteX352" fmla="*/ 2162021 w 2273164"/>
              <a:gd name="connsiteY352" fmla="*/ 295052 h 680401"/>
              <a:gd name="connsiteX353" fmla="*/ 2150576 w 2273164"/>
              <a:gd name="connsiteY353" fmla="*/ 270889 h 680401"/>
              <a:gd name="connsiteX354" fmla="*/ 1964896 w 2273164"/>
              <a:gd name="connsiteY354" fmla="*/ 270889 h 680401"/>
              <a:gd name="connsiteX355" fmla="*/ 1936917 w 2273164"/>
              <a:gd name="connsiteY355" fmla="*/ 326847 h 680401"/>
              <a:gd name="connsiteX356" fmla="*/ 1926743 w 2273164"/>
              <a:gd name="connsiteY356" fmla="*/ 333206 h 680401"/>
              <a:gd name="connsiteX357" fmla="*/ 1844077 w 2273164"/>
              <a:gd name="connsiteY357" fmla="*/ 333206 h 680401"/>
              <a:gd name="connsiteX358" fmla="*/ 1841533 w 2273164"/>
              <a:gd name="connsiteY358" fmla="*/ 329391 h 680401"/>
              <a:gd name="connsiteX359" fmla="*/ 2001777 w 2273164"/>
              <a:gd name="connsiteY359" fmla="*/ 22892 h 680401"/>
              <a:gd name="connsiteX360" fmla="*/ 2024669 w 2273164"/>
              <a:gd name="connsiteY360" fmla="*/ 8903 h 680401"/>
              <a:gd name="connsiteX361" fmla="*/ 1747422 w 2273164"/>
              <a:gd name="connsiteY361" fmla="*/ 8903 h 680401"/>
              <a:gd name="connsiteX362" fmla="*/ 1794478 w 2273164"/>
              <a:gd name="connsiteY362" fmla="*/ 8903 h 680401"/>
              <a:gd name="connsiteX363" fmla="*/ 1805923 w 2273164"/>
              <a:gd name="connsiteY363" fmla="*/ 20348 h 680401"/>
              <a:gd name="connsiteX364" fmla="*/ 1805923 w 2273164"/>
              <a:gd name="connsiteY364" fmla="*/ 321760 h 680401"/>
              <a:gd name="connsiteX365" fmla="*/ 1794478 w 2273164"/>
              <a:gd name="connsiteY365" fmla="*/ 333206 h 680401"/>
              <a:gd name="connsiteX366" fmla="*/ 1733433 w 2273164"/>
              <a:gd name="connsiteY366" fmla="*/ 333206 h 680401"/>
              <a:gd name="connsiteX367" fmla="*/ 1721986 w 2273164"/>
              <a:gd name="connsiteY367" fmla="*/ 320488 h 680401"/>
              <a:gd name="connsiteX368" fmla="*/ 1721986 w 2273164"/>
              <a:gd name="connsiteY368" fmla="*/ 34339 h 680401"/>
              <a:gd name="connsiteX369" fmla="*/ 1747422 w 2273164"/>
              <a:gd name="connsiteY369" fmla="*/ 8903 h 680401"/>
              <a:gd name="connsiteX370" fmla="*/ 1261602 w 2273164"/>
              <a:gd name="connsiteY370" fmla="*/ 8903 h 680401"/>
              <a:gd name="connsiteX371" fmla="*/ 1344269 w 2273164"/>
              <a:gd name="connsiteY371" fmla="*/ 8903 h 680401"/>
              <a:gd name="connsiteX372" fmla="*/ 1354443 w 2273164"/>
              <a:gd name="connsiteY372" fmla="*/ 15261 h 680401"/>
              <a:gd name="connsiteX373" fmla="*/ 1475261 w 2273164"/>
              <a:gd name="connsiteY373" fmla="*/ 258171 h 680401"/>
              <a:gd name="connsiteX374" fmla="*/ 1594808 w 2273164"/>
              <a:gd name="connsiteY374" fmla="*/ 15261 h 680401"/>
              <a:gd name="connsiteX375" fmla="*/ 1604983 w 2273164"/>
              <a:gd name="connsiteY375" fmla="*/ 8903 h 680401"/>
              <a:gd name="connsiteX376" fmla="*/ 1687649 w 2273164"/>
              <a:gd name="connsiteY376" fmla="*/ 8903 h 680401"/>
              <a:gd name="connsiteX377" fmla="*/ 1690192 w 2273164"/>
              <a:gd name="connsiteY377" fmla="*/ 12718 h 680401"/>
              <a:gd name="connsiteX378" fmla="*/ 1526132 w 2273164"/>
              <a:gd name="connsiteY378" fmla="*/ 326847 h 680401"/>
              <a:gd name="connsiteX379" fmla="*/ 1515958 w 2273164"/>
              <a:gd name="connsiteY379" fmla="*/ 333206 h 680401"/>
              <a:gd name="connsiteX380" fmla="*/ 1442195 w 2273164"/>
              <a:gd name="connsiteY380" fmla="*/ 333206 h 680401"/>
              <a:gd name="connsiteX381" fmla="*/ 1419303 w 2273164"/>
              <a:gd name="connsiteY381" fmla="*/ 319217 h 680401"/>
              <a:gd name="connsiteX382" fmla="*/ 1259059 w 2273164"/>
              <a:gd name="connsiteY382" fmla="*/ 12718 h 680401"/>
              <a:gd name="connsiteX383" fmla="*/ 1261602 w 2273164"/>
              <a:gd name="connsiteY383" fmla="*/ 8903 h 680401"/>
              <a:gd name="connsiteX384" fmla="*/ 25435 w 2273164"/>
              <a:gd name="connsiteY384" fmla="*/ 8903 h 680401"/>
              <a:gd name="connsiteX385" fmla="*/ 351010 w 2273164"/>
              <a:gd name="connsiteY385" fmla="*/ 8903 h 680401"/>
              <a:gd name="connsiteX386" fmla="*/ 363728 w 2273164"/>
              <a:gd name="connsiteY386" fmla="*/ 20348 h 680401"/>
              <a:gd name="connsiteX387" fmla="*/ 363728 w 2273164"/>
              <a:gd name="connsiteY387" fmla="*/ 76307 h 680401"/>
              <a:gd name="connsiteX388" fmla="*/ 358641 w 2273164"/>
              <a:gd name="connsiteY388" fmla="*/ 81394 h 680401"/>
              <a:gd name="connsiteX389" fmla="*/ 83937 w 2273164"/>
              <a:gd name="connsiteY389" fmla="*/ 81394 h 680401"/>
              <a:gd name="connsiteX390" fmla="*/ 104286 w 2273164"/>
              <a:gd name="connsiteY390" fmla="*/ 101742 h 680401"/>
              <a:gd name="connsiteX391" fmla="*/ 270889 w 2273164"/>
              <a:gd name="connsiteY391" fmla="*/ 117004 h 680401"/>
              <a:gd name="connsiteX392" fmla="*/ 270889 w 2273164"/>
              <a:gd name="connsiteY392" fmla="*/ 227649 h 680401"/>
              <a:gd name="connsiteX393" fmla="*/ 113189 w 2273164"/>
              <a:gd name="connsiteY393" fmla="*/ 241638 h 680401"/>
              <a:gd name="connsiteX394" fmla="*/ 83937 w 2273164"/>
              <a:gd name="connsiteY394" fmla="*/ 261986 h 680401"/>
              <a:gd name="connsiteX395" fmla="*/ 83937 w 2273164"/>
              <a:gd name="connsiteY395" fmla="*/ 320488 h 680401"/>
              <a:gd name="connsiteX396" fmla="*/ 72492 w 2273164"/>
              <a:gd name="connsiteY396" fmla="*/ 331935 h 680401"/>
              <a:gd name="connsiteX397" fmla="*/ 11447 w 2273164"/>
              <a:gd name="connsiteY397" fmla="*/ 331935 h 680401"/>
              <a:gd name="connsiteX398" fmla="*/ 0 w 2273164"/>
              <a:gd name="connsiteY398" fmla="*/ 320488 h 680401"/>
              <a:gd name="connsiteX399" fmla="*/ 0 w 2273164"/>
              <a:gd name="connsiteY399" fmla="*/ 240367 h 680401"/>
              <a:gd name="connsiteX400" fmla="*/ 31795 w 2273164"/>
              <a:gd name="connsiteY400" fmla="*/ 192039 h 680401"/>
              <a:gd name="connsiteX401" fmla="*/ 227649 w 2273164"/>
              <a:gd name="connsiteY401" fmla="*/ 179321 h 680401"/>
              <a:gd name="connsiteX402" fmla="*/ 227649 w 2273164"/>
              <a:gd name="connsiteY402" fmla="*/ 167875 h 680401"/>
              <a:gd name="connsiteX403" fmla="*/ 33066 w 2273164"/>
              <a:gd name="connsiteY403" fmla="*/ 156429 h 680401"/>
              <a:gd name="connsiteX404" fmla="*/ 0 w 2273164"/>
              <a:gd name="connsiteY404" fmla="*/ 106829 h 680401"/>
              <a:gd name="connsiteX405" fmla="*/ 0 w 2273164"/>
              <a:gd name="connsiteY405" fmla="*/ 34339 h 680401"/>
              <a:gd name="connsiteX406" fmla="*/ 25435 w 2273164"/>
              <a:gd name="connsiteY406" fmla="*/ 8903 h 680401"/>
              <a:gd name="connsiteX407" fmla="*/ 600279 w 2273164"/>
              <a:gd name="connsiteY407" fmla="*/ 0 h 680401"/>
              <a:gd name="connsiteX408" fmla="*/ 821568 w 2273164"/>
              <a:gd name="connsiteY408" fmla="*/ 170418 h 680401"/>
              <a:gd name="connsiteX409" fmla="*/ 600279 w 2273164"/>
              <a:gd name="connsiteY409" fmla="*/ 340836 h 680401"/>
              <a:gd name="connsiteX410" fmla="*/ 377718 w 2273164"/>
              <a:gd name="connsiteY410" fmla="*/ 170418 h 680401"/>
              <a:gd name="connsiteX411" fmla="*/ 600279 w 2273164"/>
              <a:gd name="connsiteY411" fmla="*/ 0 h 68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</a:cxnLst>
            <a:rect l="l" t="t" r="r" b="b"/>
            <a:pathLst>
              <a:path w="2273164" h="680401">
                <a:moveTo>
                  <a:pt x="1264146" y="621900"/>
                </a:moveTo>
                <a:cubicBezTo>
                  <a:pt x="1255244" y="621900"/>
                  <a:pt x="1248885" y="623171"/>
                  <a:pt x="1246341" y="626987"/>
                </a:cubicBezTo>
                <a:cubicBezTo>
                  <a:pt x="1242527" y="630801"/>
                  <a:pt x="1239983" y="635889"/>
                  <a:pt x="1239983" y="643519"/>
                </a:cubicBezTo>
                <a:cubicBezTo>
                  <a:pt x="1239983" y="649879"/>
                  <a:pt x="1242527" y="654966"/>
                  <a:pt x="1247614" y="657509"/>
                </a:cubicBezTo>
                <a:cubicBezTo>
                  <a:pt x="1252701" y="661324"/>
                  <a:pt x="1260331" y="662596"/>
                  <a:pt x="1270506" y="662596"/>
                </a:cubicBezTo>
                <a:cubicBezTo>
                  <a:pt x="1285767" y="662596"/>
                  <a:pt x="1297212" y="661324"/>
                  <a:pt x="1304843" y="656237"/>
                </a:cubicBezTo>
                <a:cubicBezTo>
                  <a:pt x="1311202" y="651150"/>
                  <a:pt x="1315017" y="646063"/>
                  <a:pt x="1315017" y="638432"/>
                </a:cubicBezTo>
                <a:cubicBezTo>
                  <a:pt x="1315017" y="632074"/>
                  <a:pt x="1313746" y="628258"/>
                  <a:pt x="1309930" y="625714"/>
                </a:cubicBezTo>
                <a:cubicBezTo>
                  <a:pt x="1306115" y="623171"/>
                  <a:pt x="1298485" y="621900"/>
                  <a:pt x="1287038" y="621900"/>
                </a:cubicBezTo>
                <a:close/>
                <a:moveTo>
                  <a:pt x="794861" y="516341"/>
                </a:moveTo>
                <a:cubicBezTo>
                  <a:pt x="783414" y="516341"/>
                  <a:pt x="774513" y="520157"/>
                  <a:pt x="769426" y="526516"/>
                </a:cubicBezTo>
                <a:cubicBezTo>
                  <a:pt x="763066" y="532875"/>
                  <a:pt x="760522" y="543049"/>
                  <a:pt x="760522" y="558311"/>
                </a:cubicBezTo>
                <a:lnTo>
                  <a:pt x="760522" y="562125"/>
                </a:lnTo>
                <a:cubicBezTo>
                  <a:pt x="760522" y="578659"/>
                  <a:pt x="764338" y="590105"/>
                  <a:pt x="769426" y="597735"/>
                </a:cubicBezTo>
                <a:cubicBezTo>
                  <a:pt x="774513" y="604095"/>
                  <a:pt x="783414" y="607909"/>
                  <a:pt x="796132" y="607909"/>
                </a:cubicBezTo>
                <a:cubicBezTo>
                  <a:pt x="806306" y="607909"/>
                  <a:pt x="813937" y="602822"/>
                  <a:pt x="820297" y="595192"/>
                </a:cubicBezTo>
                <a:cubicBezTo>
                  <a:pt x="826655" y="586290"/>
                  <a:pt x="829198" y="574843"/>
                  <a:pt x="827927" y="562125"/>
                </a:cubicBezTo>
                <a:cubicBezTo>
                  <a:pt x="827927" y="546864"/>
                  <a:pt x="825384" y="535419"/>
                  <a:pt x="819024" y="527788"/>
                </a:cubicBezTo>
                <a:cubicBezTo>
                  <a:pt x="812666" y="520157"/>
                  <a:pt x="805035" y="516341"/>
                  <a:pt x="794861" y="516341"/>
                </a:cubicBezTo>
                <a:close/>
                <a:moveTo>
                  <a:pt x="1822457" y="515070"/>
                </a:moveTo>
                <a:cubicBezTo>
                  <a:pt x="1809739" y="515070"/>
                  <a:pt x="1800836" y="518885"/>
                  <a:pt x="1795749" y="525245"/>
                </a:cubicBezTo>
                <a:cubicBezTo>
                  <a:pt x="1790662" y="531603"/>
                  <a:pt x="1788118" y="544321"/>
                  <a:pt x="1788118" y="560854"/>
                </a:cubicBezTo>
                <a:cubicBezTo>
                  <a:pt x="1788118" y="577387"/>
                  <a:pt x="1791934" y="588833"/>
                  <a:pt x="1797022" y="596464"/>
                </a:cubicBezTo>
                <a:cubicBezTo>
                  <a:pt x="1802109" y="602822"/>
                  <a:pt x="1811010" y="606638"/>
                  <a:pt x="1823728" y="606638"/>
                </a:cubicBezTo>
                <a:cubicBezTo>
                  <a:pt x="1835175" y="606638"/>
                  <a:pt x="1842806" y="602822"/>
                  <a:pt x="1847893" y="595192"/>
                </a:cubicBezTo>
                <a:cubicBezTo>
                  <a:pt x="1854251" y="587561"/>
                  <a:pt x="1856794" y="576116"/>
                  <a:pt x="1854251" y="560854"/>
                </a:cubicBezTo>
                <a:cubicBezTo>
                  <a:pt x="1854251" y="545593"/>
                  <a:pt x="1851707" y="534146"/>
                  <a:pt x="1846620" y="526516"/>
                </a:cubicBezTo>
                <a:cubicBezTo>
                  <a:pt x="1841533" y="518885"/>
                  <a:pt x="1833902" y="515070"/>
                  <a:pt x="1822457" y="515070"/>
                </a:cubicBezTo>
                <a:close/>
                <a:moveTo>
                  <a:pt x="1683833" y="513798"/>
                </a:moveTo>
                <a:cubicBezTo>
                  <a:pt x="1671115" y="513798"/>
                  <a:pt x="1663484" y="517614"/>
                  <a:pt x="1657126" y="525245"/>
                </a:cubicBezTo>
                <a:cubicBezTo>
                  <a:pt x="1650767" y="532875"/>
                  <a:pt x="1648223" y="544321"/>
                  <a:pt x="1648223" y="559582"/>
                </a:cubicBezTo>
                <a:cubicBezTo>
                  <a:pt x="1648223" y="576116"/>
                  <a:pt x="1650767" y="587561"/>
                  <a:pt x="1657126" y="595192"/>
                </a:cubicBezTo>
                <a:cubicBezTo>
                  <a:pt x="1663484" y="602822"/>
                  <a:pt x="1672387" y="606638"/>
                  <a:pt x="1683833" y="606638"/>
                </a:cubicBezTo>
                <a:cubicBezTo>
                  <a:pt x="1695279" y="606638"/>
                  <a:pt x="1704181" y="602822"/>
                  <a:pt x="1710541" y="595192"/>
                </a:cubicBezTo>
                <a:cubicBezTo>
                  <a:pt x="1716899" y="587561"/>
                  <a:pt x="1719443" y="576116"/>
                  <a:pt x="1719443" y="559582"/>
                </a:cubicBezTo>
                <a:cubicBezTo>
                  <a:pt x="1719443" y="544321"/>
                  <a:pt x="1716899" y="532875"/>
                  <a:pt x="1710541" y="525245"/>
                </a:cubicBezTo>
                <a:cubicBezTo>
                  <a:pt x="1704181" y="517614"/>
                  <a:pt x="1695279" y="513798"/>
                  <a:pt x="1683833" y="513798"/>
                </a:cubicBezTo>
                <a:close/>
                <a:moveTo>
                  <a:pt x="1274320" y="512527"/>
                </a:moveTo>
                <a:cubicBezTo>
                  <a:pt x="1265418" y="512527"/>
                  <a:pt x="1259059" y="515070"/>
                  <a:pt x="1255244" y="518885"/>
                </a:cubicBezTo>
                <a:cubicBezTo>
                  <a:pt x="1251428" y="523972"/>
                  <a:pt x="1248885" y="530332"/>
                  <a:pt x="1248885" y="539233"/>
                </a:cubicBezTo>
                <a:cubicBezTo>
                  <a:pt x="1248885" y="546864"/>
                  <a:pt x="1250157" y="553224"/>
                  <a:pt x="1255244" y="557038"/>
                </a:cubicBezTo>
                <a:cubicBezTo>
                  <a:pt x="1259059" y="560854"/>
                  <a:pt x="1266690" y="563398"/>
                  <a:pt x="1274320" y="563398"/>
                </a:cubicBezTo>
                <a:cubicBezTo>
                  <a:pt x="1290854" y="563398"/>
                  <a:pt x="1299756" y="554495"/>
                  <a:pt x="1299756" y="537962"/>
                </a:cubicBezTo>
                <a:cubicBezTo>
                  <a:pt x="1299756" y="520157"/>
                  <a:pt x="1292125" y="512527"/>
                  <a:pt x="1274320" y="512527"/>
                </a:cubicBezTo>
                <a:close/>
                <a:moveTo>
                  <a:pt x="2151847" y="497266"/>
                </a:moveTo>
                <a:lnTo>
                  <a:pt x="2176011" y="497266"/>
                </a:lnTo>
                <a:lnTo>
                  <a:pt x="2203990" y="568485"/>
                </a:lnTo>
                <a:cubicBezTo>
                  <a:pt x="2209077" y="581203"/>
                  <a:pt x="2212892" y="591377"/>
                  <a:pt x="2214164" y="599008"/>
                </a:cubicBezTo>
                <a:cubicBezTo>
                  <a:pt x="2215435" y="595192"/>
                  <a:pt x="2216708" y="590105"/>
                  <a:pt x="2219251" y="583746"/>
                </a:cubicBezTo>
                <a:cubicBezTo>
                  <a:pt x="2221795" y="574843"/>
                  <a:pt x="2231969" y="545593"/>
                  <a:pt x="2249774" y="497266"/>
                </a:cubicBezTo>
                <a:lnTo>
                  <a:pt x="2272666" y="497266"/>
                </a:lnTo>
                <a:lnTo>
                  <a:pt x="2219251" y="640976"/>
                </a:lnTo>
                <a:cubicBezTo>
                  <a:pt x="2214164" y="654966"/>
                  <a:pt x="2207805" y="665140"/>
                  <a:pt x="2200174" y="671498"/>
                </a:cubicBezTo>
                <a:cubicBezTo>
                  <a:pt x="2192543" y="677858"/>
                  <a:pt x="2183642" y="680401"/>
                  <a:pt x="2173467" y="680401"/>
                </a:cubicBezTo>
                <a:cubicBezTo>
                  <a:pt x="2167108" y="680401"/>
                  <a:pt x="2160750" y="679129"/>
                  <a:pt x="2155663" y="677858"/>
                </a:cubicBezTo>
                <a:lnTo>
                  <a:pt x="2154390" y="677858"/>
                </a:lnTo>
                <a:lnTo>
                  <a:pt x="2154390" y="658780"/>
                </a:lnTo>
                <a:lnTo>
                  <a:pt x="2156934" y="658780"/>
                </a:lnTo>
                <a:cubicBezTo>
                  <a:pt x="2162021" y="660053"/>
                  <a:pt x="2165837" y="660053"/>
                  <a:pt x="2170924" y="660053"/>
                </a:cubicBezTo>
                <a:cubicBezTo>
                  <a:pt x="2182369" y="660053"/>
                  <a:pt x="2191272" y="653693"/>
                  <a:pt x="2196359" y="639705"/>
                </a:cubicBezTo>
                <a:lnTo>
                  <a:pt x="2202718" y="623171"/>
                </a:lnTo>
                <a:close/>
                <a:moveTo>
                  <a:pt x="2027213" y="497266"/>
                </a:moveTo>
                <a:lnTo>
                  <a:pt x="2050105" y="497266"/>
                </a:lnTo>
                <a:lnTo>
                  <a:pt x="2050105" y="624443"/>
                </a:lnTo>
                <a:lnTo>
                  <a:pt x="2027213" y="624443"/>
                </a:lnTo>
                <a:close/>
                <a:moveTo>
                  <a:pt x="1908938" y="497266"/>
                </a:moveTo>
                <a:lnTo>
                  <a:pt x="1931830" y="497266"/>
                </a:lnTo>
                <a:lnTo>
                  <a:pt x="1931830" y="624443"/>
                </a:lnTo>
                <a:lnTo>
                  <a:pt x="1908938" y="624443"/>
                </a:lnTo>
                <a:close/>
                <a:moveTo>
                  <a:pt x="1031412" y="497266"/>
                </a:moveTo>
                <a:lnTo>
                  <a:pt x="1054304" y="497266"/>
                </a:lnTo>
                <a:lnTo>
                  <a:pt x="1054304" y="624443"/>
                </a:lnTo>
                <a:lnTo>
                  <a:pt x="1031412" y="624443"/>
                </a:lnTo>
                <a:close/>
                <a:moveTo>
                  <a:pt x="880069" y="497266"/>
                </a:moveTo>
                <a:lnTo>
                  <a:pt x="902961" y="497266"/>
                </a:lnTo>
                <a:lnTo>
                  <a:pt x="902961" y="624443"/>
                </a:lnTo>
                <a:lnTo>
                  <a:pt x="880069" y="624443"/>
                </a:lnTo>
                <a:close/>
                <a:moveTo>
                  <a:pt x="1683833" y="494722"/>
                </a:moveTo>
                <a:cubicBezTo>
                  <a:pt x="1701638" y="494722"/>
                  <a:pt x="1715628" y="501080"/>
                  <a:pt x="1727073" y="511254"/>
                </a:cubicBezTo>
                <a:cubicBezTo>
                  <a:pt x="1737247" y="523972"/>
                  <a:pt x="1742335" y="539233"/>
                  <a:pt x="1742335" y="559582"/>
                </a:cubicBezTo>
                <a:cubicBezTo>
                  <a:pt x="1742335" y="579930"/>
                  <a:pt x="1737247" y="596464"/>
                  <a:pt x="1727073" y="607909"/>
                </a:cubicBezTo>
                <a:cubicBezTo>
                  <a:pt x="1716899" y="619356"/>
                  <a:pt x="1701638" y="625714"/>
                  <a:pt x="1683833" y="625714"/>
                </a:cubicBezTo>
                <a:cubicBezTo>
                  <a:pt x="1672387" y="625714"/>
                  <a:pt x="1662213" y="623171"/>
                  <a:pt x="1653310" y="618084"/>
                </a:cubicBezTo>
                <a:cubicBezTo>
                  <a:pt x="1644408" y="612997"/>
                  <a:pt x="1638049" y="605366"/>
                  <a:pt x="1632962" y="595192"/>
                </a:cubicBezTo>
                <a:cubicBezTo>
                  <a:pt x="1627875" y="586290"/>
                  <a:pt x="1625331" y="573572"/>
                  <a:pt x="1625331" y="560854"/>
                </a:cubicBezTo>
                <a:cubicBezTo>
                  <a:pt x="1625331" y="540506"/>
                  <a:pt x="1630418" y="523972"/>
                  <a:pt x="1640592" y="512527"/>
                </a:cubicBezTo>
                <a:cubicBezTo>
                  <a:pt x="1650767" y="501080"/>
                  <a:pt x="1666028" y="494722"/>
                  <a:pt x="1683833" y="494722"/>
                </a:cubicBezTo>
                <a:close/>
                <a:moveTo>
                  <a:pt x="1480348" y="494722"/>
                </a:moveTo>
                <a:cubicBezTo>
                  <a:pt x="1499426" y="494722"/>
                  <a:pt x="1512144" y="502353"/>
                  <a:pt x="1518502" y="515070"/>
                </a:cubicBezTo>
                <a:cubicBezTo>
                  <a:pt x="1522318" y="508711"/>
                  <a:pt x="1527405" y="504896"/>
                  <a:pt x="1533763" y="501080"/>
                </a:cubicBezTo>
                <a:cubicBezTo>
                  <a:pt x="1540123" y="497266"/>
                  <a:pt x="1549024" y="494722"/>
                  <a:pt x="1557928" y="494722"/>
                </a:cubicBezTo>
                <a:cubicBezTo>
                  <a:pt x="1571916" y="494722"/>
                  <a:pt x="1583363" y="498537"/>
                  <a:pt x="1590994" y="507440"/>
                </a:cubicBezTo>
                <a:cubicBezTo>
                  <a:pt x="1598624" y="515070"/>
                  <a:pt x="1602439" y="526516"/>
                  <a:pt x="1602439" y="543049"/>
                </a:cubicBezTo>
                <a:lnTo>
                  <a:pt x="1602439" y="625714"/>
                </a:lnTo>
                <a:lnTo>
                  <a:pt x="1579547" y="625714"/>
                </a:lnTo>
                <a:lnTo>
                  <a:pt x="1579547" y="543049"/>
                </a:lnTo>
                <a:cubicBezTo>
                  <a:pt x="1579547" y="532875"/>
                  <a:pt x="1577004" y="526516"/>
                  <a:pt x="1573189" y="521429"/>
                </a:cubicBezTo>
                <a:cubicBezTo>
                  <a:pt x="1569373" y="517614"/>
                  <a:pt x="1564286" y="515070"/>
                  <a:pt x="1555384" y="515070"/>
                </a:cubicBezTo>
                <a:cubicBezTo>
                  <a:pt x="1545210" y="515070"/>
                  <a:pt x="1536307" y="517614"/>
                  <a:pt x="1531220" y="523972"/>
                </a:cubicBezTo>
                <a:cubicBezTo>
                  <a:pt x="1526132" y="530332"/>
                  <a:pt x="1523589" y="539233"/>
                  <a:pt x="1523589" y="553224"/>
                </a:cubicBezTo>
                <a:lnTo>
                  <a:pt x="1523589" y="624443"/>
                </a:lnTo>
                <a:lnTo>
                  <a:pt x="1500697" y="624443"/>
                </a:lnTo>
                <a:lnTo>
                  <a:pt x="1500697" y="541777"/>
                </a:lnTo>
                <a:cubicBezTo>
                  <a:pt x="1500697" y="531603"/>
                  <a:pt x="1498153" y="525245"/>
                  <a:pt x="1494339" y="520157"/>
                </a:cubicBezTo>
                <a:cubicBezTo>
                  <a:pt x="1490523" y="516341"/>
                  <a:pt x="1485436" y="513798"/>
                  <a:pt x="1476534" y="513798"/>
                </a:cubicBezTo>
                <a:cubicBezTo>
                  <a:pt x="1465087" y="513798"/>
                  <a:pt x="1457457" y="517614"/>
                  <a:pt x="1452369" y="523972"/>
                </a:cubicBezTo>
                <a:cubicBezTo>
                  <a:pt x="1447282" y="530332"/>
                  <a:pt x="1444739" y="541777"/>
                  <a:pt x="1444739" y="557038"/>
                </a:cubicBezTo>
                <a:lnTo>
                  <a:pt x="1444739" y="623171"/>
                </a:lnTo>
                <a:lnTo>
                  <a:pt x="1421847" y="623171"/>
                </a:lnTo>
                <a:lnTo>
                  <a:pt x="1421847" y="495993"/>
                </a:lnTo>
                <a:lnTo>
                  <a:pt x="1440924" y="495993"/>
                </a:lnTo>
                <a:lnTo>
                  <a:pt x="1443468" y="511254"/>
                </a:lnTo>
                <a:cubicBezTo>
                  <a:pt x="1447282" y="507440"/>
                  <a:pt x="1452369" y="502353"/>
                  <a:pt x="1457457" y="499809"/>
                </a:cubicBezTo>
                <a:cubicBezTo>
                  <a:pt x="1465087" y="495993"/>
                  <a:pt x="1472718" y="494722"/>
                  <a:pt x="1480348" y="494722"/>
                </a:cubicBezTo>
                <a:close/>
                <a:moveTo>
                  <a:pt x="1274320" y="494722"/>
                </a:moveTo>
                <a:cubicBezTo>
                  <a:pt x="1281951" y="494722"/>
                  <a:pt x="1287038" y="495993"/>
                  <a:pt x="1294669" y="495993"/>
                </a:cubicBezTo>
                <a:lnTo>
                  <a:pt x="1339182" y="495993"/>
                </a:lnTo>
                <a:lnTo>
                  <a:pt x="1339182" y="511254"/>
                </a:lnTo>
                <a:lnTo>
                  <a:pt x="1317561" y="513798"/>
                </a:lnTo>
                <a:cubicBezTo>
                  <a:pt x="1318833" y="515070"/>
                  <a:pt x="1320104" y="518885"/>
                  <a:pt x="1321377" y="521429"/>
                </a:cubicBezTo>
                <a:cubicBezTo>
                  <a:pt x="1322648" y="526516"/>
                  <a:pt x="1323920" y="531603"/>
                  <a:pt x="1323920" y="536690"/>
                </a:cubicBezTo>
                <a:cubicBezTo>
                  <a:pt x="1323920" y="549408"/>
                  <a:pt x="1320104" y="559582"/>
                  <a:pt x="1311202" y="567213"/>
                </a:cubicBezTo>
                <a:cubicBezTo>
                  <a:pt x="1302299" y="574843"/>
                  <a:pt x="1290854" y="578659"/>
                  <a:pt x="1275593" y="578659"/>
                </a:cubicBezTo>
                <a:cubicBezTo>
                  <a:pt x="1271777" y="578659"/>
                  <a:pt x="1267962" y="577387"/>
                  <a:pt x="1265418" y="577387"/>
                </a:cubicBezTo>
                <a:cubicBezTo>
                  <a:pt x="1259059" y="581203"/>
                  <a:pt x="1255244" y="586290"/>
                  <a:pt x="1255244" y="591377"/>
                </a:cubicBezTo>
                <a:cubicBezTo>
                  <a:pt x="1255244" y="593921"/>
                  <a:pt x="1256515" y="596464"/>
                  <a:pt x="1259059" y="597735"/>
                </a:cubicBezTo>
                <a:cubicBezTo>
                  <a:pt x="1261602" y="599008"/>
                  <a:pt x="1266690" y="600279"/>
                  <a:pt x="1273049" y="600279"/>
                </a:cubicBezTo>
                <a:lnTo>
                  <a:pt x="1294669" y="600279"/>
                </a:lnTo>
                <a:cubicBezTo>
                  <a:pt x="1308659" y="600279"/>
                  <a:pt x="1318833" y="602822"/>
                  <a:pt x="1326464" y="609182"/>
                </a:cubicBezTo>
                <a:cubicBezTo>
                  <a:pt x="1334095" y="614269"/>
                  <a:pt x="1337909" y="623171"/>
                  <a:pt x="1337909" y="634617"/>
                </a:cubicBezTo>
                <a:cubicBezTo>
                  <a:pt x="1337909" y="648606"/>
                  <a:pt x="1331551" y="660053"/>
                  <a:pt x="1320104" y="667684"/>
                </a:cubicBezTo>
                <a:cubicBezTo>
                  <a:pt x="1308659" y="675314"/>
                  <a:pt x="1292125" y="679129"/>
                  <a:pt x="1270506" y="679129"/>
                </a:cubicBezTo>
                <a:cubicBezTo>
                  <a:pt x="1253972" y="679129"/>
                  <a:pt x="1241254" y="676585"/>
                  <a:pt x="1232352" y="670227"/>
                </a:cubicBezTo>
                <a:cubicBezTo>
                  <a:pt x="1223449" y="663868"/>
                  <a:pt x="1218362" y="654966"/>
                  <a:pt x="1218362" y="643519"/>
                </a:cubicBezTo>
                <a:cubicBezTo>
                  <a:pt x="1218362" y="635889"/>
                  <a:pt x="1220906" y="629530"/>
                  <a:pt x="1225993" y="623171"/>
                </a:cubicBezTo>
                <a:cubicBezTo>
                  <a:pt x="1229809" y="619356"/>
                  <a:pt x="1234896" y="615540"/>
                  <a:pt x="1242527" y="612997"/>
                </a:cubicBezTo>
                <a:cubicBezTo>
                  <a:pt x="1239983" y="611725"/>
                  <a:pt x="1238711" y="610453"/>
                  <a:pt x="1237439" y="607909"/>
                </a:cubicBezTo>
                <a:cubicBezTo>
                  <a:pt x="1234896" y="604095"/>
                  <a:pt x="1233623" y="600279"/>
                  <a:pt x="1233623" y="596464"/>
                </a:cubicBezTo>
                <a:cubicBezTo>
                  <a:pt x="1233623" y="591377"/>
                  <a:pt x="1234896" y="587561"/>
                  <a:pt x="1237439" y="583746"/>
                </a:cubicBezTo>
                <a:cubicBezTo>
                  <a:pt x="1238711" y="579930"/>
                  <a:pt x="1242527" y="577387"/>
                  <a:pt x="1246341" y="574843"/>
                </a:cubicBezTo>
                <a:cubicBezTo>
                  <a:pt x="1239983" y="572300"/>
                  <a:pt x="1236167" y="567213"/>
                  <a:pt x="1232352" y="562125"/>
                </a:cubicBezTo>
                <a:cubicBezTo>
                  <a:pt x="1228536" y="555767"/>
                  <a:pt x="1225993" y="548137"/>
                  <a:pt x="1225993" y="539233"/>
                </a:cubicBezTo>
                <a:cubicBezTo>
                  <a:pt x="1225993" y="525245"/>
                  <a:pt x="1229809" y="513798"/>
                  <a:pt x="1238711" y="506167"/>
                </a:cubicBezTo>
                <a:cubicBezTo>
                  <a:pt x="1247614" y="498537"/>
                  <a:pt x="1259059" y="494722"/>
                  <a:pt x="1274320" y="494722"/>
                </a:cubicBezTo>
                <a:close/>
                <a:moveTo>
                  <a:pt x="1150959" y="494722"/>
                </a:moveTo>
                <a:cubicBezTo>
                  <a:pt x="1166220" y="494722"/>
                  <a:pt x="1178938" y="498537"/>
                  <a:pt x="1186568" y="506167"/>
                </a:cubicBezTo>
                <a:cubicBezTo>
                  <a:pt x="1194199" y="513798"/>
                  <a:pt x="1198014" y="525245"/>
                  <a:pt x="1198014" y="541777"/>
                </a:cubicBezTo>
                <a:lnTo>
                  <a:pt x="1198014" y="624443"/>
                </a:lnTo>
                <a:lnTo>
                  <a:pt x="1175122" y="624443"/>
                </a:lnTo>
                <a:lnTo>
                  <a:pt x="1175122" y="543049"/>
                </a:lnTo>
                <a:cubicBezTo>
                  <a:pt x="1175122" y="532875"/>
                  <a:pt x="1172578" y="526516"/>
                  <a:pt x="1168763" y="521429"/>
                </a:cubicBezTo>
                <a:cubicBezTo>
                  <a:pt x="1164947" y="517614"/>
                  <a:pt x="1157317" y="515070"/>
                  <a:pt x="1148415" y="515070"/>
                </a:cubicBezTo>
                <a:cubicBezTo>
                  <a:pt x="1136968" y="515070"/>
                  <a:pt x="1126794" y="518885"/>
                  <a:pt x="1121707" y="525245"/>
                </a:cubicBezTo>
                <a:cubicBezTo>
                  <a:pt x="1115349" y="531603"/>
                  <a:pt x="1112805" y="543049"/>
                  <a:pt x="1112805" y="558311"/>
                </a:cubicBezTo>
                <a:lnTo>
                  <a:pt x="1112805" y="624443"/>
                </a:lnTo>
                <a:lnTo>
                  <a:pt x="1089913" y="624443"/>
                </a:lnTo>
                <a:lnTo>
                  <a:pt x="1089913" y="497266"/>
                </a:lnTo>
                <a:lnTo>
                  <a:pt x="1108989" y="497266"/>
                </a:lnTo>
                <a:lnTo>
                  <a:pt x="1111533" y="512527"/>
                </a:lnTo>
                <a:cubicBezTo>
                  <a:pt x="1115349" y="507440"/>
                  <a:pt x="1120436" y="502353"/>
                  <a:pt x="1126794" y="499809"/>
                </a:cubicBezTo>
                <a:cubicBezTo>
                  <a:pt x="1134425" y="495993"/>
                  <a:pt x="1142055" y="494722"/>
                  <a:pt x="1150959" y="494722"/>
                </a:cubicBezTo>
                <a:close/>
                <a:moveTo>
                  <a:pt x="998345" y="494722"/>
                </a:moveTo>
                <a:cubicBezTo>
                  <a:pt x="1003432" y="494722"/>
                  <a:pt x="1008520" y="494722"/>
                  <a:pt x="1011063" y="494722"/>
                </a:cubicBezTo>
                <a:lnTo>
                  <a:pt x="1012334" y="494722"/>
                </a:lnTo>
                <a:lnTo>
                  <a:pt x="1009791" y="515070"/>
                </a:lnTo>
                <a:lnTo>
                  <a:pt x="1008520" y="515070"/>
                </a:lnTo>
                <a:cubicBezTo>
                  <a:pt x="1003432" y="513798"/>
                  <a:pt x="999616" y="513798"/>
                  <a:pt x="995802" y="513798"/>
                </a:cubicBezTo>
                <a:cubicBezTo>
                  <a:pt x="986899" y="513798"/>
                  <a:pt x="977997" y="517614"/>
                  <a:pt x="971637" y="525245"/>
                </a:cubicBezTo>
                <a:cubicBezTo>
                  <a:pt x="965279" y="532875"/>
                  <a:pt x="961463" y="543049"/>
                  <a:pt x="961463" y="554495"/>
                </a:cubicBezTo>
                <a:lnTo>
                  <a:pt x="961463" y="623171"/>
                </a:lnTo>
                <a:lnTo>
                  <a:pt x="938571" y="623171"/>
                </a:lnTo>
                <a:lnTo>
                  <a:pt x="938571" y="495993"/>
                </a:lnTo>
                <a:lnTo>
                  <a:pt x="957649" y="495993"/>
                </a:lnTo>
                <a:lnTo>
                  <a:pt x="960192" y="516341"/>
                </a:lnTo>
                <a:cubicBezTo>
                  <a:pt x="965279" y="509983"/>
                  <a:pt x="969094" y="504896"/>
                  <a:pt x="975453" y="501080"/>
                </a:cubicBezTo>
                <a:cubicBezTo>
                  <a:pt x="983084" y="497266"/>
                  <a:pt x="990715" y="494722"/>
                  <a:pt x="998345" y="494722"/>
                </a:cubicBezTo>
                <a:close/>
                <a:moveTo>
                  <a:pt x="798676" y="494722"/>
                </a:moveTo>
                <a:cubicBezTo>
                  <a:pt x="816481" y="494722"/>
                  <a:pt x="829198" y="501080"/>
                  <a:pt x="838101" y="513798"/>
                </a:cubicBezTo>
                <a:cubicBezTo>
                  <a:pt x="847003" y="525245"/>
                  <a:pt x="852090" y="541777"/>
                  <a:pt x="852090" y="562125"/>
                </a:cubicBezTo>
                <a:cubicBezTo>
                  <a:pt x="852090" y="582474"/>
                  <a:pt x="847003" y="599008"/>
                  <a:pt x="838101" y="610453"/>
                </a:cubicBezTo>
                <a:cubicBezTo>
                  <a:pt x="827927" y="621900"/>
                  <a:pt x="815209" y="628258"/>
                  <a:pt x="798676" y="628258"/>
                </a:cubicBezTo>
                <a:cubicBezTo>
                  <a:pt x="789774" y="628258"/>
                  <a:pt x="782143" y="625714"/>
                  <a:pt x="775784" y="623171"/>
                </a:cubicBezTo>
                <a:cubicBezTo>
                  <a:pt x="769426" y="620627"/>
                  <a:pt x="764338" y="616813"/>
                  <a:pt x="760522" y="611725"/>
                </a:cubicBezTo>
                <a:cubicBezTo>
                  <a:pt x="761795" y="618084"/>
                  <a:pt x="761795" y="623171"/>
                  <a:pt x="761795" y="628258"/>
                </a:cubicBezTo>
                <a:lnTo>
                  <a:pt x="761795" y="680401"/>
                </a:lnTo>
                <a:lnTo>
                  <a:pt x="738903" y="680401"/>
                </a:lnTo>
                <a:lnTo>
                  <a:pt x="738903" y="497266"/>
                </a:lnTo>
                <a:lnTo>
                  <a:pt x="757979" y="497266"/>
                </a:lnTo>
                <a:lnTo>
                  <a:pt x="760522" y="512527"/>
                </a:lnTo>
                <a:cubicBezTo>
                  <a:pt x="764338" y="507440"/>
                  <a:pt x="769426" y="502353"/>
                  <a:pt x="775784" y="499809"/>
                </a:cubicBezTo>
                <a:cubicBezTo>
                  <a:pt x="782143" y="495993"/>
                  <a:pt x="789774" y="494722"/>
                  <a:pt x="798676" y="494722"/>
                </a:cubicBezTo>
                <a:close/>
                <a:moveTo>
                  <a:pt x="668954" y="494722"/>
                </a:moveTo>
                <a:cubicBezTo>
                  <a:pt x="681672" y="494722"/>
                  <a:pt x="695662" y="497266"/>
                  <a:pt x="708380" y="502353"/>
                </a:cubicBezTo>
                <a:lnTo>
                  <a:pt x="709651" y="503624"/>
                </a:lnTo>
                <a:lnTo>
                  <a:pt x="702021" y="522701"/>
                </a:lnTo>
                <a:lnTo>
                  <a:pt x="700750" y="521429"/>
                </a:lnTo>
                <a:cubicBezTo>
                  <a:pt x="688032" y="516341"/>
                  <a:pt x="677858" y="513798"/>
                  <a:pt x="667683" y="513798"/>
                </a:cubicBezTo>
                <a:cubicBezTo>
                  <a:pt x="658780" y="513798"/>
                  <a:pt x="652422" y="515070"/>
                  <a:pt x="648606" y="517614"/>
                </a:cubicBezTo>
                <a:cubicBezTo>
                  <a:pt x="644791" y="520157"/>
                  <a:pt x="642248" y="523972"/>
                  <a:pt x="642248" y="527788"/>
                </a:cubicBezTo>
                <a:cubicBezTo>
                  <a:pt x="642248" y="530332"/>
                  <a:pt x="643519" y="532875"/>
                  <a:pt x="644791" y="535419"/>
                </a:cubicBezTo>
                <a:cubicBezTo>
                  <a:pt x="646063" y="537962"/>
                  <a:pt x="648606" y="539233"/>
                  <a:pt x="652422" y="541777"/>
                </a:cubicBezTo>
                <a:cubicBezTo>
                  <a:pt x="656237" y="544321"/>
                  <a:pt x="663867" y="546864"/>
                  <a:pt x="674042" y="550680"/>
                </a:cubicBezTo>
                <a:cubicBezTo>
                  <a:pt x="689303" y="555767"/>
                  <a:pt x="698206" y="560854"/>
                  <a:pt x="705837" y="565941"/>
                </a:cubicBezTo>
                <a:cubicBezTo>
                  <a:pt x="710924" y="571029"/>
                  <a:pt x="713467" y="578659"/>
                  <a:pt x="713467" y="587561"/>
                </a:cubicBezTo>
                <a:cubicBezTo>
                  <a:pt x="713467" y="599008"/>
                  <a:pt x="708380" y="609182"/>
                  <a:pt x="699477" y="615540"/>
                </a:cubicBezTo>
                <a:cubicBezTo>
                  <a:pt x="690575" y="621900"/>
                  <a:pt x="677858" y="625714"/>
                  <a:pt x="662596" y="625714"/>
                </a:cubicBezTo>
                <a:cubicBezTo>
                  <a:pt x="646063" y="625714"/>
                  <a:pt x="632074" y="623171"/>
                  <a:pt x="623171" y="618084"/>
                </a:cubicBezTo>
                <a:lnTo>
                  <a:pt x="621899" y="618084"/>
                </a:lnTo>
                <a:lnTo>
                  <a:pt x="621899" y="596464"/>
                </a:lnTo>
                <a:lnTo>
                  <a:pt x="624443" y="597735"/>
                </a:lnTo>
                <a:cubicBezTo>
                  <a:pt x="630801" y="600279"/>
                  <a:pt x="637161" y="602822"/>
                  <a:pt x="643519" y="604095"/>
                </a:cubicBezTo>
                <a:cubicBezTo>
                  <a:pt x="649879" y="605366"/>
                  <a:pt x="656237" y="606638"/>
                  <a:pt x="662596" y="606638"/>
                </a:cubicBezTo>
                <a:cubicBezTo>
                  <a:pt x="671498" y="606638"/>
                  <a:pt x="679129" y="605366"/>
                  <a:pt x="684216" y="602822"/>
                </a:cubicBezTo>
                <a:cubicBezTo>
                  <a:pt x="689303" y="600279"/>
                  <a:pt x="691846" y="596464"/>
                  <a:pt x="691846" y="590105"/>
                </a:cubicBezTo>
                <a:cubicBezTo>
                  <a:pt x="691846" y="585017"/>
                  <a:pt x="690575" y="581203"/>
                  <a:pt x="686759" y="578659"/>
                </a:cubicBezTo>
                <a:cubicBezTo>
                  <a:pt x="682945" y="576116"/>
                  <a:pt x="674042" y="572300"/>
                  <a:pt x="662596" y="567213"/>
                </a:cubicBezTo>
                <a:cubicBezTo>
                  <a:pt x="649879" y="563398"/>
                  <a:pt x="642248" y="559582"/>
                  <a:pt x="637161" y="555767"/>
                </a:cubicBezTo>
                <a:cubicBezTo>
                  <a:pt x="632074" y="551951"/>
                  <a:pt x="628258" y="548137"/>
                  <a:pt x="625714" y="544321"/>
                </a:cubicBezTo>
                <a:cubicBezTo>
                  <a:pt x="623171" y="540506"/>
                  <a:pt x="621899" y="535419"/>
                  <a:pt x="621899" y="529059"/>
                </a:cubicBezTo>
                <a:cubicBezTo>
                  <a:pt x="621899" y="518885"/>
                  <a:pt x="625714" y="509983"/>
                  <a:pt x="634617" y="503624"/>
                </a:cubicBezTo>
                <a:cubicBezTo>
                  <a:pt x="642248" y="497266"/>
                  <a:pt x="654966" y="494722"/>
                  <a:pt x="668954" y="494722"/>
                </a:cubicBezTo>
                <a:close/>
                <a:moveTo>
                  <a:pt x="546864" y="494722"/>
                </a:moveTo>
                <a:cubicBezTo>
                  <a:pt x="562125" y="494722"/>
                  <a:pt x="573572" y="498537"/>
                  <a:pt x="582474" y="506167"/>
                </a:cubicBezTo>
                <a:cubicBezTo>
                  <a:pt x="590104" y="513798"/>
                  <a:pt x="593920" y="525245"/>
                  <a:pt x="593920" y="541777"/>
                </a:cubicBezTo>
                <a:lnTo>
                  <a:pt x="593920" y="624443"/>
                </a:lnTo>
                <a:lnTo>
                  <a:pt x="571028" y="624443"/>
                </a:lnTo>
                <a:lnTo>
                  <a:pt x="571028" y="543049"/>
                </a:lnTo>
                <a:cubicBezTo>
                  <a:pt x="571028" y="532875"/>
                  <a:pt x="568485" y="526516"/>
                  <a:pt x="564669" y="521429"/>
                </a:cubicBezTo>
                <a:cubicBezTo>
                  <a:pt x="560854" y="517614"/>
                  <a:pt x="553223" y="515070"/>
                  <a:pt x="544320" y="515070"/>
                </a:cubicBezTo>
                <a:cubicBezTo>
                  <a:pt x="532875" y="515070"/>
                  <a:pt x="522701" y="518885"/>
                  <a:pt x="517614" y="525245"/>
                </a:cubicBezTo>
                <a:cubicBezTo>
                  <a:pt x="511254" y="531603"/>
                  <a:pt x="508711" y="543049"/>
                  <a:pt x="508711" y="558311"/>
                </a:cubicBezTo>
                <a:lnTo>
                  <a:pt x="508711" y="624443"/>
                </a:lnTo>
                <a:lnTo>
                  <a:pt x="485819" y="624443"/>
                </a:lnTo>
                <a:lnTo>
                  <a:pt x="485819" y="497266"/>
                </a:lnTo>
                <a:lnTo>
                  <a:pt x="504896" y="497266"/>
                </a:lnTo>
                <a:lnTo>
                  <a:pt x="507440" y="512527"/>
                </a:lnTo>
                <a:cubicBezTo>
                  <a:pt x="511254" y="507440"/>
                  <a:pt x="516341" y="502353"/>
                  <a:pt x="522701" y="499809"/>
                </a:cubicBezTo>
                <a:cubicBezTo>
                  <a:pt x="530331" y="495993"/>
                  <a:pt x="537962" y="494722"/>
                  <a:pt x="546864" y="494722"/>
                </a:cubicBezTo>
                <a:close/>
                <a:moveTo>
                  <a:pt x="2097161" y="468014"/>
                </a:moveTo>
                <a:lnTo>
                  <a:pt x="2111150" y="468014"/>
                </a:lnTo>
                <a:lnTo>
                  <a:pt x="2111150" y="497266"/>
                </a:lnTo>
                <a:lnTo>
                  <a:pt x="2146760" y="497266"/>
                </a:lnTo>
                <a:lnTo>
                  <a:pt x="2146760" y="515070"/>
                </a:lnTo>
                <a:lnTo>
                  <a:pt x="2111150" y="515070"/>
                </a:lnTo>
                <a:lnTo>
                  <a:pt x="2111150" y="586290"/>
                </a:lnTo>
                <a:cubicBezTo>
                  <a:pt x="2111150" y="593921"/>
                  <a:pt x="2112422" y="599008"/>
                  <a:pt x="2116237" y="602822"/>
                </a:cubicBezTo>
                <a:cubicBezTo>
                  <a:pt x="2118780" y="606638"/>
                  <a:pt x="2123868" y="607909"/>
                  <a:pt x="2128955" y="607909"/>
                </a:cubicBezTo>
                <a:cubicBezTo>
                  <a:pt x="2131498" y="607909"/>
                  <a:pt x="2135314" y="606638"/>
                  <a:pt x="2137858" y="606638"/>
                </a:cubicBezTo>
                <a:cubicBezTo>
                  <a:pt x="2140401" y="606638"/>
                  <a:pt x="2142945" y="605366"/>
                  <a:pt x="2146760" y="604095"/>
                </a:cubicBezTo>
                <a:lnTo>
                  <a:pt x="2149303" y="602822"/>
                </a:lnTo>
                <a:lnTo>
                  <a:pt x="2149303" y="620627"/>
                </a:lnTo>
                <a:lnTo>
                  <a:pt x="2148032" y="620627"/>
                </a:lnTo>
                <a:cubicBezTo>
                  <a:pt x="2146760" y="621900"/>
                  <a:pt x="2142945" y="621900"/>
                  <a:pt x="2139129" y="623171"/>
                </a:cubicBezTo>
                <a:cubicBezTo>
                  <a:pt x="2134042" y="624443"/>
                  <a:pt x="2131498" y="624443"/>
                  <a:pt x="2127684" y="624443"/>
                </a:cubicBezTo>
                <a:cubicBezTo>
                  <a:pt x="2102248" y="624443"/>
                  <a:pt x="2089530" y="611725"/>
                  <a:pt x="2089530" y="585017"/>
                </a:cubicBezTo>
                <a:lnTo>
                  <a:pt x="2089530" y="513798"/>
                </a:lnTo>
                <a:lnTo>
                  <a:pt x="2071725" y="513798"/>
                </a:lnTo>
                <a:lnTo>
                  <a:pt x="2071725" y="502353"/>
                </a:lnTo>
                <a:lnTo>
                  <a:pt x="2089530" y="494722"/>
                </a:lnTo>
                <a:close/>
                <a:moveTo>
                  <a:pt x="424773" y="455296"/>
                </a:moveTo>
                <a:lnTo>
                  <a:pt x="447665" y="455296"/>
                </a:lnTo>
                <a:lnTo>
                  <a:pt x="447665" y="624443"/>
                </a:lnTo>
                <a:lnTo>
                  <a:pt x="424773" y="624443"/>
                </a:lnTo>
                <a:close/>
                <a:moveTo>
                  <a:pt x="2038659" y="451482"/>
                </a:moveTo>
                <a:cubicBezTo>
                  <a:pt x="2042474" y="451482"/>
                  <a:pt x="2045017" y="452753"/>
                  <a:pt x="2047561" y="455296"/>
                </a:cubicBezTo>
                <a:cubicBezTo>
                  <a:pt x="2050105" y="456569"/>
                  <a:pt x="2051377" y="461656"/>
                  <a:pt x="2051377" y="465470"/>
                </a:cubicBezTo>
                <a:cubicBezTo>
                  <a:pt x="2051377" y="469286"/>
                  <a:pt x="2050105" y="473101"/>
                  <a:pt x="2047561" y="475645"/>
                </a:cubicBezTo>
                <a:cubicBezTo>
                  <a:pt x="2045017" y="478188"/>
                  <a:pt x="2042474" y="479461"/>
                  <a:pt x="2038659" y="479461"/>
                </a:cubicBezTo>
                <a:cubicBezTo>
                  <a:pt x="2034843" y="479461"/>
                  <a:pt x="2032300" y="478188"/>
                  <a:pt x="2029756" y="475645"/>
                </a:cubicBezTo>
                <a:cubicBezTo>
                  <a:pt x="2027213" y="474374"/>
                  <a:pt x="2025941" y="470558"/>
                  <a:pt x="2025941" y="465470"/>
                </a:cubicBezTo>
                <a:cubicBezTo>
                  <a:pt x="2025941" y="461656"/>
                  <a:pt x="2027213" y="457840"/>
                  <a:pt x="2029756" y="455296"/>
                </a:cubicBezTo>
                <a:cubicBezTo>
                  <a:pt x="2032300" y="452753"/>
                  <a:pt x="2034843" y="451482"/>
                  <a:pt x="2038659" y="451482"/>
                </a:cubicBezTo>
                <a:close/>
                <a:moveTo>
                  <a:pt x="1920383" y="451482"/>
                </a:moveTo>
                <a:cubicBezTo>
                  <a:pt x="1922927" y="451482"/>
                  <a:pt x="1926743" y="452753"/>
                  <a:pt x="1929286" y="455296"/>
                </a:cubicBezTo>
                <a:cubicBezTo>
                  <a:pt x="1931830" y="456569"/>
                  <a:pt x="1933101" y="461656"/>
                  <a:pt x="1933101" y="465470"/>
                </a:cubicBezTo>
                <a:cubicBezTo>
                  <a:pt x="1933101" y="469286"/>
                  <a:pt x="1931830" y="473101"/>
                  <a:pt x="1929286" y="475645"/>
                </a:cubicBezTo>
                <a:cubicBezTo>
                  <a:pt x="1926743" y="478188"/>
                  <a:pt x="1924199" y="479461"/>
                  <a:pt x="1920383" y="479461"/>
                </a:cubicBezTo>
                <a:cubicBezTo>
                  <a:pt x="1916569" y="479461"/>
                  <a:pt x="1914025" y="478188"/>
                  <a:pt x="1911482" y="475645"/>
                </a:cubicBezTo>
                <a:cubicBezTo>
                  <a:pt x="1908938" y="474374"/>
                  <a:pt x="1907666" y="470558"/>
                  <a:pt x="1907666" y="465470"/>
                </a:cubicBezTo>
                <a:cubicBezTo>
                  <a:pt x="1907666" y="461656"/>
                  <a:pt x="1908938" y="457840"/>
                  <a:pt x="1911482" y="455296"/>
                </a:cubicBezTo>
                <a:cubicBezTo>
                  <a:pt x="1914025" y="452753"/>
                  <a:pt x="1916569" y="451482"/>
                  <a:pt x="1920383" y="451482"/>
                </a:cubicBezTo>
                <a:close/>
                <a:moveTo>
                  <a:pt x="1042857" y="451482"/>
                </a:moveTo>
                <a:cubicBezTo>
                  <a:pt x="1045400" y="451482"/>
                  <a:pt x="1049216" y="452753"/>
                  <a:pt x="1051760" y="455296"/>
                </a:cubicBezTo>
                <a:cubicBezTo>
                  <a:pt x="1054304" y="456569"/>
                  <a:pt x="1055575" y="460383"/>
                  <a:pt x="1055575" y="465470"/>
                </a:cubicBezTo>
                <a:cubicBezTo>
                  <a:pt x="1055575" y="469286"/>
                  <a:pt x="1054304" y="473101"/>
                  <a:pt x="1051760" y="475645"/>
                </a:cubicBezTo>
                <a:cubicBezTo>
                  <a:pt x="1049216" y="478188"/>
                  <a:pt x="1046673" y="479461"/>
                  <a:pt x="1042857" y="479461"/>
                </a:cubicBezTo>
                <a:cubicBezTo>
                  <a:pt x="1039042" y="479461"/>
                  <a:pt x="1036499" y="478188"/>
                  <a:pt x="1033955" y="475645"/>
                </a:cubicBezTo>
                <a:cubicBezTo>
                  <a:pt x="1031412" y="474374"/>
                  <a:pt x="1030139" y="470558"/>
                  <a:pt x="1030139" y="465470"/>
                </a:cubicBezTo>
                <a:cubicBezTo>
                  <a:pt x="1030139" y="461656"/>
                  <a:pt x="1031412" y="457840"/>
                  <a:pt x="1033955" y="455296"/>
                </a:cubicBezTo>
                <a:cubicBezTo>
                  <a:pt x="1036499" y="452753"/>
                  <a:pt x="1039042" y="451482"/>
                  <a:pt x="1042857" y="451482"/>
                </a:cubicBezTo>
                <a:close/>
                <a:moveTo>
                  <a:pt x="891516" y="451482"/>
                </a:moveTo>
                <a:cubicBezTo>
                  <a:pt x="894060" y="451482"/>
                  <a:pt x="897874" y="452753"/>
                  <a:pt x="900418" y="455296"/>
                </a:cubicBezTo>
                <a:cubicBezTo>
                  <a:pt x="902961" y="456569"/>
                  <a:pt x="904234" y="460383"/>
                  <a:pt x="904234" y="465470"/>
                </a:cubicBezTo>
                <a:cubicBezTo>
                  <a:pt x="904234" y="469286"/>
                  <a:pt x="902961" y="473101"/>
                  <a:pt x="900418" y="475645"/>
                </a:cubicBezTo>
                <a:cubicBezTo>
                  <a:pt x="897874" y="478188"/>
                  <a:pt x="895331" y="479461"/>
                  <a:pt x="891516" y="479461"/>
                </a:cubicBezTo>
                <a:cubicBezTo>
                  <a:pt x="887700" y="479461"/>
                  <a:pt x="885157" y="478188"/>
                  <a:pt x="882613" y="475645"/>
                </a:cubicBezTo>
                <a:cubicBezTo>
                  <a:pt x="880069" y="474374"/>
                  <a:pt x="878798" y="470558"/>
                  <a:pt x="878798" y="465470"/>
                </a:cubicBezTo>
                <a:cubicBezTo>
                  <a:pt x="878798" y="461656"/>
                  <a:pt x="880069" y="457840"/>
                  <a:pt x="882613" y="455296"/>
                </a:cubicBezTo>
                <a:cubicBezTo>
                  <a:pt x="885157" y="452753"/>
                  <a:pt x="887700" y="451482"/>
                  <a:pt x="891516" y="451482"/>
                </a:cubicBezTo>
                <a:close/>
                <a:moveTo>
                  <a:pt x="1968711" y="445122"/>
                </a:moveTo>
                <a:lnTo>
                  <a:pt x="1991603" y="445122"/>
                </a:lnTo>
                <a:lnTo>
                  <a:pt x="1991603" y="624443"/>
                </a:lnTo>
                <a:lnTo>
                  <a:pt x="1968711" y="624443"/>
                </a:lnTo>
                <a:close/>
                <a:moveTo>
                  <a:pt x="1765227" y="445122"/>
                </a:moveTo>
                <a:lnTo>
                  <a:pt x="1788118" y="445122"/>
                </a:lnTo>
                <a:lnTo>
                  <a:pt x="1788118" y="488362"/>
                </a:lnTo>
                <a:cubicBezTo>
                  <a:pt x="1788118" y="495993"/>
                  <a:pt x="1788118" y="503624"/>
                  <a:pt x="1788118" y="509983"/>
                </a:cubicBezTo>
                <a:cubicBezTo>
                  <a:pt x="1797022" y="499809"/>
                  <a:pt x="1809739" y="494722"/>
                  <a:pt x="1826272" y="494722"/>
                </a:cubicBezTo>
                <a:cubicBezTo>
                  <a:pt x="1842806" y="494722"/>
                  <a:pt x="1856794" y="501080"/>
                  <a:pt x="1864425" y="512527"/>
                </a:cubicBezTo>
                <a:cubicBezTo>
                  <a:pt x="1873328" y="523972"/>
                  <a:pt x="1878415" y="540506"/>
                  <a:pt x="1878415" y="560854"/>
                </a:cubicBezTo>
                <a:cubicBezTo>
                  <a:pt x="1878415" y="581203"/>
                  <a:pt x="1873328" y="597735"/>
                  <a:pt x="1864425" y="609182"/>
                </a:cubicBezTo>
                <a:cubicBezTo>
                  <a:pt x="1854251" y="620627"/>
                  <a:pt x="1841533" y="626987"/>
                  <a:pt x="1825001" y="626987"/>
                </a:cubicBezTo>
                <a:cubicBezTo>
                  <a:pt x="1816098" y="626987"/>
                  <a:pt x="1808467" y="624443"/>
                  <a:pt x="1802109" y="621900"/>
                </a:cubicBezTo>
                <a:cubicBezTo>
                  <a:pt x="1795749" y="619356"/>
                  <a:pt x="1790662" y="614269"/>
                  <a:pt x="1785575" y="609182"/>
                </a:cubicBezTo>
                <a:lnTo>
                  <a:pt x="1781760" y="624443"/>
                </a:lnTo>
                <a:lnTo>
                  <a:pt x="1765227" y="624443"/>
                </a:lnTo>
                <a:close/>
                <a:moveTo>
                  <a:pt x="2057735" y="82666"/>
                </a:moveTo>
                <a:lnTo>
                  <a:pt x="1994146" y="211115"/>
                </a:lnTo>
                <a:lnTo>
                  <a:pt x="2121324" y="211115"/>
                </a:lnTo>
                <a:close/>
                <a:moveTo>
                  <a:pt x="958920" y="81394"/>
                </a:moveTo>
                <a:lnTo>
                  <a:pt x="958920" y="155157"/>
                </a:lnTo>
                <a:lnTo>
                  <a:pt x="1105175" y="155157"/>
                </a:lnTo>
                <a:cubicBezTo>
                  <a:pt x="1150959" y="155157"/>
                  <a:pt x="1161133" y="134808"/>
                  <a:pt x="1161133" y="118276"/>
                </a:cubicBezTo>
                <a:cubicBezTo>
                  <a:pt x="1161133" y="101742"/>
                  <a:pt x="1150959" y="81394"/>
                  <a:pt x="1105175" y="81394"/>
                </a:cubicBezTo>
                <a:close/>
                <a:moveTo>
                  <a:pt x="600279" y="67405"/>
                </a:moveTo>
                <a:cubicBezTo>
                  <a:pt x="508711" y="67405"/>
                  <a:pt x="464199" y="108102"/>
                  <a:pt x="464199" y="171691"/>
                </a:cubicBezTo>
                <a:cubicBezTo>
                  <a:pt x="464199" y="234007"/>
                  <a:pt x="504896" y="275976"/>
                  <a:pt x="600279" y="275976"/>
                </a:cubicBezTo>
                <a:cubicBezTo>
                  <a:pt x="699477" y="275976"/>
                  <a:pt x="736359" y="228920"/>
                  <a:pt x="736359" y="171691"/>
                </a:cubicBezTo>
                <a:cubicBezTo>
                  <a:pt x="736359" y="106829"/>
                  <a:pt x="691846" y="67405"/>
                  <a:pt x="600279" y="67405"/>
                </a:cubicBezTo>
                <a:close/>
                <a:moveTo>
                  <a:pt x="900418" y="10174"/>
                </a:moveTo>
                <a:lnTo>
                  <a:pt x="1117892" y="10174"/>
                </a:lnTo>
                <a:cubicBezTo>
                  <a:pt x="1201830" y="10174"/>
                  <a:pt x="1247614" y="47056"/>
                  <a:pt x="1247614" y="115732"/>
                </a:cubicBezTo>
                <a:cubicBezTo>
                  <a:pt x="1247614" y="185680"/>
                  <a:pt x="1189112" y="208571"/>
                  <a:pt x="1173851" y="213659"/>
                </a:cubicBezTo>
                <a:lnTo>
                  <a:pt x="1265418" y="329391"/>
                </a:lnTo>
                <a:cubicBezTo>
                  <a:pt x="1266690" y="330662"/>
                  <a:pt x="1265418" y="333206"/>
                  <a:pt x="1262875" y="333206"/>
                </a:cubicBezTo>
                <a:lnTo>
                  <a:pt x="1177665" y="333206"/>
                </a:lnTo>
                <a:cubicBezTo>
                  <a:pt x="1173851" y="333206"/>
                  <a:pt x="1171307" y="331935"/>
                  <a:pt x="1168763" y="329391"/>
                </a:cubicBezTo>
                <a:lnTo>
                  <a:pt x="1096271" y="246725"/>
                </a:lnTo>
                <a:cubicBezTo>
                  <a:pt x="1074652" y="225105"/>
                  <a:pt x="1070836" y="221289"/>
                  <a:pt x="1032683" y="221289"/>
                </a:cubicBezTo>
                <a:lnTo>
                  <a:pt x="958920" y="221289"/>
                </a:lnTo>
                <a:lnTo>
                  <a:pt x="958920" y="321760"/>
                </a:lnTo>
                <a:cubicBezTo>
                  <a:pt x="958920" y="328119"/>
                  <a:pt x="953833" y="333206"/>
                  <a:pt x="947474" y="333206"/>
                </a:cubicBezTo>
                <a:lnTo>
                  <a:pt x="886429" y="333206"/>
                </a:lnTo>
                <a:cubicBezTo>
                  <a:pt x="880069" y="333206"/>
                  <a:pt x="874982" y="328119"/>
                  <a:pt x="874982" y="321760"/>
                </a:cubicBezTo>
                <a:lnTo>
                  <a:pt x="874982" y="35610"/>
                </a:lnTo>
                <a:cubicBezTo>
                  <a:pt x="874982" y="21621"/>
                  <a:pt x="886429" y="10174"/>
                  <a:pt x="900418" y="10174"/>
                </a:cubicBezTo>
                <a:close/>
                <a:moveTo>
                  <a:pt x="2024669" y="8903"/>
                </a:moveTo>
                <a:lnTo>
                  <a:pt x="2098432" y="8903"/>
                </a:lnTo>
                <a:cubicBezTo>
                  <a:pt x="2102248" y="8903"/>
                  <a:pt x="2106063" y="11447"/>
                  <a:pt x="2108606" y="15261"/>
                </a:cubicBezTo>
                <a:lnTo>
                  <a:pt x="2272666" y="329391"/>
                </a:lnTo>
                <a:cubicBezTo>
                  <a:pt x="2273937" y="330662"/>
                  <a:pt x="2272666" y="333206"/>
                  <a:pt x="2270123" y="333206"/>
                </a:cubicBezTo>
                <a:lnTo>
                  <a:pt x="2223066" y="333206"/>
                </a:lnTo>
                <a:cubicBezTo>
                  <a:pt x="2197631" y="333206"/>
                  <a:pt x="2173467" y="317944"/>
                  <a:pt x="2162021" y="295052"/>
                </a:cubicBezTo>
                <a:lnTo>
                  <a:pt x="2150576" y="270889"/>
                </a:lnTo>
                <a:lnTo>
                  <a:pt x="1964896" y="270889"/>
                </a:lnTo>
                <a:lnTo>
                  <a:pt x="1936917" y="326847"/>
                </a:lnTo>
                <a:cubicBezTo>
                  <a:pt x="1935645" y="330662"/>
                  <a:pt x="1931830" y="333206"/>
                  <a:pt x="1926743" y="333206"/>
                </a:cubicBezTo>
                <a:lnTo>
                  <a:pt x="1844077" y="333206"/>
                </a:lnTo>
                <a:cubicBezTo>
                  <a:pt x="1841533" y="333206"/>
                  <a:pt x="1840262" y="330662"/>
                  <a:pt x="1841533" y="329391"/>
                </a:cubicBezTo>
                <a:lnTo>
                  <a:pt x="2001777" y="22892"/>
                </a:lnTo>
                <a:cubicBezTo>
                  <a:pt x="2005593" y="13990"/>
                  <a:pt x="2014495" y="8903"/>
                  <a:pt x="2024669" y="8903"/>
                </a:cubicBezTo>
                <a:close/>
                <a:moveTo>
                  <a:pt x="1747422" y="8903"/>
                </a:moveTo>
                <a:lnTo>
                  <a:pt x="1794478" y="8903"/>
                </a:lnTo>
                <a:cubicBezTo>
                  <a:pt x="1800836" y="8903"/>
                  <a:pt x="1805923" y="13990"/>
                  <a:pt x="1805923" y="20348"/>
                </a:cubicBezTo>
                <a:lnTo>
                  <a:pt x="1805923" y="321760"/>
                </a:lnTo>
                <a:cubicBezTo>
                  <a:pt x="1805923" y="328119"/>
                  <a:pt x="1800836" y="333206"/>
                  <a:pt x="1794478" y="333206"/>
                </a:cubicBezTo>
                <a:lnTo>
                  <a:pt x="1733433" y="333206"/>
                </a:lnTo>
                <a:cubicBezTo>
                  <a:pt x="1727073" y="333206"/>
                  <a:pt x="1721986" y="328119"/>
                  <a:pt x="1721986" y="320488"/>
                </a:cubicBezTo>
                <a:lnTo>
                  <a:pt x="1721986" y="34339"/>
                </a:lnTo>
                <a:cubicBezTo>
                  <a:pt x="1721986" y="20348"/>
                  <a:pt x="1733433" y="8903"/>
                  <a:pt x="1747422" y="8903"/>
                </a:cubicBezTo>
                <a:close/>
                <a:moveTo>
                  <a:pt x="1261602" y="8903"/>
                </a:moveTo>
                <a:lnTo>
                  <a:pt x="1344269" y="8903"/>
                </a:lnTo>
                <a:cubicBezTo>
                  <a:pt x="1348084" y="8903"/>
                  <a:pt x="1351900" y="11447"/>
                  <a:pt x="1354443" y="15261"/>
                </a:cubicBezTo>
                <a:lnTo>
                  <a:pt x="1475261" y="258171"/>
                </a:lnTo>
                <a:lnTo>
                  <a:pt x="1594808" y="15261"/>
                </a:lnTo>
                <a:cubicBezTo>
                  <a:pt x="1596081" y="11447"/>
                  <a:pt x="1599896" y="8903"/>
                  <a:pt x="1604983" y="8903"/>
                </a:cubicBezTo>
                <a:lnTo>
                  <a:pt x="1687649" y="8903"/>
                </a:lnTo>
                <a:cubicBezTo>
                  <a:pt x="1690192" y="8903"/>
                  <a:pt x="1691463" y="11447"/>
                  <a:pt x="1690192" y="12718"/>
                </a:cubicBezTo>
                <a:lnTo>
                  <a:pt x="1526132" y="326847"/>
                </a:lnTo>
                <a:cubicBezTo>
                  <a:pt x="1524861" y="330662"/>
                  <a:pt x="1521045" y="333206"/>
                  <a:pt x="1515958" y="333206"/>
                </a:cubicBezTo>
                <a:lnTo>
                  <a:pt x="1442195" y="333206"/>
                </a:lnTo>
                <a:cubicBezTo>
                  <a:pt x="1432021" y="333206"/>
                  <a:pt x="1423119" y="326847"/>
                  <a:pt x="1419303" y="319217"/>
                </a:cubicBezTo>
                <a:lnTo>
                  <a:pt x="1259059" y="12718"/>
                </a:lnTo>
                <a:cubicBezTo>
                  <a:pt x="1257788" y="11447"/>
                  <a:pt x="1259059" y="8903"/>
                  <a:pt x="1261602" y="8903"/>
                </a:cubicBezTo>
                <a:close/>
                <a:moveTo>
                  <a:pt x="25435" y="8903"/>
                </a:moveTo>
                <a:lnTo>
                  <a:pt x="351010" y="8903"/>
                </a:lnTo>
                <a:cubicBezTo>
                  <a:pt x="358641" y="8903"/>
                  <a:pt x="363728" y="13990"/>
                  <a:pt x="363728" y="20348"/>
                </a:cubicBezTo>
                <a:lnTo>
                  <a:pt x="363728" y="76307"/>
                </a:lnTo>
                <a:cubicBezTo>
                  <a:pt x="363728" y="78850"/>
                  <a:pt x="361184" y="81394"/>
                  <a:pt x="358641" y="81394"/>
                </a:cubicBezTo>
                <a:lnTo>
                  <a:pt x="83937" y="81394"/>
                </a:lnTo>
                <a:cubicBezTo>
                  <a:pt x="83937" y="94112"/>
                  <a:pt x="83937" y="100471"/>
                  <a:pt x="104286" y="101742"/>
                </a:cubicBezTo>
                <a:lnTo>
                  <a:pt x="270889" y="117004"/>
                </a:lnTo>
                <a:cubicBezTo>
                  <a:pt x="333205" y="122091"/>
                  <a:pt x="333205" y="221289"/>
                  <a:pt x="270889" y="227649"/>
                </a:cubicBezTo>
                <a:cubicBezTo>
                  <a:pt x="220018" y="232736"/>
                  <a:pt x="138624" y="239094"/>
                  <a:pt x="113189" y="241638"/>
                </a:cubicBezTo>
                <a:cubicBezTo>
                  <a:pt x="94111" y="242910"/>
                  <a:pt x="83937" y="247997"/>
                  <a:pt x="83937" y="261986"/>
                </a:cubicBezTo>
                <a:lnTo>
                  <a:pt x="83937" y="320488"/>
                </a:lnTo>
                <a:cubicBezTo>
                  <a:pt x="83937" y="326847"/>
                  <a:pt x="78850" y="331935"/>
                  <a:pt x="72492" y="331935"/>
                </a:cubicBezTo>
                <a:lnTo>
                  <a:pt x="11447" y="331935"/>
                </a:lnTo>
                <a:cubicBezTo>
                  <a:pt x="5087" y="331935"/>
                  <a:pt x="0" y="326847"/>
                  <a:pt x="0" y="320488"/>
                </a:cubicBezTo>
                <a:lnTo>
                  <a:pt x="0" y="240367"/>
                </a:lnTo>
                <a:cubicBezTo>
                  <a:pt x="0" y="212387"/>
                  <a:pt x="10174" y="193310"/>
                  <a:pt x="31795" y="192039"/>
                </a:cubicBezTo>
                <a:cubicBezTo>
                  <a:pt x="58502" y="189496"/>
                  <a:pt x="227649" y="179321"/>
                  <a:pt x="227649" y="179321"/>
                </a:cubicBezTo>
                <a:cubicBezTo>
                  <a:pt x="232736" y="176778"/>
                  <a:pt x="232736" y="170418"/>
                  <a:pt x="227649" y="167875"/>
                </a:cubicBezTo>
                <a:cubicBezTo>
                  <a:pt x="227649" y="167875"/>
                  <a:pt x="63589" y="158973"/>
                  <a:pt x="33066" y="156429"/>
                </a:cubicBezTo>
                <a:cubicBezTo>
                  <a:pt x="7631" y="153886"/>
                  <a:pt x="0" y="134808"/>
                  <a:pt x="0" y="106829"/>
                </a:cubicBezTo>
                <a:lnTo>
                  <a:pt x="0" y="34339"/>
                </a:lnTo>
                <a:cubicBezTo>
                  <a:pt x="0" y="20348"/>
                  <a:pt x="11447" y="8903"/>
                  <a:pt x="25435" y="8903"/>
                </a:cubicBezTo>
                <a:close/>
                <a:moveTo>
                  <a:pt x="600279" y="0"/>
                </a:moveTo>
                <a:cubicBezTo>
                  <a:pt x="719826" y="0"/>
                  <a:pt x="821568" y="45784"/>
                  <a:pt x="821568" y="170418"/>
                </a:cubicBezTo>
                <a:cubicBezTo>
                  <a:pt x="821568" y="298868"/>
                  <a:pt x="713467" y="342109"/>
                  <a:pt x="600279" y="340836"/>
                </a:cubicBezTo>
                <a:cubicBezTo>
                  <a:pt x="482004" y="340836"/>
                  <a:pt x="377718" y="295052"/>
                  <a:pt x="377718" y="170418"/>
                </a:cubicBezTo>
                <a:cubicBezTo>
                  <a:pt x="377718" y="44513"/>
                  <a:pt x="484548" y="0"/>
                  <a:pt x="60027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00" kern="1200">
                <a:solidFill>
                  <a:schemeClr val="accent1">
                    <a:alpha val="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Apax-Bold" panose="020B0004020202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8130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s,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10">
            <a:extLst>
              <a:ext uri="{FF2B5EF4-FFF2-40B4-BE49-F238E27FC236}">
                <a16:creationId xmlns:a16="http://schemas.microsoft.com/office/drawing/2014/main" id="{6212E5A6-8940-7E1A-4D6E-DE94B3E2E5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917400" y="2060351"/>
            <a:ext cx="3139200" cy="1531218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0"/>
              <a:t>Select the icon to insert a picture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78639D6B-7B63-BBB1-D257-686B046B42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917400" y="1402172"/>
            <a:ext cx="3139200" cy="455352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  <a:latin typeface="+mn-lt"/>
              </a:defRPr>
            </a:lvl2pPr>
            <a:lvl3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4pPr>
            <a:lvl5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5pPr>
            <a:lvl6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6pPr>
            <a:lvl7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7pPr>
            <a:lvl8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8pPr>
            <a:lvl9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one line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E252FE-7CD9-DDEE-4200-05A151913733}"/>
              </a:ext>
            </a:extLst>
          </p:cNvPr>
          <p:cNvSpPr>
            <a:spLocks noGrp="1"/>
          </p:cNvSpPr>
          <p:nvPr>
            <p:ph type="dt" sz="half" idx="34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40CE43-8440-318A-86F9-A322509A874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 bwMode="gray"/>
        <p:txBody>
          <a:bodyPr/>
          <a:lstStyle/>
          <a:p>
            <a:pPr algn="l"/>
            <a:r>
              <a:rPr lang="en-GB"/>
              <a:t>FORVIA Corporate Presentation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42F57A-7653-D135-A5B4-4DEDF0E157B8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 bwMode="gray"/>
        <p:txBody>
          <a:bodyPr/>
          <a:lstStyle/>
          <a:p>
            <a:pPr algn="l"/>
            <a:r>
              <a:rPr lang="en-GB"/>
              <a:t>P.</a:t>
            </a:r>
            <a:fld id="{733122C9-A0B9-462F-8757-0847AD287B63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B74F5A77-0C14-6936-9D8F-BB519AD56A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/>
              <a:t>TITLE</a:t>
            </a:r>
            <a:endParaRPr lang="en-US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53C76263-97D8-2394-867C-4C09303C0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917400" y="3589969"/>
            <a:ext cx="3140710" cy="2214880"/>
          </a:xfrm>
          <a:custGeom>
            <a:avLst/>
            <a:gdLst>
              <a:gd name="connsiteX0" fmla="*/ 0 w 3140710"/>
              <a:gd name="connsiteY0" fmla="*/ 0 h 2214880"/>
              <a:gd name="connsiteX1" fmla="*/ 3140710 w 3140710"/>
              <a:gd name="connsiteY1" fmla="*/ 0 h 2214880"/>
              <a:gd name="connsiteX2" fmla="*/ 3140710 w 3140710"/>
              <a:gd name="connsiteY2" fmla="*/ 2214880 h 2214880"/>
              <a:gd name="connsiteX3" fmla="*/ 750570 w 3140710"/>
              <a:gd name="connsiteY3" fmla="*/ 2086610 h 2214880"/>
              <a:gd name="connsiteX4" fmla="*/ 316230 w 3140710"/>
              <a:gd name="connsiteY4" fmla="*/ 2044700 h 2214880"/>
              <a:gd name="connsiteX5" fmla="*/ 46990 w 3140710"/>
              <a:gd name="connsiteY5" fmla="*/ 1833880 h 2214880"/>
              <a:gd name="connsiteX6" fmla="*/ 0 w 3140710"/>
              <a:gd name="connsiteY6" fmla="*/ 1526540 h 221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40710" h="2214880">
                <a:moveTo>
                  <a:pt x="0" y="0"/>
                </a:moveTo>
                <a:lnTo>
                  <a:pt x="3140710" y="0"/>
                </a:lnTo>
                <a:lnTo>
                  <a:pt x="3140710" y="2214880"/>
                </a:lnTo>
                <a:lnTo>
                  <a:pt x="750570" y="2086610"/>
                </a:lnTo>
                <a:cubicBezTo>
                  <a:pt x="750570" y="2086610"/>
                  <a:pt x="383540" y="2065020"/>
                  <a:pt x="316230" y="2044700"/>
                </a:cubicBezTo>
                <a:cubicBezTo>
                  <a:pt x="248920" y="2024380"/>
                  <a:pt x="127000" y="2004060"/>
                  <a:pt x="46990" y="1833880"/>
                </a:cubicBezTo>
                <a:cubicBezTo>
                  <a:pt x="46990" y="1833880"/>
                  <a:pt x="0" y="1746250"/>
                  <a:pt x="0" y="152654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342000" tIns="162000" rIns="342000" bIns="162000">
            <a:noAutofit/>
          </a:bodyPr>
          <a:lstStyle>
            <a:lvl1pPr marL="180000" indent="-180000" algn="l">
              <a:spcAft>
                <a:spcPts val="0"/>
              </a:spcAft>
              <a:buSzPct val="140000"/>
              <a:buFont typeface="Verdana" panose="020B0604030504040204" pitchFamily="34" charset="0"/>
              <a:buChar char="›"/>
              <a:defRPr sz="1600" b="0">
                <a:solidFill>
                  <a:schemeClr val="bg1"/>
                </a:solidFill>
                <a:latin typeface="+mn-lt"/>
              </a:defRPr>
            </a:lvl1pPr>
            <a:lvl2pPr marL="360000" indent="-180000" algn="l">
              <a:buClrTx/>
              <a:buSzPct val="13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2pPr>
            <a:lvl3pPr marL="540000" indent="-180000">
              <a:buClrTx/>
              <a:buFont typeface="Arial" panose="020B0604020202020204" pitchFamily="34" charset="0"/>
              <a:buChar char="◦"/>
              <a:defRPr sz="1400" b="0">
                <a:solidFill>
                  <a:schemeClr val="bg1"/>
                </a:solidFill>
                <a:latin typeface="+mn-lt"/>
              </a:defRPr>
            </a:lvl3pPr>
            <a:lvl4pPr marL="720000" indent="-180000">
              <a:buClrTx/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4pPr>
            <a:lvl5pPr marL="720000" indent="-180000"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5pPr>
            <a:lvl6pPr marL="720000" indent="-180000"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6pPr>
            <a:lvl7pPr marL="720000" indent="-180000"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7pPr>
            <a:lvl8pPr marL="720000" indent="-180000"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8pPr>
            <a:lvl9pPr marL="720000" indent="-180000"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</p:txBody>
      </p:sp>
      <p:sp>
        <p:nvSpPr>
          <p:cNvPr id="24" name="Espace réservé pour une image  10">
            <a:extLst>
              <a:ext uri="{FF2B5EF4-FFF2-40B4-BE49-F238E27FC236}">
                <a16:creationId xmlns:a16="http://schemas.microsoft.com/office/drawing/2014/main" id="{3A0F1FB3-F9BD-5FEF-4C04-E7DC171BF80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4524591" y="2060351"/>
            <a:ext cx="3139200" cy="1531218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0"/>
              <a:t>Select the icon to insert a picture</a:t>
            </a:r>
          </a:p>
        </p:txBody>
      </p:sp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3E755A74-D389-5CCB-E43B-94B76AD87DD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4524591" y="1402172"/>
            <a:ext cx="3139200" cy="455352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  <a:latin typeface="+mn-lt"/>
              </a:defRPr>
            </a:lvl2pPr>
            <a:lvl3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4pPr>
            <a:lvl5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5pPr>
            <a:lvl6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6pPr>
            <a:lvl7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7pPr>
            <a:lvl8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8pPr>
            <a:lvl9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one line</a:t>
            </a:r>
          </a:p>
        </p:txBody>
      </p:sp>
      <p:sp>
        <p:nvSpPr>
          <p:cNvPr id="33" name="Espace réservé pour une image  10">
            <a:extLst>
              <a:ext uri="{FF2B5EF4-FFF2-40B4-BE49-F238E27FC236}">
                <a16:creationId xmlns:a16="http://schemas.microsoft.com/office/drawing/2014/main" id="{6E083E8A-E6E4-D750-2E1E-62DFCA424078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8131782" y="2060351"/>
            <a:ext cx="3139200" cy="1531218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0"/>
              <a:t>Select the icon to insert a picture</a:t>
            </a:r>
          </a:p>
        </p:txBody>
      </p:sp>
      <p:sp>
        <p:nvSpPr>
          <p:cNvPr id="34" name="Espace réservé du texte 16">
            <a:extLst>
              <a:ext uri="{FF2B5EF4-FFF2-40B4-BE49-F238E27FC236}">
                <a16:creationId xmlns:a16="http://schemas.microsoft.com/office/drawing/2014/main" id="{3B684FC5-5E80-FF43-7D2A-D76C88C269A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8131782" y="1402172"/>
            <a:ext cx="3139200" cy="455352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  <a:latin typeface="+mn-lt"/>
              </a:defRPr>
            </a:lvl2pPr>
            <a:lvl3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4pPr>
            <a:lvl5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5pPr>
            <a:lvl6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6pPr>
            <a:lvl7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7pPr>
            <a:lvl8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8pPr>
            <a:lvl9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one line</a:t>
            </a:r>
          </a:p>
        </p:txBody>
      </p:sp>
      <p:sp>
        <p:nvSpPr>
          <p:cNvPr id="2" name="Espace réservé du texte 14">
            <a:extLst>
              <a:ext uri="{FF2B5EF4-FFF2-40B4-BE49-F238E27FC236}">
                <a16:creationId xmlns:a16="http://schemas.microsoft.com/office/drawing/2014/main" id="{C5EFE261-74F2-DCAF-E085-CFC2B929E3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17400" y="721080"/>
            <a:ext cx="10357200" cy="40765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10" name="Espace réservé du texte 20">
            <a:extLst>
              <a:ext uri="{FF2B5EF4-FFF2-40B4-BE49-F238E27FC236}">
                <a16:creationId xmlns:a16="http://schemas.microsoft.com/office/drawing/2014/main" id="{600D3D75-A2A6-E534-CD9F-27CECBFB017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523836" y="3589969"/>
            <a:ext cx="3140710" cy="2214880"/>
          </a:xfrm>
          <a:custGeom>
            <a:avLst/>
            <a:gdLst>
              <a:gd name="connsiteX0" fmla="*/ 0 w 3140710"/>
              <a:gd name="connsiteY0" fmla="*/ 0 h 2214880"/>
              <a:gd name="connsiteX1" fmla="*/ 3140710 w 3140710"/>
              <a:gd name="connsiteY1" fmla="*/ 0 h 2214880"/>
              <a:gd name="connsiteX2" fmla="*/ 3140710 w 3140710"/>
              <a:gd name="connsiteY2" fmla="*/ 2214880 h 2214880"/>
              <a:gd name="connsiteX3" fmla="*/ 750570 w 3140710"/>
              <a:gd name="connsiteY3" fmla="*/ 2086610 h 2214880"/>
              <a:gd name="connsiteX4" fmla="*/ 316230 w 3140710"/>
              <a:gd name="connsiteY4" fmla="*/ 2044700 h 2214880"/>
              <a:gd name="connsiteX5" fmla="*/ 46990 w 3140710"/>
              <a:gd name="connsiteY5" fmla="*/ 1833880 h 2214880"/>
              <a:gd name="connsiteX6" fmla="*/ 0 w 3140710"/>
              <a:gd name="connsiteY6" fmla="*/ 1526540 h 221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40710" h="2214880">
                <a:moveTo>
                  <a:pt x="0" y="0"/>
                </a:moveTo>
                <a:lnTo>
                  <a:pt x="3140710" y="0"/>
                </a:lnTo>
                <a:lnTo>
                  <a:pt x="3140710" y="2214880"/>
                </a:lnTo>
                <a:lnTo>
                  <a:pt x="750570" y="2086610"/>
                </a:lnTo>
                <a:cubicBezTo>
                  <a:pt x="750570" y="2086610"/>
                  <a:pt x="383540" y="2065020"/>
                  <a:pt x="316230" y="2044700"/>
                </a:cubicBezTo>
                <a:cubicBezTo>
                  <a:pt x="248920" y="2024380"/>
                  <a:pt x="127000" y="2004060"/>
                  <a:pt x="46990" y="1833880"/>
                </a:cubicBezTo>
                <a:cubicBezTo>
                  <a:pt x="46990" y="1833880"/>
                  <a:pt x="0" y="1746250"/>
                  <a:pt x="0" y="152654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342000" tIns="162000" rIns="342000" bIns="162000">
            <a:noAutofit/>
          </a:bodyPr>
          <a:lstStyle>
            <a:lvl1pPr marL="180000" indent="-180000" algn="l">
              <a:spcAft>
                <a:spcPts val="0"/>
              </a:spcAft>
              <a:buSzPct val="140000"/>
              <a:buFont typeface="Verdana" panose="020B0604030504040204" pitchFamily="34" charset="0"/>
              <a:buChar char="›"/>
              <a:defRPr sz="1600" b="0">
                <a:solidFill>
                  <a:schemeClr val="bg1"/>
                </a:solidFill>
                <a:latin typeface="+mn-lt"/>
              </a:defRPr>
            </a:lvl1pPr>
            <a:lvl2pPr marL="360000" indent="-180000" algn="l">
              <a:buClrTx/>
              <a:buSzPct val="13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2pPr>
            <a:lvl3pPr marL="540000" indent="-180000">
              <a:buClrTx/>
              <a:buFont typeface="Arial" panose="020B0604020202020204" pitchFamily="34" charset="0"/>
              <a:buChar char="◦"/>
              <a:defRPr sz="1400" b="0">
                <a:solidFill>
                  <a:schemeClr val="bg1"/>
                </a:solidFill>
                <a:latin typeface="+mn-lt"/>
              </a:defRPr>
            </a:lvl3pPr>
            <a:lvl4pPr marL="720000" indent="-180000">
              <a:buClrTx/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4pPr>
            <a:lvl5pPr marL="720000" indent="-180000"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5pPr>
            <a:lvl6pPr marL="720000" indent="-180000"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6pPr>
            <a:lvl7pPr marL="720000" indent="-180000"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7pPr>
            <a:lvl8pPr marL="720000" indent="-180000"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8pPr>
            <a:lvl9pPr marL="720000" indent="-180000"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</p:txBody>
      </p:sp>
      <p:sp>
        <p:nvSpPr>
          <p:cNvPr id="11" name="Espace réservé du texte 20">
            <a:extLst>
              <a:ext uri="{FF2B5EF4-FFF2-40B4-BE49-F238E27FC236}">
                <a16:creationId xmlns:a16="http://schemas.microsoft.com/office/drawing/2014/main" id="{0C6F0ACE-A1B9-9628-FA14-983A0E535C3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8130272" y="3589969"/>
            <a:ext cx="3140710" cy="2214880"/>
          </a:xfrm>
          <a:custGeom>
            <a:avLst/>
            <a:gdLst>
              <a:gd name="connsiteX0" fmla="*/ 0 w 3140710"/>
              <a:gd name="connsiteY0" fmla="*/ 0 h 2214880"/>
              <a:gd name="connsiteX1" fmla="*/ 3140710 w 3140710"/>
              <a:gd name="connsiteY1" fmla="*/ 0 h 2214880"/>
              <a:gd name="connsiteX2" fmla="*/ 3140710 w 3140710"/>
              <a:gd name="connsiteY2" fmla="*/ 2214880 h 2214880"/>
              <a:gd name="connsiteX3" fmla="*/ 750570 w 3140710"/>
              <a:gd name="connsiteY3" fmla="*/ 2086610 h 2214880"/>
              <a:gd name="connsiteX4" fmla="*/ 316230 w 3140710"/>
              <a:gd name="connsiteY4" fmla="*/ 2044700 h 2214880"/>
              <a:gd name="connsiteX5" fmla="*/ 46990 w 3140710"/>
              <a:gd name="connsiteY5" fmla="*/ 1833880 h 2214880"/>
              <a:gd name="connsiteX6" fmla="*/ 0 w 3140710"/>
              <a:gd name="connsiteY6" fmla="*/ 1526540 h 221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40710" h="2214880">
                <a:moveTo>
                  <a:pt x="0" y="0"/>
                </a:moveTo>
                <a:lnTo>
                  <a:pt x="3140710" y="0"/>
                </a:lnTo>
                <a:lnTo>
                  <a:pt x="3140710" y="2214880"/>
                </a:lnTo>
                <a:lnTo>
                  <a:pt x="750570" y="2086610"/>
                </a:lnTo>
                <a:cubicBezTo>
                  <a:pt x="750570" y="2086610"/>
                  <a:pt x="383540" y="2065020"/>
                  <a:pt x="316230" y="2044700"/>
                </a:cubicBezTo>
                <a:cubicBezTo>
                  <a:pt x="248920" y="2024380"/>
                  <a:pt x="127000" y="2004060"/>
                  <a:pt x="46990" y="1833880"/>
                </a:cubicBezTo>
                <a:cubicBezTo>
                  <a:pt x="46990" y="1833880"/>
                  <a:pt x="0" y="1746250"/>
                  <a:pt x="0" y="152654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342000" tIns="162000" rIns="342000" bIns="162000">
            <a:noAutofit/>
          </a:bodyPr>
          <a:lstStyle>
            <a:lvl1pPr marL="180000" indent="-180000" algn="l">
              <a:spcAft>
                <a:spcPts val="0"/>
              </a:spcAft>
              <a:buSzPct val="140000"/>
              <a:buFont typeface="Verdana" panose="020B0604030504040204" pitchFamily="34" charset="0"/>
              <a:buChar char="›"/>
              <a:defRPr sz="1600" b="0">
                <a:solidFill>
                  <a:schemeClr val="bg1"/>
                </a:solidFill>
                <a:latin typeface="+mn-lt"/>
              </a:defRPr>
            </a:lvl1pPr>
            <a:lvl2pPr marL="360000" indent="-180000" algn="l">
              <a:buClrTx/>
              <a:buSzPct val="13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2pPr>
            <a:lvl3pPr marL="540000" indent="-180000">
              <a:buClrTx/>
              <a:buFont typeface="Arial" panose="020B0604020202020204" pitchFamily="34" charset="0"/>
              <a:buChar char="◦"/>
              <a:defRPr sz="1400" b="0">
                <a:solidFill>
                  <a:schemeClr val="bg1"/>
                </a:solidFill>
                <a:latin typeface="+mn-lt"/>
              </a:defRPr>
            </a:lvl3pPr>
            <a:lvl4pPr marL="720000" indent="-180000">
              <a:buClrTx/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4pPr>
            <a:lvl5pPr marL="720000" indent="-180000"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5pPr>
            <a:lvl6pPr marL="720000" indent="-180000"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6pPr>
            <a:lvl7pPr marL="720000" indent="-180000"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7pPr>
            <a:lvl8pPr marL="720000" indent="-180000"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8pPr>
            <a:lvl9pPr marL="720000" indent="-180000"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</p:txBody>
      </p:sp>
    </p:spTree>
    <p:extLst>
      <p:ext uri="{BB962C8B-B14F-4D97-AF65-F5344CB8AC3E}">
        <p14:creationId xmlns:p14="http://schemas.microsoft.com/office/powerpoint/2010/main" val="3042290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78639D6B-7B63-BBB1-D257-686B046B42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917400" y="1412332"/>
            <a:ext cx="2226272" cy="756084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  <a:latin typeface="+mn-lt"/>
              </a:defRPr>
            </a:lvl2pPr>
            <a:lvl3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4pPr>
            <a:lvl5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5pPr>
            <a:lvl6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6pPr>
            <a:lvl7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7pPr>
            <a:lvl8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8pPr>
            <a:lvl9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two lines </a:t>
            </a:r>
            <a:br>
              <a:rPr lang="en-GB" noProof="0"/>
            </a:br>
            <a:r>
              <a:rPr lang="en-GB" noProof="0"/>
              <a:t>lorem ipsum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E252FE-7CD9-DDEE-4200-05A151913733}"/>
              </a:ext>
            </a:extLst>
          </p:cNvPr>
          <p:cNvSpPr>
            <a:spLocks noGrp="1"/>
          </p:cNvSpPr>
          <p:nvPr>
            <p:ph type="dt" sz="half" idx="34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40CE43-8440-318A-86F9-A322509A874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 bwMode="gray"/>
        <p:txBody>
          <a:bodyPr/>
          <a:lstStyle/>
          <a:p>
            <a:pPr algn="l"/>
            <a:r>
              <a:rPr lang="en-GB"/>
              <a:t>FORVIA Corporate Presentation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42F57A-7653-D135-A5B4-4DEDF0E157B8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 bwMode="gray"/>
        <p:txBody>
          <a:bodyPr/>
          <a:lstStyle/>
          <a:p>
            <a:pPr algn="l"/>
            <a:r>
              <a:rPr lang="en-GB"/>
              <a:t>P.</a:t>
            </a:r>
            <a:fld id="{733122C9-A0B9-462F-8757-0847AD287B63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B74F5A77-0C14-6936-9D8F-BB519AD56A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/>
              <a:t>TITLE</a:t>
            </a:r>
            <a:endParaRPr lang="en-US"/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1B5937AD-7000-009F-7C31-6400B1C80985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917400" y="2486224"/>
            <a:ext cx="2226272" cy="2985737"/>
          </a:xfrm>
          <a:custGeom>
            <a:avLst/>
            <a:gdLst>
              <a:gd name="connsiteX0" fmla="*/ 0 w 2226272"/>
              <a:gd name="connsiteY0" fmla="*/ 0 h 2985737"/>
              <a:gd name="connsiteX1" fmla="*/ 2226272 w 2226272"/>
              <a:gd name="connsiteY1" fmla="*/ 0 h 2985737"/>
              <a:gd name="connsiteX2" fmla="*/ 2226272 w 2226272"/>
              <a:gd name="connsiteY2" fmla="*/ 819931 h 2985737"/>
              <a:gd name="connsiteX3" fmla="*/ 2226272 w 2226272"/>
              <a:gd name="connsiteY3" fmla="*/ 2165806 h 2985737"/>
              <a:gd name="connsiteX4" fmla="*/ 2226272 w 2226272"/>
              <a:gd name="connsiteY4" fmla="*/ 2985737 h 2985737"/>
              <a:gd name="connsiteX5" fmla="*/ 750570 w 2226272"/>
              <a:gd name="connsiteY5" fmla="*/ 2906541 h 2985737"/>
              <a:gd name="connsiteX6" fmla="*/ 316230 w 2226272"/>
              <a:gd name="connsiteY6" fmla="*/ 2864631 h 2985737"/>
              <a:gd name="connsiteX7" fmla="*/ 46990 w 2226272"/>
              <a:gd name="connsiteY7" fmla="*/ 2653811 h 2985737"/>
              <a:gd name="connsiteX8" fmla="*/ 0 w 2226272"/>
              <a:gd name="connsiteY8" fmla="*/ 2346471 h 2985737"/>
              <a:gd name="connsiteX9" fmla="*/ 0 w 2226272"/>
              <a:gd name="connsiteY9" fmla="*/ 1526540 h 2985737"/>
              <a:gd name="connsiteX10" fmla="*/ 0 w 2226272"/>
              <a:gd name="connsiteY10" fmla="*/ 819931 h 298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26272" h="2985737">
                <a:moveTo>
                  <a:pt x="0" y="0"/>
                </a:moveTo>
                <a:lnTo>
                  <a:pt x="2226272" y="0"/>
                </a:lnTo>
                <a:lnTo>
                  <a:pt x="2226272" y="819931"/>
                </a:lnTo>
                <a:lnTo>
                  <a:pt x="2226272" y="2165806"/>
                </a:lnTo>
                <a:lnTo>
                  <a:pt x="2226272" y="2985737"/>
                </a:lnTo>
                <a:lnTo>
                  <a:pt x="750570" y="2906541"/>
                </a:lnTo>
                <a:cubicBezTo>
                  <a:pt x="750570" y="2906541"/>
                  <a:pt x="383540" y="2884951"/>
                  <a:pt x="316230" y="2864631"/>
                </a:cubicBezTo>
                <a:cubicBezTo>
                  <a:pt x="248920" y="2844311"/>
                  <a:pt x="127000" y="2823991"/>
                  <a:pt x="46990" y="2653811"/>
                </a:cubicBezTo>
                <a:cubicBezTo>
                  <a:pt x="46990" y="2653811"/>
                  <a:pt x="0" y="2566181"/>
                  <a:pt x="0" y="2346471"/>
                </a:cubicBezTo>
                <a:lnTo>
                  <a:pt x="0" y="1526540"/>
                </a:lnTo>
                <a:lnTo>
                  <a:pt x="0" y="8199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00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0"/>
              <a:t>Select the icon to insert a picture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EF38B5C9-0E60-1D30-C8D6-DB212F8842C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 bwMode="gray">
          <a:xfrm>
            <a:off x="3632111" y="2486224"/>
            <a:ext cx="2226272" cy="2985737"/>
          </a:xfrm>
          <a:custGeom>
            <a:avLst/>
            <a:gdLst>
              <a:gd name="connsiteX0" fmla="*/ 0 w 2226272"/>
              <a:gd name="connsiteY0" fmla="*/ 0 h 2985737"/>
              <a:gd name="connsiteX1" fmla="*/ 2226272 w 2226272"/>
              <a:gd name="connsiteY1" fmla="*/ 0 h 2985737"/>
              <a:gd name="connsiteX2" fmla="*/ 2226272 w 2226272"/>
              <a:gd name="connsiteY2" fmla="*/ 819931 h 2985737"/>
              <a:gd name="connsiteX3" fmla="*/ 2226272 w 2226272"/>
              <a:gd name="connsiteY3" fmla="*/ 2165806 h 2985737"/>
              <a:gd name="connsiteX4" fmla="*/ 2226272 w 2226272"/>
              <a:gd name="connsiteY4" fmla="*/ 2985737 h 2985737"/>
              <a:gd name="connsiteX5" fmla="*/ 750570 w 2226272"/>
              <a:gd name="connsiteY5" fmla="*/ 2906541 h 2985737"/>
              <a:gd name="connsiteX6" fmla="*/ 316230 w 2226272"/>
              <a:gd name="connsiteY6" fmla="*/ 2864631 h 2985737"/>
              <a:gd name="connsiteX7" fmla="*/ 46990 w 2226272"/>
              <a:gd name="connsiteY7" fmla="*/ 2653811 h 2985737"/>
              <a:gd name="connsiteX8" fmla="*/ 0 w 2226272"/>
              <a:gd name="connsiteY8" fmla="*/ 2346471 h 2985737"/>
              <a:gd name="connsiteX9" fmla="*/ 0 w 2226272"/>
              <a:gd name="connsiteY9" fmla="*/ 1526540 h 2985737"/>
              <a:gd name="connsiteX10" fmla="*/ 0 w 2226272"/>
              <a:gd name="connsiteY10" fmla="*/ 819931 h 298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26272" h="2985737">
                <a:moveTo>
                  <a:pt x="0" y="0"/>
                </a:moveTo>
                <a:lnTo>
                  <a:pt x="2226272" y="0"/>
                </a:lnTo>
                <a:lnTo>
                  <a:pt x="2226272" y="819931"/>
                </a:lnTo>
                <a:lnTo>
                  <a:pt x="2226272" y="2165806"/>
                </a:lnTo>
                <a:lnTo>
                  <a:pt x="2226272" y="2985737"/>
                </a:lnTo>
                <a:lnTo>
                  <a:pt x="750570" y="2906541"/>
                </a:lnTo>
                <a:cubicBezTo>
                  <a:pt x="750570" y="2906541"/>
                  <a:pt x="383540" y="2884951"/>
                  <a:pt x="316230" y="2864631"/>
                </a:cubicBezTo>
                <a:cubicBezTo>
                  <a:pt x="248920" y="2844311"/>
                  <a:pt x="127000" y="2823991"/>
                  <a:pt x="46990" y="2653811"/>
                </a:cubicBezTo>
                <a:cubicBezTo>
                  <a:pt x="46990" y="2653811"/>
                  <a:pt x="0" y="2566181"/>
                  <a:pt x="0" y="2346471"/>
                </a:cubicBezTo>
                <a:lnTo>
                  <a:pt x="0" y="1526540"/>
                </a:lnTo>
                <a:lnTo>
                  <a:pt x="0" y="8199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00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0"/>
              <a:t>Select the icon to insert a picture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5E2397F0-3E9F-1028-AFD9-FF3464B8F6B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 bwMode="gray">
          <a:xfrm>
            <a:off x="6346822" y="2486224"/>
            <a:ext cx="2226272" cy="2985737"/>
          </a:xfrm>
          <a:custGeom>
            <a:avLst/>
            <a:gdLst>
              <a:gd name="connsiteX0" fmla="*/ 0 w 2226272"/>
              <a:gd name="connsiteY0" fmla="*/ 0 h 2985737"/>
              <a:gd name="connsiteX1" fmla="*/ 2226272 w 2226272"/>
              <a:gd name="connsiteY1" fmla="*/ 0 h 2985737"/>
              <a:gd name="connsiteX2" fmla="*/ 2226272 w 2226272"/>
              <a:gd name="connsiteY2" fmla="*/ 819931 h 2985737"/>
              <a:gd name="connsiteX3" fmla="*/ 2226272 w 2226272"/>
              <a:gd name="connsiteY3" fmla="*/ 2165806 h 2985737"/>
              <a:gd name="connsiteX4" fmla="*/ 2226272 w 2226272"/>
              <a:gd name="connsiteY4" fmla="*/ 2985737 h 2985737"/>
              <a:gd name="connsiteX5" fmla="*/ 750570 w 2226272"/>
              <a:gd name="connsiteY5" fmla="*/ 2906541 h 2985737"/>
              <a:gd name="connsiteX6" fmla="*/ 316230 w 2226272"/>
              <a:gd name="connsiteY6" fmla="*/ 2864631 h 2985737"/>
              <a:gd name="connsiteX7" fmla="*/ 46990 w 2226272"/>
              <a:gd name="connsiteY7" fmla="*/ 2653811 h 2985737"/>
              <a:gd name="connsiteX8" fmla="*/ 0 w 2226272"/>
              <a:gd name="connsiteY8" fmla="*/ 2346471 h 2985737"/>
              <a:gd name="connsiteX9" fmla="*/ 0 w 2226272"/>
              <a:gd name="connsiteY9" fmla="*/ 1526540 h 2985737"/>
              <a:gd name="connsiteX10" fmla="*/ 0 w 2226272"/>
              <a:gd name="connsiteY10" fmla="*/ 819931 h 298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26272" h="2985737">
                <a:moveTo>
                  <a:pt x="0" y="0"/>
                </a:moveTo>
                <a:lnTo>
                  <a:pt x="2226272" y="0"/>
                </a:lnTo>
                <a:lnTo>
                  <a:pt x="2226272" y="819931"/>
                </a:lnTo>
                <a:lnTo>
                  <a:pt x="2226272" y="2165806"/>
                </a:lnTo>
                <a:lnTo>
                  <a:pt x="2226272" y="2985737"/>
                </a:lnTo>
                <a:lnTo>
                  <a:pt x="750570" y="2906541"/>
                </a:lnTo>
                <a:cubicBezTo>
                  <a:pt x="750570" y="2906541"/>
                  <a:pt x="383540" y="2884951"/>
                  <a:pt x="316230" y="2864631"/>
                </a:cubicBezTo>
                <a:cubicBezTo>
                  <a:pt x="248920" y="2844311"/>
                  <a:pt x="127000" y="2823991"/>
                  <a:pt x="46990" y="2653811"/>
                </a:cubicBezTo>
                <a:cubicBezTo>
                  <a:pt x="46990" y="2653811"/>
                  <a:pt x="0" y="2566181"/>
                  <a:pt x="0" y="2346471"/>
                </a:cubicBezTo>
                <a:lnTo>
                  <a:pt x="0" y="1526540"/>
                </a:lnTo>
                <a:lnTo>
                  <a:pt x="0" y="8199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00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0"/>
              <a:t>Select the icon to insert a picture</a:t>
            </a:r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5922055E-3BA4-DF8C-8EAC-CD4C8349820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 bwMode="gray">
          <a:xfrm>
            <a:off x="9061532" y="2486224"/>
            <a:ext cx="2226272" cy="2985737"/>
          </a:xfrm>
          <a:custGeom>
            <a:avLst/>
            <a:gdLst>
              <a:gd name="connsiteX0" fmla="*/ 0 w 2226272"/>
              <a:gd name="connsiteY0" fmla="*/ 0 h 2985737"/>
              <a:gd name="connsiteX1" fmla="*/ 2226272 w 2226272"/>
              <a:gd name="connsiteY1" fmla="*/ 0 h 2985737"/>
              <a:gd name="connsiteX2" fmla="*/ 2226272 w 2226272"/>
              <a:gd name="connsiteY2" fmla="*/ 819931 h 2985737"/>
              <a:gd name="connsiteX3" fmla="*/ 2226272 w 2226272"/>
              <a:gd name="connsiteY3" fmla="*/ 2165806 h 2985737"/>
              <a:gd name="connsiteX4" fmla="*/ 2226272 w 2226272"/>
              <a:gd name="connsiteY4" fmla="*/ 2985737 h 2985737"/>
              <a:gd name="connsiteX5" fmla="*/ 750570 w 2226272"/>
              <a:gd name="connsiteY5" fmla="*/ 2906541 h 2985737"/>
              <a:gd name="connsiteX6" fmla="*/ 316230 w 2226272"/>
              <a:gd name="connsiteY6" fmla="*/ 2864631 h 2985737"/>
              <a:gd name="connsiteX7" fmla="*/ 46990 w 2226272"/>
              <a:gd name="connsiteY7" fmla="*/ 2653811 h 2985737"/>
              <a:gd name="connsiteX8" fmla="*/ 0 w 2226272"/>
              <a:gd name="connsiteY8" fmla="*/ 2346471 h 2985737"/>
              <a:gd name="connsiteX9" fmla="*/ 0 w 2226272"/>
              <a:gd name="connsiteY9" fmla="*/ 1526540 h 2985737"/>
              <a:gd name="connsiteX10" fmla="*/ 0 w 2226272"/>
              <a:gd name="connsiteY10" fmla="*/ 819931 h 298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26272" h="2985737">
                <a:moveTo>
                  <a:pt x="0" y="0"/>
                </a:moveTo>
                <a:lnTo>
                  <a:pt x="2226272" y="0"/>
                </a:lnTo>
                <a:lnTo>
                  <a:pt x="2226272" y="819931"/>
                </a:lnTo>
                <a:lnTo>
                  <a:pt x="2226272" y="2165806"/>
                </a:lnTo>
                <a:lnTo>
                  <a:pt x="2226272" y="2985737"/>
                </a:lnTo>
                <a:lnTo>
                  <a:pt x="750570" y="2906541"/>
                </a:lnTo>
                <a:cubicBezTo>
                  <a:pt x="750570" y="2906541"/>
                  <a:pt x="383540" y="2884951"/>
                  <a:pt x="316230" y="2864631"/>
                </a:cubicBezTo>
                <a:cubicBezTo>
                  <a:pt x="248920" y="2844311"/>
                  <a:pt x="127000" y="2823991"/>
                  <a:pt x="46990" y="2653811"/>
                </a:cubicBezTo>
                <a:cubicBezTo>
                  <a:pt x="46990" y="2653811"/>
                  <a:pt x="0" y="2566181"/>
                  <a:pt x="0" y="2346471"/>
                </a:cubicBezTo>
                <a:lnTo>
                  <a:pt x="0" y="1526540"/>
                </a:lnTo>
                <a:lnTo>
                  <a:pt x="0" y="8199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00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0"/>
              <a:t>Select the icon to insert a picture</a:t>
            </a:r>
          </a:p>
        </p:txBody>
      </p:sp>
      <p:sp>
        <p:nvSpPr>
          <p:cNvPr id="2" name="Espace réservé du texte 14">
            <a:extLst>
              <a:ext uri="{FF2B5EF4-FFF2-40B4-BE49-F238E27FC236}">
                <a16:creationId xmlns:a16="http://schemas.microsoft.com/office/drawing/2014/main" id="{1903E387-3FAB-E288-68FC-5B4385844E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17400" y="721080"/>
            <a:ext cx="10357200" cy="40765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FED81E37-51FA-710D-8BDA-6E417DEAB7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3632111" y="1412332"/>
            <a:ext cx="2226272" cy="756084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  <a:latin typeface="+mn-lt"/>
              </a:defRPr>
            </a:lvl2pPr>
            <a:lvl3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4pPr>
            <a:lvl5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5pPr>
            <a:lvl6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6pPr>
            <a:lvl7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7pPr>
            <a:lvl8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8pPr>
            <a:lvl9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two lines </a:t>
            </a:r>
            <a:br>
              <a:rPr lang="en-GB" noProof="0"/>
            </a:br>
            <a:r>
              <a:rPr lang="en-GB" noProof="0"/>
              <a:t>lorem ipsum</a:t>
            </a:r>
          </a:p>
        </p:txBody>
      </p:sp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A556AAA7-7B49-7B01-8372-35AC4573F87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346822" y="1412332"/>
            <a:ext cx="2226272" cy="756084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  <a:latin typeface="+mn-lt"/>
              </a:defRPr>
            </a:lvl2pPr>
            <a:lvl3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4pPr>
            <a:lvl5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5pPr>
            <a:lvl6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6pPr>
            <a:lvl7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7pPr>
            <a:lvl8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8pPr>
            <a:lvl9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two lines </a:t>
            </a:r>
            <a:br>
              <a:rPr lang="en-GB" noProof="0"/>
            </a:br>
            <a:r>
              <a:rPr lang="en-GB" noProof="0"/>
              <a:t>lorem ipsum</a:t>
            </a:r>
          </a:p>
        </p:txBody>
      </p:sp>
      <p:sp>
        <p:nvSpPr>
          <p:cNvPr id="11" name="Espace réservé du texte 16">
            <a:extLst>
              <a:ext uri="{FF2B5EF4-FFF2-40B4-BE49-F238E27FC236}">
                <a16:creationId xmlns:a16="http://schemas.microsoft.com/office/drawing/2014/main" id="{4D2F9D42-CE54-6B20-5A02-7082C406EBF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9061532" y="1412332"/>
            <a:ext cx="2226272" cy="756084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  <a:latin typeface="+mn-lt"/>
              </a:defRPr>
            </a:lvl2pPr>
            <a:lvl3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4pPr>
            <a:lvl5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5pPr>
            <a:lvl6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6pPr>
            <a:lvl7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7pPr>
            <a:lvl8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8pPr>
            <a:lvl9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two lines </a:t>
            </a:r>
            <a:br>
              <a:rPr lang="en-GB" noProof="0"/>
            </a:br>
            <a:r>
              <a:rPr lang="en-GB" noProof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85434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graphique 16">
            <a:extLst>
              <a:ext uri="{FF2B5EF4-FFF2-40B4-BE49-F238E27FC236}">
                <a16:creationId xmlns:a16="http://schemas.microsoft.com/office/drawing/2014/main" id="{42364807-4E5B-AC7E-69DD-60171E35B3AE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 bwMode="gray">
          <a:xfrm>
            <a:off x="917400" y="2220686"/>
            <a:ext cx="9859120" cy="3633275"/>
          </a:xfrm>
        </p:spPr>
        <p:txBody>
          <a:bodyPr tIns="900000" anchor="ctr" anchorCtr="0"/>
          <a:lstStyle>
            <a:lvl1pPr marL="0" indent="0" algn="ctr">
              <a:buNone/>
              <a:defRPr sz="1000" b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0"/>
              <a:t>Select the icon to insert a chart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F2DD061-A37E-CCB5-62C3-79CB8E719F01}"/>
              </a:ext>
            </a:extLst>
          </p:cNvPr>
          <p:cNvSpPr>
            <a:spLocks noGrp="1"/>
          </p:cNvSpPr>
          <p:nvPr>
            <p:ph type="dt" sz="half" idx="20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en-GB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B0F731A8-859A-3621-80C2-91C08EDEF14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 bwMode="gray"/>
        <p:txBody>
          <a:bodyPr/>
          <a:lstStyle/>
          <a:p>
            <a:pPr algn="l"/>
            <a:r>
              <a:rPr lang="en-GB"/>
              <a:t>FORVIA Corporate Presentation 2024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05162D7E-EA05-ECB8-725F-35EF8301F99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pPr algn="l"/>
            <a:r>
              <a:rPr lang="en-GB"/>
              <a:t>P.</a:t>
            </a:r>
            <a:fld id="{733122C9-A0B9-462F-8757-0847AD287B63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D1FD1E89-12B1-70F6-3BDE-E0F4256A58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endParaRPr lang="en-US"/>
          </a:p>
        </p:txBody>
      </p:sp>
      <p:sp>
        <p:nvSpPr>
          <p:cNvPr id="15" name="Espace réservé du texte 17">
            <a:extLst>
              <a:ext uri="{FF2B5EF4-FFF2-40B4-BE49-F238E27FC236}">
                <a16:creationId xmlns:a16="http://schemas.microsoft.com/office/drawing/2014/main" id="{2FC2D112-64E6-4501-7264-F4BB81E380F3}"/>
              </a:ext>
            </a:extLst>
          </p:cNvPr>
          <p:cNvSpPr txBox="1">
            <a:spLocks noChangeAspect="1"/>
          </p:cNvSpPr>
          <p:nvPr userDrawn="1"/>
        </p:nvSpPr>
        <p:spPr bwMode="gray">
          <a:xfrm>
            <a:off x="10538782" y="6243875"/>
            <a:ext cx="1238813" cy="370800"/>
          </a:xfrm>
          <a:custGeom>
            <a:avLst/>
            <a:gdLst>
              <a:gd name="connsiteX0" fmla="*/ 1264146 w 2273164"/>
              <a:gd name="connsiteY0" fmla="*/ 621900 h 680401"/>
              <a:gd name="connsiteX1" fmla="*/ 1246341 w 2273164"/>
              <a:gd name="connsiteY1" fmla="*/ 626987 h 680401"/>
              <a:gd name="connsiteX2" fmla="*/ 1239983 w 2273164"/>
              <a:gd name="connsiteY2" fmla="*/ 643519 h 680401"/>
              <a:gd name="connsiteX3" fmla="*/ 1247614 w 2273164"/>
              <a:gd name="connsiteY3" fmla="*/ 657509 h 680401"/>
              <a:gd name="connsiteX4" fmla="*/ 1270506 w 2273164"/>
              <a:gd name="connsiteY4" fmla="*/ 662596 h 680401"/>
              <a:gd name="connsiteX5" fmla="*/ 1304843 w 2273164"/>
              <a:gd name="connsiteY5" fmla="*/ 656237 h 680401"/>
              <a:gd name="connsiteX6" fmla="*/ 1315017 w 2273164"/>
              <a:gd name="connsiteY6" fmla="*/ 638432 h 680401"/>
              <a:gd name="connsiteX7" fmla="*/ 1309930 w 2273164"/>
              <a:gd name="connsiteY7" fmla="*/ 625714 h 680401"/>
              <a:gd name="connsiteX8" fmla="*/ 1287038 w 2273164"/>
              <a:gd name="connsiteY8" fmla="*/ 621900 h 680401"/>
              <a:gd name="connsiteX9" fmla="*/ 794861 w 2273164"/>
              <a:gd name="connsiteY9" fmla="*/ 516341 h 680401"/>
              <a:gd name="connsiteX10" fmla="*/ 769426 w 2273164"/>
              <a:gd name="connsiteY10" fmla="*/ 526516 h 680401"/>
              <a:gd name="connsiteX11" fmla="*/ 760522 w 2273164"/>
              <a:gd name="connsiteY11" fmla="*/ 558311 h 680401"/>
              <a:gd name="connsiteX12" fmla="*/ 760522 w 2273164"/>
              <a:gd name="connsiteY12" fmla="*/ 562125 h 680401"/>
              <a:gd name="connsiteX13" fmla="*/ 769426 w 2273164"/>
              <a:gd name="connsiteY13" fmla="*/ 597735 h 680401"/>
              <a:gd name="connsiteX14" fmla="*/ 796132 w 2273164"/>
              <a:gd name="connsiteY14" fmla="*/ 607909 h 680401"/>
              <a:gd name="connsiteX15" fmla="*/ 820297 w 2273164"/>
              <a:gd name="connsiteY15" fmla="*/ 595192 h 680401"/>
              <a:gd name="connsiteX16" fmla="*/ 827927 w 2273164"/>
              <a:gd name="connsiteY16" fmla="*/ 562125 h 680401"/>
              <a:gd name="connsiteX17" fmla="*/ 819024 w 2273164"/>
              <a:gd name="connsiteY17" fmla="*/ 527788 h 680401"/>
              <a:gd name="connsiteX18" fmla="*/ 794861 w 2273164"/>
              <a:gd name="connsiteY18" fmla="*/ 516341 h 680401"/>
              <a:gd name="connsiteX19" fmla="*/ 1822457 w 2273164"/>
              <a:gd name="connsiteY19" fmla="*/ 515070 h 680401"/>
              <a:gd name="connsiteX20" fmla="*/ 1795749 w 2273164"/>
              <a:gd name="connsiteY20" fmla="*/ 525245 h 680401"/>
              <a:gd name="connsiteX21" fmla="*/ 1788118 w 2273164"/>
              <a:gd name="connsiteY21" fmla="*/ 560854 h 680401"/>
              <a:gd name="connsiteX22" fmla="*/ 1797022 w 2273164"/>
              <a:gd name="connsiteY22" fmla="*/ 596464 h 680401"/>
              <a:gd name="connsiteX23" fmla="*/ 1823728 w 2273164"/>
              <a:gd name="connsiteY23" fmla="*/ 606638 h 680401"/>
              <a:gd name="connsiteX24" fmla="*/ 1847893 w 2273164"/>
              <a:gd name="connsiteY24" fmla="*/ 595192 h 680401"/>
              <a:gd name="connsiteX25" fmla="*/ 1854251 w 2273164"/>
              <a:gd name="connsiteY25" fmla="*/ 560854 h 680401"/>
              <a:gd name="connsiteX26" fmla="*/ 1846620 w 2273164"/>
              <a:gd name="connsiteY26" fmla="*/ 526516 h 680401"/>
              <a:gd name="connsiteX27" fmla="*/ 1822457 w 2273164"/>
              <a:gd name="connsiteY27" fmla="*/ 515070 h 680401"/>
              <a:gd name="connsiteX28" fmla="*/ 1683833 w 2273164"/>
              <a:gd name="connsiteY28" fmla="*/ 513798 h 680401"/>
              <a:gd name="connsiteX29" fmla="*/ 1657126 w 2273164"/>
              <a:gd name="connsiteY29" fmla="*/ 525245 h 680401"/>
              <a:gd name="connsiteX30" fmla="*/ 1648223 w 2273164"/>
              <a:gd name="connsiteY30" fmla="*/ 559582 h 680401"/>
              <a:gd name="connsiteX31" fmla="*/ 1657126 w 2273164"/>
              <a:gd name="connsiteY31" fmla="*/ 595192 h 680401"/>
              <a:gd name="connsiteX32" fmla="*/ 1683833 w 2273164"/>
              <a:gd name="connsiteY32" fmla="*/ 606638 h 680401"/>
              <a:gd name="connsiteX33" fmla="*/ 1710541 w 2273164"/>
              <a:gd name="connsiteY33" fmla="*/ 595192 h 680401"/>
              <a:gd name="connsiteX34" fmla="*/ 1719443 w 2273164"/>
              <a:gd name="connsiteY34" fmla="*/ 559582 h 680401"/>
              <a:gd name="connsiteX35" fmla="*/ 1710541 w 2273164"/>
              <a:gd name="connsiteY35" fmla="*/ 525245 h 680401"/>
              <a:gd name="connsiteX36" fmla="*/ 1683833 w 2273164"/>
              <a:gd name="connsiteY36" fmla="*/ 513798 h 680401"/>
              <a:gd name="connsiteX37" fmla="*/ 1274320 w 2273164"/>
              <a:gd name="connsiteY37" fmla="*/ 512527 h 680401"/>
              <a:gd name="connsiteX38" fmla="*/ 1255244 w 2273164"/>
              <a:gd name="connsiteY38" fmla="*/ 518885 h 680401"/>
              <a:gd name="connsiteX39" fmla="*/ 1248885 w 2273164"/>
              <a:gd name="connsiteY39" fmla="*/ 539233 h 680401"/>
              <a:gd name="connsiteX40" fmla="*/ 1255244 w 2273164"/>
              <a:gd name="connsiteY40" fmla="*/ 557038 h 680401"/>
              <a:gd name="connsiteX41" fmla="*/ 1274320 w 2273164"/>
              <a:gd name="connsiteY41" fmla="*/ 563398 h 680401"/>
              <a:gd name="connsiteX42" fmla="*/ 1299756 w 2273164"/>
              <a:gd name="connsiteY42" fmla="*/ 537962 h 680401"/>
              <a:gd name="connsiteX43" fmla="*/ 1274320 w 2273164"/>
              <a:gd name="connsiteY43" fmla="*/ 512527 h 680401"/>
              <a:gd name="connsiteX44" fmla="*/ 2151847 w 2273164"/>
              <a:gd name="connsiteY44" fmla="*/ 497266 h 680401"/>
              <a:gd name="connsiteX45" fmla="*/ 2176011 w 2273164"/>
              <a:gd name="connsiteY45" fmla="*/ 497266 h 680401"/>
              <a:gd name="connsiteX46" fmla="*/ 2203990 w 2273164"/>
              <a:gd name="connsiteY46" fmla="*/ 568485 h 680401"/>
              <a:gd name="connsiteX47" fmla="*/ 2214164 w 2273164"/>
              <a:gd name="connsiteY47" fmla="*/ 599008 h 680401"/>
              <a:gd name="connsiteX48" fmla="*/ 2219251 w 2273164"/>
              <a:gd name="connsiteY48" fmla="*/ 583746 h 680401"/>
              <a:gd name="connsiteX49" fmla="*/ 2249774 w 2273164"/>
              <a:gd name="connsiteY49" fmla="*/ 497266 h 680401"/>
              <a:gd name="connsiteX50" fmla="*/ 2272666 w 2273164"/>
              <a:gd name="connsiteY50" fmla="*/ 497266 h 680401"/>
              <a:gd name="connsiteX51" fmla="*/ 2219251 w 2273164"/>
              <a:gd name="connsiteY51" fmla="*/ 640976 h 680401"/>
              <a:gd name="connsiteX52" fmla="*/ 2200174 w 2273164"/>
              <a:gd name="connsiteY52" fmla="*/ 671498 h 680401"/>
              <a:gd name="connsiteX53" fmla="*/ 2173467 w 2273164"/>
              <a:gd name="connsiteY53" fmla="*/ 680401 h 680401"/>
              <a:gd name="connsiteX54" fmla="*/ 2155663 w 2273164"/>
              <a:gd name="connsiteY54" fmla="*/ 677858 h 680401"/>
              <a:gd name="connsiteX55" fmla="*/ 2154390 w 2273164"/>
              <a:gd name="connsiteY55" fmla="*/ 677858 h 680401"/>
              <a:gd name="connsiteX56" fmla="*/ 2154390 w 2273164"/>
              <a:gd name="connsiteY56" fmla="*/ 658780 h 680401"/>
              <a:gd name="connsiteX57" fmla="*/ 2156934 w 2273164"/>
              <a:gd name="connsiteY57" fmla="*/ 658780 h 680401"/>
              <a:gd name="connsiteX58" fmla="*/ 2170924 w 2273164"/>
              <a:gd name="connsiteY58" fmla="*/ 660053 h 680401"/>
              <a:gd name="connsiteX59" fmla="*/ 2196359 w 2273164"/>
              <a:gd name="connsiteY59" fmla="*/ 639705 h 680401"/>
              <a:gd name="connsiteX60" fmla="*/ 2202718 w 2273164"/>
              <a:gd name="connsiteY60" fmla="*/ 623171 h 680401"/>
              <a:gd name="connsiteX61" fmla="*/ 2027213 w 2273164"/>
              <a:gd name="connsiteY61" fmla="*/ 497266 h 680401"/>
              <a:gd name="connsiteX62" fmla="*/ 2050105 w 2273164"/>
              <a:gd name="connsiteY62" fmla="*/ 497266 h 680401"/>
              <a:gd name="connsiteX63" fmla="*/ 2050105 w 2273164"/>
              <a:gd name="connsiteY63" fmla="*/ 624443 h 680401"/>
              <a:gd name="connsiteX64" fmla="*/ 2027213 w 2273164"/>
              <a:gd name="connsiteY64" fmla="*/ 624443 h 680401"/>
              <a:gd name="connsiteX65" fmla="*/ 1908938 w 2273164"/>
              <a:gd name="connsiteY65" fmla="*/ 497266 h 680401"/>
              <a:gd name="connsiteX66" fmla="*/ 1931830 w 2273164"/>
              <a:gd name="connsiteY66" fmla="*/ 497266 h 680401"/>
              <a:gd name="connsiteX67" fmla="*/ 1931830 w 2273164"/>
              <a:gd name="connsiteY67" fmla="*/ 624443 h 680401"/>
              <a:gd name="connsiteX68" fmla="*/ 1908938 w 2273164"/>
              <a:gd name="connsiteY68" fmla="*/ 624443 h 680401"/>
              <a:gd name="connsiteX69" fmla="*/ 1031412 w 2273164"/>
              <a:gd name="connsiteY69" fmla="*/ 497266 h 680401"/>
              <a:gd name="connsiteX70" fmla="*/ 1054304 w 2273164"/>
              <a:gd name="connsiteY70" fmla="*/ 497266 h 680401"/>
              <a:gd name="connsiteX71" fmla="*/ 1054304 w 2273164"/>
              <a:gd name="connsiteY71" fmla="*/ 624443 h 680401"/>
              <a:gd name="connsiteX72" fmla="*/ 1031412 w 2273164"/>
              <a:gd name="connsiteY72" fmla="*/ 624443 h 680401"/>
              <a:gd name="connsiteX73" fmla="*/ 880069 w 2273164"/>
              <a:gd name="connsiteY73" fmla="*/ 497266 h 680401"/>
              <a:gd name="connsiteX74" fmla="*/ 902961 w 2273164"/>
              <a:gd name="connsiteY74" fmla="*/ 497266 h 680401"/>
              <a:gd name="connsiteX75" fmla="*/ 902961 w 2273164"/>
              <a:gd name="connsiteY75" fmla="*/ 624443 h 680401"/>
              <a:gd name="connsiteX76" fmla="*/ 880069 w 2273164"/>
              <a:gd name="connsiteY76" fmla="*/ 624443 h 680401"/>
              <a:gd name="connsiteX77" fmla="*/ 1683833 w 2273164"/>
              <a:gd name="connsiteY77" fmla="*/ 494722 h 680401"/>
              <a:gd name="connsiteX78" fmla="*/ 1727073 w 2273164"/>
              <a:gd name="connsiteY78" fmla="*/ 511254 h 680401"/>
              <a:gd name="connsiteX79" fmla="*/ 1742335 w 2273164"/>
              <a:gd name="connsiteY79" fmla="*/ 559582 h 680401"/>
              <a:gd name="connsiteX80" fmla="*/ 1727073 w 2273164"/>
              <a:gd name="connsiteY80" fmla="*/ 607909 h 680401"/>
              <a:gd name="connsiteX81" fmla="*/ 1683833 w 2273164"/>
              <a:gd name="connsiteY81" fmla="*/ 625714 h 680401"/>
              <a:gd name="connsiteX82" fmla="*/ 1653310 w 2273164"/>
              <a:gd name="connsiteY82" fmla="*/ 618084 h 680401"/>
              <a:gd name="connsiteX83" fmla="*/ 1632962 w 2273164"/>
              <a:gd name="connsiteY83" fmla="*/ 595192 h 680401"/>
              <a:gd name="connsiteX84" fmla="*/ 1625331 w 2273164"/>
              <a:gd name="connsiteY84" fmla="*/ 560854 h 680401"/>
              <a:gd name="connsiteX85" fmla="*/ 1640592 w 2273164"/>
              <a:gd name="connsiteY85" fmla="*/ 512527 h 680401"/>
              <a:gd name="connsiteX86" fmla="*/ 1683833 w 2273164"/>
              <a:gd name="connsiteY86" fmla="*/ 494722 h 680401"/>
              <a:gd name="connsiteX87" fmla="*/ 1480348 w 2273164"/>
              <a:gd name="connsiteY87" fmla="*/ 494722 h 680401"/>
              <a:gd name="connsiteX88" fmla="*/ 1518502 w 2273164"/>
              <a:gd name="connsiteY88" fmla="*/ 515070 h 680401"/>
              <a:gd name="connsiteX89" fmla="*/ 1533763 w 2273164"/>
              <a:gd name="connsiteY89" fmla="*/ 501080 h 680401"/>
              <a:gd name="connsiteX90" fmla="*/ 1557928 w 2273164"/>
              <a:gd name="connsiteY90" fmla="*/ 494722 h 680401"/>
              <a:gd name="connsiteX91" fmla="*/ 1590994 w 2273164"/>
              <a:gd name="connsiteY91" fmla="*/ 507440 h 680401"/>
              <a:gd name="connsiteX92" fmla="*/ 1602439 w 2273164"/>
              <a:gd name="connsiteY92" fmla="*/ 543049 h 680401"/>
              <a:gd name="connsiteX93" fmla="*/ 1602439 w 2273164"/>
              <a:gd name="connsiteY93" fmla="*/ 625714 h 680401"/>
              <a:gd name="connsiteX94" fmla="*/ 1579547 w 2273164"/>
              <a:gd name="connsiteY94" fmla="*/ 625714 h 680401"/>
              <a:gd name="connsiteX95" fmla="*/ 1579547 w 2273164"/>
              <a:gd name="connsiteY95" fmla="*/ 543049 h 680401"/>
              <a:gd name="connsiteX96" fmla="*/ 1573189 w 2273164"/>
              <a:gd name="connsiteY96" fmla="*/ 521429 h 680401"/>
              <a:gd name="connsiteX97" fmla="*/ 1555384 w 2273164"/>
              <a:gd name="connsiteY97" fmla="*/ 515070 h 680401"/>
              <a:gd name="connsiteX98" fmla="*/ 1531220 w 2273164"/>
              <a:gd name="connsiteY98" fmla="*/ 523972 h 680401"/>
              <a:gd name="connsiteX99" fmla="*/ 1523589 w 2273164"/>
              <a:gd name="connsiteY99" fmla="*/ 553224 h 680401"/>
              <a:gd name="connsiteX100" fmla="*/ 1523589 w 2273164"/>
              <a:gd name="connsiteY100" fmla="*/ 624443 h 680401"/>
              <a:gd name="connsiteX101" fmla="*/ 1500697 w 2273164"/>
              <a:gd name="connsiteY101" fmla="*/ 624443 h 680401"/>
              <a:gd name="connsiteX102" fmla="*/ 1500697 w 2273164"/>
              <a:gd name="connsiteY102" fmla="*/ 541777 h 680401"/>
              <a:gd name="connsiteX103" fmla="*/ 1494339 w 2273164"/>
              <a:gd name="connsiteY103" fmla="*/ 520157 h 680401"/>
              <a:gd name="connsiteX104" fmla="*/ 1476534 w 2273164"/>
              <a:gd name="connsiteY104" fmla="*/ 513798 h 680401"/>
              <a:gd name="connsiteX105" fmla="*/ 1452369 w 2273164"/>
              <a:gd name="connsiteY105" fmla="*/ 523972 h 680401"/>
              <a:gd name="connsiteX106" fmla="*/ 1444739 w 2273164"/>
              <a:gd name="connsiteY106" fmla="*/ 557038 h 680401"/>
              <a:gd name="connsiteX107" fmla="*/ 1444739 w 2273164"/>
              <a:gd name="connsiteY107" fmla="*/ 623171 h 680401"/>
              <a:gd name="connsiteX108" fmla="*/ 1421847 w 2273164"/>
              <a:gd name="connsiteY108" fmla="*/ 623171 h 680401"/>
              <a:gd name="connsiteX109" fmla="*/ 1421847 w 2273164"/>
              <a:gd name="connsiteY109" fmla="*/ 495993 h 680401"/>
              <a:gd name="connsiteX110" fmla="*/ 1440924 w 2273164"/>
              <a:gd name="connsiteY110" fmla="*/ 495993 h 680401"/>
              <a:gd name="connsiteX111" fmla="*/ 1443468 w 2273164"/>
              <a:gd name="connsiteY111" fmla="*/ 511254 h 680401"/>
              <a:gd name="connsiteX112" fmla="*/ 1457457 w 2273164"/>
              <a:gd name="connsiteY112" fmla="*/ 499809 h 680401"/>
              <a:gd name="connsiteX113" fmla="*/ 1480348 w 2273164"/>
              <a:gd name="connsiteY113" fmla="*/ 494722 h 680401"/>
              <a:gd name="connsiteX114" fmla="*/ 1274320 w 2273164"/>
              <a:gd name="connsiteY114" fmla="*/ 494722 h 680401"/>
              <a:gd name="connsiteX115" fmla="*/ 1294669 w 2273164"/>
              <a:gd name="connsiteY115" fmla="*/ 495993 h 680401"/>
              <a:gd name="connsiteX116" fmla="*/ 1339182 w 2273164"/>
              <a:gd name="connsiteY116" fmla="*/ 495993 h 680401"/>
              <a:gd name="connsiteX117" fmla="*/ 1339182 w 2273164"/>
              <a:gd name="connsiteY117" fmla="*/ 511254 h 680401"/>
              <a:gd name="connsiteX118" fmla="*/ 1317561 w 2273164"/>
              <a:gd name="connsiteY118" fmla="*/ 513798 h 680401"/>
              <a:gd name="connsiteX119" fmla="*/ 1321377 w 2273164"/>
              <a:gd name="connsiteY119" fmla="*/ 521429 h 680401"/>
              <a:gd name="connsiteX120" fmla="*/ 1323920 w 2273164"/>
              <a:gd name="connsiteY120" fmla="*/ 536690 h 680401"/>
              <a:gd name="connsiteX121" fmla="*/ 1311202 w 2273164"/>
              <a:gd name="connsiteY121" fmla="*/ 567213 h 680401"/>
              <a:gd name="connsiteX122" fmla="*/ 1275593 w 2273164"/>
              <a:gd name="connsiteY122" fmla="*/ 578659 h 680401"/>
              <a:gd name="connsiteX123" fmla="*/ 1265418 w 2273164"/>
              <a:gd name="connsiteY123" fmla="*/ 577387 h 680401"/>
              <a:gd name="connsiteX124" fmla="*/ 1255244 w 2273164"/>
              <a:gd name="connsiteY124" fmla="*/ 591377 h 680401"/>
              <a:gd name="connsiteX125" fmla="*/ 1259059 w 2273164"/>
              <a:gd name="connsiteY125" fmla="*/ 597735 h 680401"/>
              <a:gd name="connsiteX126" fmla="*/ 1273049 w 2273164"/>
              <a:gd name="connsiteY126" fmla="*/ 600279 h 680401"/>
              <a:gd name="connsiteX127" fmla="*/ 1294669 w 2273164"/>
              <a:gd name="connsiteY127" fmla="*/ 600279 h 680401"/>
              <a:gd name="connsiteX128" fmla="*/ 1326464 w 2273164"/>
              <a:gd name="connsiteY128" fmla="*/ 609182 h 680401"/>
              <a:gd name="connsiteX129" fmla="*/ 1337909 w 2273164"/>
              <a:gd name="connsiteY129" fmla="*/ 634617 h 680401"/>
              <a:gd name="connsiteX130" fmla="*/ 1320104 w 2273164"/>
              <a:gd name="connsiteY130" fmla="*/ 667684 h 680401"/>
              <a:gd name="connsiteX131" fmla="*/ 1270506 w 2273164"/>
              <a:gd name="connsiteY131" fmla="*/ 679129 h 680401"/>
              <a:gd name="connsiteX132" fmla="*/ 1232352 w 2273164"/>
              <a:gd name="connsiteY132" fmla="*/ 670227 h 680401"/>
              <a:gd name="connsiteX133" fmla="*/ 1218362 w 2273164"/>
              <a:gd name="connsiteY133" fmla="*/ 643519 h 680401"/>
              <a:gd name="connsiteX134" fmla="*/ 1225993 w 2273164"/>
              <a:gd name="connsiteY134" fmla="*/ 623171 h 680401"/>
              <a:gd name="connsiteX135" fmla="*/ 1242527 w 2273164"/>
              <a:gd name="connsiteY135" fmla="*/ 612997 h 680401"/>
              <a:gd name="connsiteX136" fmla="*/ 1237439 w 2273164"/>
              <a:gd name="connsiteY136" fmla="*/ 607909 h 680401"/>
              <a:gd name="connsiteX137" fmla="*/ 1233623 w 2273164"/>
              <a:gd name="connsiteY137" fmla="*/ 596464 h 680401"/>
              <a:gd name="connsiteX138" fmla="*/ 1237439 w 2273164"/>
              <a:gd name="connsiteY138" fmla="*/ 583746 h 680401"/>
              <a:gd name="connsiteX139" fmla="*/ 1246341 w 2273164"/>
              <a:gd name="connsiteY139" fmla="*/ 574843 h 680401"/>
              <a:gd name="connsiteX140" fmla="*/ 1232352 w 2273164"/>
              <a:gd name="connsiteY140" fmla="*/ 562125 h 680401"/>
              <a:gd name="connsiteX141" fmla="*/ 1225993 w 2273164"/>
              <a:gd name="connsiteY141" fmla="*/ 539233 h 680401"/>
              <a:gd name="connsiteX142" fmla="*/ 1238711 w 2273164"/>
              <a:gd name="connsiteY142" fmla="*/ 506167 h 680401"/>
              <a:gd name="connsiteX143" fmla="*/ 1274320 w 2273164"/>
              <a:gd name="connsiteY143" fmla="*/ 494722 h 680401"/>
              <a:gd name="connsiteX144" fmla="*/ 1150959 w 2273164"/>
              <a:gd name="connsiteY144" fmla="*/ 494722 h 680401"/>
              <a:gd name="connsiteX145" fmla="*/ 1186568 w 2273164"/>
              <a:gd name="connsiteY145" fmla="*/ 506167 h 680401"/>
              <a:gd name="connsiteX146" fmla="*/ 1198014 w 2273164"/>
              <a:gd name="connsiteY146" fmla="*/ 541777 h 680401"/>
              <a:gd name="connsiteX147" fmla="*/ 1198014 w 2273164"/>
              <a:gd name="connsiteY147" fmla="*/ 624443 h 680401"/>
              <a:gd name="connsiteX148" fmla="*/ 1175122 w 2273164"/>
              <a:gd name="connsiteY148" fmla="*/ 624443 h 680401"/>
              <a:gd name="connsiteX149" fmla="*/ 1175122 w 2273164"/>
              <a:gd name="connsiteY149" fmla="*/ 543049 h 680401"/>
              <a:gd name="connsiteX150" fmla="*/ 1168763 w 2273164"/>
              <a:gd name="connsiteY150" fmla="*/ 521429 h 680401"/>
              <a:gd name="connsiteX151" fmla="*/ 1148415 w 2273164"/>
              <a:gd name="connsiteY151" fmla="*/ 515070 h 680401"/>
              <a:gd name="connsiteX152" fmla="*/ 1121707 w 2273164"/>
              <a:gd name="connsiteY152" fmla="*/ 525245 h 680401"/>
              <a:gd name="connsiteX153" fmla="*/ 1112805 w 2273164"/>
              <a:gd name="connsiteY153" fmla="*/ 558311 h 680401"/>
              <a:gd name="connsiteX154" fmla="*/ 1112805 w 2273164"/>
              <a:gd name="connsiteY154" fmla="*/ 624443 h 680401"/>
              <a:gd name="connsiteX155" fmla="*/ 1089913 w 2273164"/>
              <a:gd name="connsiteY155" fmla="*/ 624443 h 680401"/>
              <a:gd name="connsiteX156" fmla="*/ 1089913 w 2273164"/>
              <a:gd name="connsiteY156" fmla="*/ 497266 h 680401"/>
              <a:gd name="connsiteX157" fmla="*/ 1108989 w 2273164"/>
              <a:gd name="connsiteY157" fmla="*/ 497266 h 680401"/>
              <a:gd name="connsiteX158" fmla="*/ 1111533 w 2273164"/>
              <a:gd name="connsiteY158" fmla="*/ 512527 h 680401"/>
              <a:gd name="connsiteX159" fmla="*/ 1126794 w 2273164"/>
              <a:gd name="connsiteY159" fmla="*/ 499809 h 680401"/>
              <a:gd name="connsiteX160" fmla="*/ 1150959 w 2273164"/>
              <a:gd name="connsiteY160" fmla="*/ 494722 h 680401"/>
              <a:gd name="connsiteX161" fmla="*/ 998345 w 2273164"/>
              <a:gd name="connsiteY161" fmla="*/ 494722 h 680401"/>
              <a:gd name="connsiteX162" fmla="*/ 1011063 w 2273164"/>
              <a:gd name="connsiteY162" fmla="*/ 494722 h 680401"/>
              <a:gd name="connsiteX163" fmla="*/ 1012334 w 2273164"/>
              <a:gd name="connsiteY163" fmla="*/ 494722 h 680401"/>
              <a:gd name="connsiteX164" fmla="*/ 1009791 w 2273164"/>
              <a:gd name="connsiteY164" fmla="*/ 515070 h 680401"/>
              <a:gd name="connsiteX165" fmla="*/ 1008520 w 2273164"/>
              <a:gd name="connsiteY165" fmla="*/ 515070 h 680401"/>
              <a:gd name="connsiteX166" fmla="*/ 995802 w 2273164"/>
              <a:gd name="connsiteY166" fmla="*/ 513798 h 680401"/>
              <a:gd name="connsiteX167" fmla="*/ 971637 w 2273164"/>
              <a:gd name="connsiteY167" fmla="*/ 525245 h 680401"/>
              <a:gd name="connsiteX168" fmla="*/ 961463 w 2273164"/>
              <a:gd name="connsiteY168" fmla="*/ 554495 h 680401"/>
              <a:gd name="connsiteX169" fmla="*/ 961463 w 2273164"/>
              <a:gd name="connsiteY169" fmla="*/ 623171 h 680401"/>
              <a:gd name="connsiteX170" fmla="*/ 938571 w 2273164"/>
              <a:gd name="connsiteY170" fmla="*/ 623171 h 680401"/>
              <a:gd name="connsiteX171" fmla="*/ 938571 w 2273164"/>
              <a:gd name="connsiteY171" fmla="*/ 495993 h 680401"/>
              <a:gd name="connsiteX172" fmla="*/ 957649 w 2273164"/>
              <a:gd name="connsiteY172" fmla="*/ 495993 h 680401"/>
              <a:gd name="connsiteX173" fmla="*/ 960192 w 2273164"/>
              <a:gd name="connsiteY173" fmla="*/ 516341 h 680401"/>
              <a:gd name="connsiteX174" fmla="*/ 975453 w 2273164"/>
              <a:gd name="connsiteY174" fmla="*/ 501080 h 680401"/>
              <a:gd name="connsiteX175" fmla="*/ 998345 w 2273164"/>
              <a:gd name="connsiteY175" fmla="*/ 494722 h 680401"/>
              <a:gd name="connsiteX176" fmla="*/ 798676 w 2273164"/>
              <a:gd name="connsiteY176" fmla="*/ 494722 h 680401"/>
              <a:gd name="connsiteX177" fmla="*/ 838101 w 2273164"/>
              <a:gd name="connsiteY177" fmla="*/ 513798 h 680401"/>
              <a:gd name="connsiteX178" fmla="*/ 852090 w 2273164"/>
              <a:gd name="connsiteY178" fmla="*/ 562125 h 680401"/>
              <a:gd name="connsiteX179" fmla="*/ 838101 w 2273164"/>
              <a:gd name="connsiteY179" fmla="*/ 610453 h 680401"/>
              <a:gd name="connsiteX180" fmla="*/ 798676 w 2273164"/>
              <a:gd name="connsiteY180" fmla="*/ 628258 h 680401"/>
              <a:gd name="connsiteX181" fmla="*/ 775784 w 2273164"/>
              <a:gd name="connsiteY181" fmla="*/ 623171 h 680401"/>
              <a:gd name="connsiteX182" fmla="*/ 760522 w 2273164"/>
              <a:gd name="connsiteY182" fmla="*/ 611725 h 680401"/>
              <a:gd name="connsiteX183" fmla="*/ 761795 w 2273164"/>
              <a:gd name="connsiteY183" fmla="*/ 628258 h 680401"/>
              <a:gd name="connsiteX184" fmla="*/ 761795 w 2273164"/>
              <a:gd name="connsiteY184" fmla="*/ 680401 h 680401"/>
              <a:gd name="connsiteX185" fmla="*/ 738903 w 2273164"/>
              <a:gd name="connsiteY185" fmla="*/ 680401 h 680401"/>
              <a:gd name="connsiteX186" fmla="*/ 738903 w 2273164"/>
              <a:gd name="connsiteY186" fmla="*/ 497266 h 680401"/>
              <a:gd name="connsiteX187" fmla="*/ 757979 w 2273164"/>
              <a:gd name="connsiteY187" fmla="*/ 497266 h 680401"/>
              <a:gd name="connsiteX188" fmla="*/ 760522 w 2273164"/>
              <a:gd name="connsiteY188" fmla="*/ 512527 h 680401"/>
              <a:gd name="connsiteX189" fmla="*/ 775784 w 2273164"/>
              <a:gd name="connsiteY189" fmla="*/ 499809 h 680401"/>
              <a:gd name="connsiteX190" fmla="*/ 798676 w 2273164"/>
              <a:gd name="connsiteY190" fmla="*/ 494722 h 680401"/>
              <a:gd name="connsiteX191" fmla="*/ 668954 w 2273164"/>
              <a:gd name="connsiteY191" fmla="*/ 494722 h 680401"/>
              <a:gd name="connsiteX192" fmla="*/ 708380 w 2273164"/>
              <a:gd name="connsiteY192" fmla="*/ 502353 h 680401"/>
              <a:gd name="connsiteX193" fmla="*/ 709651 w 2273164"/>
              <a:gd name="connsiteY193" fmla="*/ 503624 h 680401"/>
              <a:gd name="connsiteX194" fmla="*/ 702021 w 2273164"/>
              <a:gd name="connsiteY194" fmla="*/ 522701 h 680401"/>
              <a:gd name="connsiteX195" fmla="*/ 700750 w 2273164"/>
              <a:gd name="connsiteY195" fmla="*/ 521429 h 680401"/>
              <a:gd name="connsiteX196" fmla="*/ 667683 w 2273164"/>
              <a:gd name="connsiteY196" fmla="*/ 513798 h 680401"/>
              <a:gd name="connsiteX197" fmla="*/ 648606 w 2273164"/>
              <a:gd name="connsiteY197" fmla="*/ 517614 h 680401"/>
              <a:gd name="connsiteX198" fmla="*/ 642248 w 2273164"/>
              <a:gd name="connsiteY198" fmla="*/ 527788 h 680401"/>
              <a:gd name="connsiteX199" fmla="*/ 644791 w 2273164"/>
              <a:gd name="connsiteY199" fmla="*/ 535419 h 680401"/>
              <a:gd name="connsiteX200" fmla="*/ 652422 w 2273164"/>
              <a:gd name="connsiteY200" fmla="*/ 541777 h 680401"/>
              <a:gd name="connsiteX201" fmla="*/ 674042 w 2273164"/>
              <a:gd name="connsiteY201" fmla="*/ 550680 h 680401"/>
              <a:gd name="connsiteX202" fmla="*/ 705837 w 2273164"/>
              <a:gd name="connsiteY202" fmla="*/ 565941 h 680401"/>
              <a:gd name="connsiteX203" fmla="*/ 713467 w 2273164"/>
              <a:gd name="connsiteY203" fmla="*/ 587561 h 680401"/>
              <a:gd name="connsiteX204" fmla="*/ 699477 w 2273164"/>
              <a:gd name="connsiteY204" fmla="*/ 615540 h 680401"/>
              <a:gd name="connsiteX205" fmla="*/ 662596 w 2273164"/>
              <a:gd name="connsiteY205" fmla="*/ 625714 h 680401"/>
              <a:gd name="connsiteX206" fmla="*/ 623171 w 2273164"/>
              <a:gd name="connsiteY206" fmla="*/ 618084 h 680401"/>
              <a:gd name="connsiteX207" fmla="*/ 621899 w 2273164"/>
              <a:gd name="connsiteY207" fmla="*/ 618084 h 680401"/>
              <a:gd name="connsiteX208" fmla="*/ 621899 w 2273164"/>
              <a:gd name="connsiteY208" fmla="*/ 596464 h 680401"/>
              <a:gd name="connsiteX209" fmla="*/ 624443 w 2273164"/>
              <a:gd name="connsiteY209" fmla="*/ 597735 h 680401"/>
              <a:gd name="connsiteX210" fmla="*/ 643519 w 2273164"/>
              <a:gd name="connsiteY210" fmla="*/ 604095 h 680401"/>
              <a:gd name="connsiteX211" fmla="*/ 662596 w 2273164"/>
              <a:gd name="connsiteY211" fmla="*/ 606638 h 680401"/>
              <a:gd name="connsiteX212" fmla="*/ 684216 w 2273164"/>
              <a:gd name="connsiteY212" fmla="*/ 602822 h 680401"/>
              <a:gd name="connsiteX213" fmla="*/ 691846 w 2273164"/>
              <a:gd name="connsiteY213" fmla="*/ 590105 h 680401"/>
              <a:gd name="connsiteX214" fmla="*/ 686759 w 2273164"/>
              <a:gd name="connsiteY214" fmla="*/ 578659 h 680401"/>
              <a:gd name="connsiteX215" fmla="*/ 662596 w 2273164"/>
              <a:gd name="connsiteY215" fmla="*/ 567213 h 680401"/>
              <a:gd name="connsiteX216" fmla="*/ 637161 w 2273164"/>
              <a:gd name="connsiteY216" fmla="*/ 555767 h 680401"/>
              <a:gd name="connsiteX217" fmla="*/ 625714 w 2273164"/>
              <a:gd name="connsiteY217" fmla="*/ 544321 h 680401"/>
              <a:gd name="connsiteX218" fmla="*/ 621899 w 2273164"/>
              <a:gd name="connsiteY218" fmla="*/ 529059 h 680401"/>
              <a:gd name="connsiteX219" fmla="*/ 634617 w 2273164"/>
              <a:gd name="connsiteY219" fmla="*/ 503624 h 680401"/>
              <a:gd name="connsiteX220" fmla="*/ 668954 w 2273164"/>
              <a:gd name="connsiteY220" fmla="*/ 494722 h 680401"/>
              <a:gd name="connsiteX221" fmla="*/ 546864 w 2273164"/>
              <a:gd name="connsiteY221" fmla="*/ 494722 h 680401"/>
              <a:gd name="connsiteX222" fmla="*/ 582474 w 2273164"/>
              <a:gd name="connsiteY222" fmla="*/ 506167 h 680401"/>
              <a:gd name="connsiteX223" fmla="*/ 593920 w 2273164"/>
              <a:gd name="connsiteY223" fmla="*/ 541777 h 680401"/>
              <a:gd name="connsiteX224" fmla="*/ 593920 w 2273164"/>
              <a:gd name="connsiteY224" fmla="*/ 624443 h 680401"/>
              <a:gd name="connsiteX225" fmla="*/ 571028 w 2273164"/>
              <a:gd name="connsiteY225" fmla="*/ 624443 h 680401"/>
              <a:gd name="connsiteX226" fmla="*/ 571028 w 2273164"/>
              <a:gd name="connsiteY226" fmla="*/ 543049 h 680401"/>
              <a:gd name="connsiteX227" fmla="*/ 564669 w 2273164"/>
              <a:gd name="connsiteY227" fmla="*/ 521429 h 680401"/>
              <a:gd name="connsiteX228" fmla="*/ 544320 w 2273164"/>
              <a:gd name="connsiteY228" fmla="*/ 515070 h 680401"/>
              <a:gd name="connsiteX229" fmla="*/ 517614 w 2273164"/>
              <a:gd name="connsiteY229" fmla="*/ 525245 h 680401"/>
              <a:gd name="connsiteX230" fmla="*/ 508711 w 2273164"/>
              <a:gd name="connsiteY230" fmla="*/ 558311 h 680401"/>
              <a:gd name="connsiteX231" fmla="*/ 508711 w 2273164"/>
              <a:gd name="connsiteY231" fmla="*/ 624443 h 680401"/>
              <a:gd name="connsiteX232" fmla="*/ 485819 w 2273164"/>
              <a:gd name="connsiteY232" fmla="*/ 624443 h 680401"/>
              <a:gd name="connsiteX233" fmla="*/ 485819 w 2273164"/>
              <a:gd name="connsiteY233" fmla="*/ 497266 h 680401"/>
              <a:gd name="connsiteX234" fmla="*/ 504896 w 2273164"/>
              <a:gd name="connsiteY234" fmla="*/ 497266 h 680401"/>
              <a:gd name="connsiteX235" fmla="*/ 507440 w 2273164"/>
              <a:gd name="connsiteY235" fmla="*/ 512527 h 680401"/>
              <a:gd name="connsiteX236" fmla="*/ 522701 w 2273164"/>
              <a:gd name="connsiteY236" fmla="*/ 499809 h 680401"/>
              <a:gd name="connsiteX237" fmla="*/ 546864 w 2273164"/>
              <a:gd name="connsiteY237" fmla="*/ 494722 h 680401"/>
              <a:gd name="connsiteX238" fmla="*/ 2097161 w 2273164"/>
              <a:gd name="connsiteY238" fmla="*/ 468014 h 680401"/>
              <a:gd name="connsiteX239" fmla="*/ 2111150 w 2273164"/>
              <a:gd name="connsiteY239" fmla="*/ 468014 h 680401"/>
              <a:gd name="connsiteX240" fmla="*/ 2111150 w 2273164"/>
              <a:gd name="connsiteY240" fmla="*/ 497266 h 680401"/>
              <a:gd name="connsiteX241" fmla="*/ 2146760 w 2273164"/>
              <a:gd name="connsiteY241" fmla="*/ 497266 h 680401"/>
              <a:gd name="connsiteX242" fmla="*/ 2146760 w 2273164"/>
              <a:gd name="connsiteY242" fmla="*/ 515070 h 680401"/>
              <a:gd name="connsiteX243" fmla="*/ 2111150 w 2273164"/>
              <a:gd name="connsiteY243" fmla="*/ 515070 h 680401"/>
              <a:gd name="connsiteX244" fmla="*/ 2111150 w 2273164"/>
              <a:gd name="connsiteY244" fmla="*/ 586290 h 680401"/>
              <a:gd name="connsiteX245" fmla="*/ 2116237 w 2273164"/>
              <a:gd name="connsiteY245" fmla="*/ 602822 h 680401"/>
              <a:gd name="connsiteX246" fmla="*/ 2128955 w 2273164"/>
              <a:gd name="connsiteY246" fmla="*/ 607909 h 680401"/>
              <a:gd name="connsiteX247" fmla="*/ 2137858 w 2273164"/>
              <a:gd name="connsiteY247" fmla="*/ 606638 h 680401"/>
              <a:gd name="connsiteX248" fmla="*/ 2146760 w 2273164"/>
              <a:gd name="connsiteY248" fmla="*/ 604095 h 680401"/>
              <a:gd name="connsiteX249" fmla="*/ 2149303 w 2273164"/>
              <a:gd name="connsiteY249" fmla="*/ 602822 h 680401"/>
              <a:gd name="connsiteX250" fmla="*/ 2149303 w 2273164"/>
              <a:gd name="connsiteY250" fmla="*/ 620627 h 680401"/>
              <a:gd name="connsiteX251" fmla="*/ 2148032 w 2273164"/>
              <a:gd name="connsiteY251" fmla="*/ 620627 h 680401"/>
              <a:gd name="connsiteX252" fmla="*/ 2139129 w 2273164"/>
              <a:gd name="connsiteY252" fmla="*/ 623171 h 680401"/>
              <a:gd name="connsiteX253" fmla="*/ 2127684 w 2273164"/>
              <a:gd name="connsiteY253" fmla="*/ 624443 h 680401"/>
              <a:gd name="connsiteX254" fmla="*/ 2089530 w 2273164"/>
              <a:gd name="connsiteY254" fmla="*/ 585017 h 680401"/>
              <a:gd name="connsiteX255" fmla="*/ 2089530 w 2273164"/>
              <a:gd name="connsiteY255" fmla="*/ 513798 h 680401"/>
              <a:gd name="connsiteX256" fmla="*/ 2071725 w 2273164"/>
              <a:gd name="connsiteY256" fmla="*/ 513798 h 680401"/>
              <a:gd name="connsiteX257" fmla="*/ 2071725 w 2273164"/>
              <a:gd name="connsiteY257" fmla="*/ 502353 h 680401"/>
              <a:gd name="connsiteX258" fmla="*/ 2089530 w 2273164"/>
              <a:gd name="connsiteY258" fmla="*/ 494722 h 680401"/>
              <a:gd name="connsiteX259" fmla="*/ 424773 w 2273164"/>
              <a:gd name="connsiteY259" fmla="*/ 455296 h 680401"/>
              <a:gd name="connsiteX260" fmla="*/ 447665 w 2273164"/>
              <a:gd name="connsiteY260" fmla="*/ 455296 h 680401"/>
              <a:gd name="connsiteX261" fmla="*/ 447665 w 2273164"/>
              <a:gd name="connsiteY261" fmla="*/ 624443 h 680401"/>
              <a:gd name="connsiteX262" fmla="*/ 424773 w 2273164"/>
              <a:gd name="connsiteY262" fmla="*/ 624443 h 680401"/>
              <a:gd name="connsiteX263" fmla="*/ 2038659 w 2273164"/>
              <a:gd name="connsiteY263" fmla="*/ 451482 h 680401"/>
              <a:gd name="connsiteX264" fmla="*/ 2047561 w 2273164"/>
              <a:gd name="connsiteY264" fmla="*/ 455296 h 680401"/>
              <a:gd name="connsiteX265" fmla="*/ 2051377 w 2273164"/>
              <a:gd name="connsiteY265" fmla="*/ 465470 h 680401"/>
              <a:gd name="connsiteX266" fmla="*/ 2047561 w 2273164"/>
              <a:gd name="connsiteY266" fmla="*/ 475645 h 680401"/>
              <a:gd name="connsiteX267" fmla="*/ 2038659 w 2273164"/>
              <a:gd name="connsiteY267" fmla="*/ 479461 h 680401"/>
              <a:gd name="connsiteX268" fmla="*/ 2029756 w 2273164"/>
              <a:gd name="connsiteY268" fmla="*/ 475645 h 680401"/>
              <a:gd name="connsiteX269" fmla="*/ 2025941 w 2273164"/>
              <a:gd name="connsiteY269" fmla="*/ 465470 h 680401"/>
              <a:gd name="connsiteX270" fmla="*/ 2029756 w 2273164"/>
              <a:gd name="connsiteY270" fmla="*/ 455296 h 680401"/>
              <a:gd name="connsiteX271" fmla="*/ 2038659 w 2273164"/>
              <a:gd name="connsiteY271" fmla="*/ 451482 h 680401"/>
              <a:gd name="connsiteX272" fmla="*/ 1920383 w 2273164"/>
              <a:gd name="connsiteY272" fmla="*/ 451482 h 680401"/>
              <a:gd name="connsiteX273" fmla="*/ 1929286 w 2273164"/>
              <a:gd name="connsiteY273" fmla="*/ 455296 h 680401"/>
              <a:gd name="connsiteX274" fmla="*/ 1933101 w 2273164"/>
              <a:gd name="connsiteY274" fmla="*/ 465470 h 680401"/>
              <a:gd name="connsiteX275" fmla="*/ 1929286 w 2273164"/>
              <a:gd name="connsiteY275" fmla="*/ 475645 h 680401"/>
              <a:gd name="connsiteX276" fmla="*/ 1920383 w 2273164"/>
              <a:gd name="connsiteY276" fmla="*/ 479461 h 680401"/>
              <a:gd name="connsiteX277" fmla="*/ 1911482 w 2273164"/>
              <a:gd name="connsiteY277" fmla="*/ 475645 h 680401"/>
              <a:gd name="connsiteX278" fmla="*/ 1907666 w 2273164"/>
              <a:gd name="connsiteY278" fmla="*/ 465470 h 680401"/>
              <a:gd name="connsiteX279" fmla="*/ 1911482 w 2273164"/>
              <a:gd name="connsiteY279" fmla="*/ 455296 h 680401"/>
              <a:gd name="connsiteX280" fmla="*/ 1920383 w 2273164"/>
              <a:gd name="connsiteY280" fmla="*/ 451482 h 680401"/>
              <a:gd name="connsiteX281" fmla="*/ 1042857 w 2273164"/>
              <a:gd name="connsiteY281" fmla="*/ 451482 h 680401"/>
              <a:gd name="connsiteX282" fmla="*/ 1051760 w 2273164"/>
              <a:gd name="connsiteY282" fmla="*/ 455296 h 680401"/>
              <a:gd name="connsiteX283" fmla="*/ 1055575 w 2273164"/>
              <a:gd name="connsiteY283" fmla="*/ 465470 h 680401"/>
              <a:gd name="connsiteX284" fmla="*/ 1051760 w 2273164"/>
              <a:gd name="connsiteY284" fmla="*/ 475645 h 680401"/>
              <a:gd name="connsiteX285" fmla="*/ 1042857 w 2273164"/>
              <a:gd name="connsiteY285" fmla="*/ 479461 h 680401"/>
              <a:gd name="connsiteX286" fmla="*/ 1033955 w 2273164"/>
              <a:gd name="connsiteY286" fmla="*/ 475645 h 680401"/>
              <a:gd name="connsiteX287" fmla="*/ 1030139 w 2273164"/>
              <a:gd name="connsiteY287" fmla="*/ 465470 h 680401"/>
              <a:gd name="connsiteX288" fmla="*/ 1033955 w 2273164"/>
              <a:gd name="connsiteY288" fmla="*/ 455296 h 680401"/>
              <a:gd name="connsiteX289" fmla="*/ 1042857 w 2273164"/>
              <a:gd name="connsiteY289" fmla="*/ 451482 h 680401"/>
              <a:gd name="connsiteX290" fmla="*/ 891516 w 2273164"/>
              <a:gd name="connsiteY290" fmla="*/ 451482 h 680401"/>
              <a:gd name="connsiteX291" fmla="*/ 900418 w 2273164"/>
              <a:gd name="connsiteY291" fmla="*/ 455296 h 680401"/>
              <a:gd name="connsiteX292" fmla="*/ 904234 w 2273164"/>
              <a:gd name="connsiteY292" fmla="*/ 465470 h 680401"/>
              <a:gd name="connsiteX293" fmla="*/ 900418 w 2273164"/>
              <a:gd name="connsiteY293" fmla="*/ 475645 h 680401"/>
              <a:gd name="connsiteX294" fmla="*/ 891516 w 2273164"/>
              <a:gd name="connsiteY294" fmla="*/ 479461 h 680401"/>
              <a:gd name="connsiteX295" fmla="*/ 882613 w 2273164"/>
              <a:gd name="connsiteY295" fmla="*/ 475645 h 680401"/>
              <a:gd name="connsiteX296" fmla="*/ 878798 w 2273164"/>
              <a:gd name="connsiteY296" fmla="*/ 465470 h 680401"/>
              <a:gd name="connsiteX297" fmla="*/ 882613 w 2273164"/>
              <a:gd name="connsiteY297" fmla="*/ 455296 h 680401"/>
              <a:gd name="connsiteX298" fmla="*/ 891516 w 2273164"/>
              <a:gd name="connsiteY298" fmla="*/ 451482 h 680401"/>
              <a:gd name="connsiteX299" fmla="*/ 1968711 w 2273164"/>
              <a:gd name="connsiteY299" fmla="*/ 445122 h 680401"/>
              <a:gd name="connsiteX300" fmla="*/ 1991603 w 2273164"/>
              <a:gd name="connsiteY300" fmla="*/ 445122 h 680401"/>
              <a:gd name="connsiteX301" fmla="*/ 1991603 w 2273164"/>
              <a:gd name="connsiteY301" fmla="*/ 624443 h 680401"/>
              <a:gd name="connsiteX302" fmla="*/ 1968711 w 2273164"/>
              <a:gd name="connsiteY302" fmla="*/ 624443 h 680401"/>
              <a:gd name="connsiteX303" fmla="*/ 1765227 w 2273164"/>
              <a:gd name="connsiteY303" fmla="*/ 445122 h 680401"/>
              <a:gd name="connsiteX304" fmla="*/ 1788118 w 2273164"/>
              <a:gd name="connsiteY304" fmla="*/ 445122 h 680401"/>
              <a:gd name="connsiteX305" fmla="*/ 1788118 w 2273164"/>
              <a:gd name="connsiteY305" fmla="*/ 488362 h 680401"/>
              <a:gd name="connsiteX306" fmla="*/ 1788118 w 2273164"/>
              <a:gd name="connsiteY306" fmla="*/ 509983 h 680401"/>
              <a:gd name="connsiteX307" fmla="*/ 1826272 w 2273164"/>
              <a:gd name="connsiteY307" fmla="*/ 494722 h 680401"/>
              <a:gd name="connsiteX308" fmla="*/ 1864425 w 2273164"/>
              <a:gd name="connsiteY308" fmla="*/ 512527 h 680401"/>
              <a:gd name="connsiteX309" fmla="*/ 1878415 w 2273164"/>
              <a:gd name="connsiteY309" fmla="*/ 560854 h 680401"/>
              <a:gd name="connsiteX310" fmla="*/ 1864425 w 2273164"/>
              <a:gd name="connsiteY310" fmla="*/ 609182 h 680401"/>
              <a:gd name="connsiteX311" fmla="*/ 1825001 w 2273164"/>
              <a:gd name="connsiteY311" fmla="*/ 626987 h 680401"/>
              <a:gd name="connsiteX312" fmla="*/ 1802109 w 2273164"/>
              <a:gd name="connsiteY312" fmla="*/ 621900 h 680401"/>
              <a:gd name="connsiteX313" fmla="*/ 1785575 w 2273164"/>
              <a:gd name="connsiteY313" fmla="*/ 609182 h 680401"/>
              <a:gd name="connsiteX314" fmla="*/ 1781760 w 2273164"/>
              <a:gd name="connsiteY314" fmla="*/ 624443 h 680401"/>
              <a:gd name="connsiteX315" fmla="*/ 1765227 w 2273164"/>
              <a:gd name="connsiteY315" fmla="*/ 624443 h 680401"/>
              <a:gd name="connsiteX316" fmla="*/ 2057735 w 2273164"/>
              <a:gd name="connsiteY316" fmla="*/ 82666 h 680401"/>
              <a:gd name="connsiteX317" fmla="*/ 1994146 w 2273164"/>
              <a:gd name="connsiteY317" fmla="*/ 211115 h 680401"/>
              <a:gd name="connsiteX318" fmla="*/ 2121324 w 2273164"/>
              <a:gd name="connsiteY318" fmla="*/ 211115 h 680401"/>
              <a:gd name="connsiteX319" fmla="*/ 958920 w 2273164"/>
              <a:gd name="connsiteY319" fmla="*/ 81394 h 680401"/>
              <a:gd name="connsiteX320" fmla="*/ 958920 w 2273164"/>
              <a:gd name="connsiteY320" fmla="*/ 155157 h 680401"/>
              <a:gd name="connsiteX321" fmla="*/ 1105175 w 2273164"/>
              <a:gd name="connsiteY321" fmla="*/ 155157 h 680401"/>
              <a:gd name="connsiteX322" fmla="*/ 1161133 w 2273164"/>
              <a:gd name="connsiteY322" fmla="*/ 118276 h 680401"/>
              <a:gd name="connsiteX323" fmla="*/ 1105175 w 2273164"/>
              <a:gd name="connsiteY323" fmla="*/ 81394 h 680401"/>
              <a:gd name="connsiteX324" fmla="*/ 600279 w 2273164"/>
              <a:gd name="connsiteY324" fmla="*/ 67405 h 680401"/>
              <a:gd name="connsiteX325" fmla="*/ 464199 w 2273164"/>
              <a:gd name="connsiteY325" fmla="*/ 171691 h 680401"/>
              <a:gd name="connsiteX326" fmla="*/ 600279 w 2273164"/>
              <a:gd name="connsiteY326" fmla="*/ 275976 h 680401"/>
              <a:gd name="connsiteX327" fmla="*/ 736359 w 2273164"/>
              <a:gd name="connsiteY327" fmla="*/ 171691 h 680401"/>
              <a:gd name="connsiteX328" fmla="*/ 600279 w 2273164"/>
              <a:gd name="connsiteY328" fmla="*/ 67405 h 680401"/>
              <a:gd name="connsiteX329" fmla="*/ 900418 w 2273164"/>
              <a:gd name="connsiteY329" fmla="*/ 10174 h 680401"/>
              <a:gd name="connsiteX330" fmla="*/ 1117892 w 2273164"/>
              <a:gd name="connsiteY330" fmla="*/ 10174 h 680401"/>
              <a:gd name="connsiteX331" fmla="*/ 1247614 w 2273164"/>
              <a:gd name="connsiteY331" fmla="*/ 115732 h 680401"/>
              <a:gd name="connsiteX332" fmla="*/ 1173851 w 2273164"/>
              <a:gd name="connsiteY332" fmla="*/ 213659 h 680401"/>
              <a:gd name="connsiteX333" fmla="*/ 1265418 w 2273164"/>
              <a:gd name="connsiteY333" fmla="*/ 329391 h 680401"/>
              <a:gd name="connsiteX334" fmla="*/ 1262875 w 2273164"/>
              <a:gd name="connsiteY334" fmla="*/ 333206 h 680401"/>
              <a:gd name="connsiteX335" fmla="*/ 1177665 w 2273164"/>
              <a:gd name="connsiteY335" fmla="*/ 333206 h 680401"/>
              <a:gd name="connsiteX336" fmla="*/ 1168763 w 2273164"/>
              <a:gd name="connsiteY336" fmla="*/ 329391 h 680401"/>
              <a:gd name="connsiteX337" fmla="*/ 1096271 w 2273164"/>
              <a:gd name="connsiteY337" fmla="*/ 246725 h 680401"/>
              <a:gd name="connsiteX338" fmla="*/ 1032683 w 2273164"/>
              <a:gd name="connsiteY338" fmla="*/ 221289 h 680401"/>
              <a:gd name="connsiteX339" fmla="*/ 958920 w 2273164"/>
              <a:gd name="connsiteY339" fmla="*/ 221289 h 680401"/>
              <a:gd name="connsiteX340" fmla="*/ 958920 w 2273164"/>
              <a:gd name="connsiteY340" fmla="*/ 321760 h 680401"/>
              <a:gd name="connsiteX341" fmla="*/ 947474 w 2273164"/>
              <a:gd name="connsiteY341" fmla="*/ 333206 h 680401"/>
              <a:gd name="connsiteX342" fmla="*/ 886429 w 2273164"/>
              <a:gd name="connsiteY342" fmla="*/ 333206 h 680401"/>
              <a:gd name="connsiteX343" fmla="*/ 874982 w 2273164"/>
              <a:gd name="connsiteY343" fmla="*/ 321760 h 680401"/>
              <a:gd name="connsiteX344" fmla="*/ 874982 w 2273164"/>
              <a:gd name="connsiteY344" fmla="*/ 35610 h 680401"/>
              <a:gd name="connsiteX345" fmla="*/ 900418 w 2273164"/>
              <a:gd name="connsiteY345" fmla="*/ 10174 h 680401"/>
              <a:gd name="connsiteX346" fmla="*/ 2024669 w 2273164"/>
              <a:gd name="connsiteY346" fmla="*/ 8903 h 680401"/>
              <a:gd name="connsiteX347" fmla="*/ 2098432 w 2273164"/>
              <a:gd name="connsiteY347" fmla="*/ 8903 h 680401"/>
              <a:gd name="connsiteX348" fmla="*/ 2108606 w 2273164"/>
              <a:gd name="connsiteY348" fmla="*/ 15261 h 680401"/>
              <a:gd name="connsiteX349" fmla="*/ 2272666 w 2273164"/>
              <a:gd name="connsiteY349" fmla="*/ 329391 h 680401"/>
              <a:gd name="connsiteX350" fmla="*/ 2270123 w 2273164"/>
              <a:gd name="connsiteY350" fmla="*/ 333206 h 680401"/>
              <a:gd name="connsiteX351" fmla="*/ 2223066 w 2273164"/>
              <a:gd name="connsiteY351" fmla="*/ 333206 h 680401"/>
              <a:gd name="connsiteX352" fmla="*/ 2162021 w 2273164"/>
              <a:gd name="connsiteY352" fmla="*/ 295052 h 680401"/>
              <a:gd name="connsiteX353" fmla="*/ 2150576 w 2273164"/>
              <a:gd name="connsiteY353" fmla="*/ 270889 h 680401"/>
              <a:gd name="connsiteX354" fmla="*/ 1964896 w 2273164"/>
              <a:gd name="connsiteY354" fmla="*/ 270889 h 680401"/>
              <a:gd name="connsiteX355" fmla="*/ 1936917 w 2273164"/>
              <a:gd name="connsiteY355" fmla="*/ 326847 h 680401"/>
              <a:gd name="connsiteX356" fmla="*/ 1926743 w 2273164"/>
              <a:gd name="connsiteY356" fmla="*/ 333206 h 680401"/>
              <a:gd name="connsiteX357" fmla="*/ 1844077 w 2273164"/>
              <a:gd name="connsiteY357" fmla="*/ 333206 h 680401"/>
              <a:gd name="connsiteX358" fmla="*/ 1841533 w 2273164"/>
              <a:gd name="connsiteY358" fmla="*/ 329391 h 680401"/>
              <a:gd name="connsiteX359" fmla="*/ 2001777 w 2273164"/>
              <a:gd name="connsiteY359" fmla="*/ 22892 h 680401"/>
              <a:gd name="connsiteX360" fmla="*/ 2024669 w 2273164"/>
              <a:gd name="connsiteY360" fmla="*/ 8903 h 680401"/>
              <a:gd name="connsiteX361" fmla="*/ 1747422 w 2273164"/>
              <a:gd name="connsiteY361" fmla="*/ 8903 h 680401"/>
              <a:gd name="connsiteX362" fmla="*/ 1794478 w 2273164"/>
              <a:gd name="connsiteY362" fmla="*/ 8903 h 680401"/>
              <a:gd name="connsiteX363" fmla="*/ 1805923 w 2273164"/>
              <a:gd name="connsiteY363" fmla="*/ 20348 h 680401"/>
              <a:gd name="connsiteX364" fmla="*/ 1805923 w 2273164"/>
              <a:gd name="connsiteY364" fmla="*/ 321760 h 680401"/>
              <a:gd name="connsiteX365" fmla="*/ 1794478 w 2273164"/>
              <a:gd name="connsiteY365" fmla="*/ 333206 h 680401"/>
              <a:gd name="connsiteX366" fmla="*/ 1733433 w 2273164"/>
              <a:gd name="connsiteY366" fmla="*/ 333206 h 680401"/>
              <a:gd name="connsiteX367" fmla="*/ 1721986 w 2273164"/>
              <a:gd name="connsiteY367" fmla="*/ 320488 h 680401"/>
              <a:gd name="connsiteX368" fmla="*/ 1721986 w 2273164"/>
              <a:gd name="connsiteY368" fmla="*/ 34339 h 680401"/>
              <a:gd name="connsiteX369" fmla="*/ 1747422 w 2273164"/>
              <a:gd name="connsiteY369" fmla="*/ 8903 h 680401"/>
              <a:gd name="connsiteX370" fmla="*/ 1261602 w 2273164"/>
              <a:gd name="connsiteY370" fmla="*/ 8903 h 680401"/>
              <a:gd name="connsiteX371" fmla="*/ 1344269 w 2273164"/>
              <a:gd name="connsiteY371" fmla="*/ 8903 h 680401"/>
              <a:gd name="connsiteX372" fmla="*/ 1354443 w 2273164"/>
              <a:gd name="connsiteY372" fmla="*/ 15261 h 680401"/>
              <a:gd name="connsiteX373" fmla="*/ 1475261 w 2273164"/>
              <a:gd name="connsiteY373" fmla="*/ 258171 h 680401"/>
              <a:gd name="connsiteX374" fmla="*/ 1594808 w 2273164"/>
              <a:gd name="connsiteY374" fmla="*/ 15261 h 680401"/>
              <a:gd name="connsiteX375" fmla="*/ 1604983 w 2273164"/>
              <a:gd name="connsiteY375" fmla="*/ 8903 h 680401"/>
              <a:gd name="connsiteX376" fmla="*/ 1687649 w 2273164"/>
              <a:gd name="connsiteY376" fmla="*/ 8903 h 680401"/>
              <a:gd name="connsiteX377" fmla="*/ 1690192 w 2273164"/>
              <a:gd name="connsiteY377" fmla="*/ 12718 h 680401"/>
              <a:gd name="connsiteX378" fmla="*/ 1526132 w 2273164"/>
              <a:gd name="connsiteY378" fmla="*/ 326847 h 680401"/>
              <a:gd name="connsiteX379" fmla="*/ 1515958 w 2273164"/>
              <a:gd name="connsiteY379" fmla="*/ 333206 h 680401"/>
              <a:gd name="connsiteX380" fmla="*/ 1442195 w 2273164"/>
              <a:gd name="connsiteY380" fmla="*/ 333206 h 680401"/>
              <a:gd name="connsiteX381" fmla="*/ 1419303 w 2273164"/>
              <a:gd name="connsiteY381" fmla="*/ 319217 h 680401"/>
              <a:gd name="connsiteX382" fmla="*/ 1259059 w 2273164"/>
              <a:gd name="connsiteY382" fmla="*/ 12718 h 680401"/>
              <a:gd name="connsiteX383" fmla="*/ 1261602 w 2273164"/>
              <a:gd name="connsiteY383" fmla="*/ 8903 h 680401"/>
              <a:gd name="connsiteX384" fmla="*/ 25435 w 2273164"/>
              <a:gd name="connsiteY384" fmla="*/ 8903 h 680401"/>
              <a:gd name="connsiteX385" fmla="*/ 351010 w 2273164"/>
              <a:gd name="connsiteY385" fmla="*/ 8903 h 680401"/>
              <a:gd name="connsiteX386" fmla="*/ 363728 w 2273164"/>
              <a:gd name="connsiteY386" fmla="*/ 20348 h 680401"/>
              <a:gd name="connsiteX387" fmla="*/ 363728 w 2273164"/>
              <a:gd name="connsiteY387" fmla="*/ 76307 h 680401"/>
              <a:gd name="connsiteX388" fmla="*/ 358641 w 2273164"/>
              <a:gd name="connsiteY388" fmla="*/ 81394 h 680401"/>
              <a:gd name="connsiteX389" fmla="*/ 83937 w 2273164"/>
              <a:gd name="connsiteY389" fmla="*/ 81394 h 680401"/>
              <a:gd name="connsiteX390" fmla="*/ 104286 w 2273164"/>
              <a:gd name="connsiteY390" fmla="*/ 101742 h 680401"/>
              <a:gd name="connsiteX391" fmla="*/ 270889 w 2273164"/>
              <a:gd name="connsiteY391" fmla="*/ 117004 h 680401"/>
              <a:gd name="connsiteX392" fmla="*/ 270889 w 2273164"/>
              <a:gd name="connsiteY392" fmla="*/ 227649 h 680401"/>
              <a:gd name="connsiteX393" fmla="*/ 113189 w 2273164"/>
              <a:gd name="connsiteY393" fmla="*/ 241638 h 680401"/>
              <a:gd name="connsiteX394" fmla="*/ 83937 w 2273164"/>
              <a:gd name="connsiteY394" fmla="*/ 261986 h 680401"/>
              <a:gd name="connsiteX395" fmla="*/ 83937 w 2273164"/>
              <a:gd name="connsiteY395" fmla="*/ 320488 h 680401"/>
              <a:gd name="connsiteX396" fmla="*/ 72492 w 2273164"/>
              <a:gd name="connsiteY396" fmla="*/ 331935 h 680401"/>
              <a:gd name="connsiteX397" fmla="*/ 11447 w 2273164"/>
              <a:gd name="connsiteY397" fmla="*/ 331935 h 680401"/>
              <a:gd name="connsiteX398" fmla="*/ 0 w 2273164"/>
              <a:gd name="connsiteY398" fmla="*/ 320488 h 680401"/>
              <a:gd name="connsiteX399" fmla="*/ 0 w 2273164"/>
              <a:gd name="connsiteY399" fmla="*/ 240367 h 680401"/>
              <a:gd name="connsiteX400" fmla="*/ 31795 w 2273164"/>
              <a:gd name="connsiteY400" fmla="*/ 192039 h 680401"/>
              <a:gd name="connsiteX401" fmla="*/ 227649 w 2273164"/>
              <a:gd name="connsiteY401" fmla="*/ 179321 h 680401"/>
              <a:gd name="connsiteX402" fmla="*/ 227649 w 2273164"/>
              <a:gd name="connsiteY402" fmla="*/ 167875 h 680401"/>
              <a:gd name="connsiteX403" fmla="*/ 33066 w 2273164"/>
              <a:gd name="connsiteY403" fmla="*/ 156429 h 680401"/>
              <a:gd name="connsiteX404" fmla="*/ 0 w 2273164"/>
              <a:gd name="connsiteY404" fmla="*/ 106829 h 680401"/>
              <a:gd name="connsiteX405" fmla="*/ 0 w 2273164"/>
              <a:gd name="connsiteY405" fmla="*/ 34339 h 680401"/>
              <a:gd name="connsiteX406" fmla="*/ 25435 w 2273164"/>
              <a:gd name="connsiteY406" fmla="*/ 8903 h 680401"/>
              <a:gd name="connsiteX407" fmla="*/ 600279 w 2273164"/>
              <a:gd name="connsiteY407" fmla="*/ 0 h 680401"/>
              <a:gd name="connsiteX408" fmla="*/ 821568 w 2273164"/>
              <a:gd name="connsiteY408" fmla="*/ 170418 h 680401"/>
              <a:gd name="connsiteX409" fmla="*/ 600279 w 2273164"/>
              <a:gd name="connsiteY409" fmla="*/ 340836 h 680401"/>
              <a:gd name="connsiteX410" fmla="*/ 377718 w 2273164"/>
              <a:gd name="connsiteY410" fmla="*/ 170418 h 680401"/>
              <a:gd name="connsiteX411" fmla="*/ 600279 w 2273164"/>
              <a:gd name="connsiteY411" fmla="*/ 0 h 68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</a:cxnLst>
            <a:rect l="l" t="t" r="r" b="b"/>
            <a:pathLst>
              <a:path w="2273164" h="680401">
                <a:moveTo>
                  <a:pt x="1264146" y="621900"/>
                </a:moveTo>
                <a:cubicBezTo>
                  <a:pt x="1255244" y="621900"/>
                  <a:pt x="1248885" y="623171"/>
                  <a:pt x="1246341" y="626987"/>
                </a:cubicBezTo>
                <a:cubicBezTo>
                  <a:pt x="1242527" y="630801"/>
                  <a:pt x="1239983" y="635889"/>
                  <a:pt x="1239983" y="643519"/>
                </a:cubicBezTo>
                <a:cubicBezTo>
                  <a:pt x="1239983" y="649879"/>
                  <a:pt x="1242527" y="654966"/>
                  <a:pt x="1247614" y="657509"/>
                </a:cubicBezTo>
                <a:cubicBezTo>
                  <a:pt x="1252701" y="661324"/>
                  <a:pt x="1260331" y="662596"/>
                  <a:pt x="1270506" y="662596"/>
                </a:cubicBezTo>
                <a:cubicBezTo>
                  <a:pt x="1285767" y="662596"/>
                  <a:pt x="1297212" y="661324"/>
                  <a:pt x="1304843" y="656237"/>
                </a:cubicBezTo>
                <a:cubicBezTo>
                  <a:pt x="1311202" y="651150"/>
                  <a:pt x="1315017" y="646063"/>
                  <a:pt x="1315017" y="638432"/>
                </a:cubicBezTo>
                <a:cubicBezTo>
                  <a:pt x="1315017" y="632074"/>
                  <a:pt x="1313746" y="628258"/>
                  <a:pt x="1309930" y="625714"/>
                </a:cubicBezTo>
                <a:cubicBezTo>
                  <a:pt x="1306115" y="623171"/>
                  <a:pt x="1298485" y="621900"/>
                  <a:pt x="1287038" y="621900"/>
                </a:cubicBezTo>
                <a:close/>
                <a:moveTo>
                  <a:pt x="794861" y="516341"/>
                </a:moveTo>
                <a:cubicBezTo>
                  <a:pt x="783414" y="516341"/>
                  <a:pt x="774513" y="520157"/>
                  <a:pt x="769426" y="526516"/>
                </a:cubicBezTo>
                <a:cubicBezTo>
                  <a:pt x="763066" y="532875"/>
                  <a:pt x="760522" y="543049"/>
                  <a:pt x="760522" y="558311"/>
                </a:cubicBezTo>
                <a:lnTo>
                  <a:pt x="760522" y="562125"/>
                </a:lnTo>
                <a:cubicBezTo>
                  <a:pt x="760522" y="578659"/>
                  <a:pt x="764338" y="590105"/>
                  <a:pt x="769426" y="597735"/>
                </a:cubicBezTo>
                <a:cubicBezTo>
                  <a:pt x="774513" y="604095"/>
                  <a:pt x="783414" y="607909"/>
                  <a:pt x="796132" y="607909"/>
                </a:cubicBezTo>
                <a:cubicBezTo>
                  <a:pt x="806306" y="607909"/>
                  <a:pt x="813937" y="602822"/>
                  <a:pt x="820297" y="595192"/>
                </a:cubicBezTo>
                <a:cubicBezTo>
                  <a:pt x="826655" y="586290"/>
                  <a:pt x="829198" y="574843"/>
                  <a:pt x="827927" y="562125"/>
                </a:cubicBezTo>
                <a:cubicBezTo>
                  <a:pt x="827927" y="546864"/>
                  <a:pt x="825384" y="535419"/>
                  <a:pt x="819024" y="527788"/>
                </a:cubicBezTo>
                <a:cubicBezTo>
                  <a:pt x="812666" y="520157"/>
                  <a:pt x="805035" y="516341"/>
                  <a:pt x="794861" y="516341"/>
                </a:cubicBezTo>
                <a:close/>
                <a:moveTo>
                  <a:pt x="1822457" y="515070"/>
                </a:moveTo>
                <a:cubicBezTo>
                  <a:pt x="1809739" y="515070"/>
                  <a:pt x="1800836" y="518885"/>
                  <a:pt x="1795749" y="525245"/>
                </a:cubicBezTo>
                <a:cubicBezTo>
                  <a:pt x="1790662" y="531603"/>
                  <a:pt x="1788118" y="544321"/>
                  <a:pt x="1788118" y="560854"/>
                </a:cubicBezTo>
                <a:cubicBezTo>
                  <a:pt x="1788118" y="577387"/>
                  <a:pt x="1791934" y="588833"/>
                  <a:pt x="1797022" y="596464"/>
                </a:cubicBezTo>
                <a:cubicBezTo>
                  <a:pt x="1802109" y="602822"/>
                  <a:pt x="1811010" y="606638"/>
                  <a:pt x="1823728" y="606638"/>
                </a:cubicBezTo>
                <a:cubicBezTo>
                  <a:pt x="1835175" y="606638"/>
                  <a:pt x="1842806" y="602822"/>
                  <a:pt x="1847893" y="595192"/>
                </a:cubicBezTo>
                <a:cubicBezTo>
                  <a:pt x="1854251" y="587561"/>
                  <a:pt x="1856794" y="576116"/>
                  <a:pt x="1854251" y="560854"/>
                </a:cubicBezTo>
                <a:cubicBezTo>
                  <a:pt x="1854251" y="545593"/>
                  <a:pt x="1851707" y="534146"/>
                  <a:pt x="1846620" y="526516"/>
                </a:cubicBezTo>
                <a:cubicBezTo>
                  <a:pt x="1841533" y="518885"/>
                  <a:pt x="1833902" y="515070"/>
                  <a:pt x="1822457" y="515070"/>
                </a:cubicBezTo>
                <a:close/>
                <a:moveTo>
                  <a:pt x="1683833" y="513798"/>
                </a:moveTo>
                <a:cubicBezTo>
                  <a:pt x="1671115" y="513798"/>
                  <a:pt x="1663484" y="517614"/>
                  <a:pt x="1657126" y="525245"/>
                </a:cubicBezTo>
                <a:cubicBezTo>
                  <a:pt x="1650767" y="532875"/>
                  <a:pt x="1648223" y="544321"/>
                  <a:pt x="1648223" y="559582"/>
                </a:cubicBezTo>
                <a:cubicBezTo>
                  <a:pt x="1648223" y="576116"/>
                  <a:pt x="1650767" y="587561"/>
                  <a:pt x="1657126" y="595192"/>
                </a:cubicBezTo>
                <a:cubicBezTo>
                  <a:pt x="1663484" y="602822"/>
                  <a:pt x="1672387" y="606638"/>
                  <a:pt x="1683833" y="606638"/>
                </a:cubicBezTo>
                <a:cubicBezTo>
                  <a:pt x="1695279" y="606638"/>
                  <a:pt x="1704181" y="602822"/>
                  <a:pt x="1710541" y="595192"/>
                </a:cubicBezTo>
                <a:cubicBezTo>
                  <a:pt x="1716899" y="587561"/>
                  <a:pt x="1719443" y="576116"/>
                  <a:pt x="1719443" y="559582"/>
                </a:cubicBezTo>
                <a:cubicBezTo>
                  <a:pt x="1719443" y="544321"/>
                  <a:pt x="1716899" y="532875"/>
                  <a:pt x="1710541" y="525245"/>
                </a:cubicBezTo>
                <a:cubicBezTo>
                  <a:pt x="1704181" y="517614"/>
                  <a:pt x="1695279" y="513798"/>
                  <a:pt x="1683833" y="513798"/>
                </a:cubicBezTo>
                <a:close/>
                <a:moveTo>
                  <a:pt x="1274320" y="512527"/>
                </a:moveTo>
                <a:cubicBezTo>
                  <a:pt x="1265418" y="512527"/>
                  <a:pt x="1259059" y="515070"/>
                  <a:pt x="1255244" y="518885"/>
                </a:cubicBezTo>
                <a:cubicBezTo>
                  <a:pt x="1251428" y="523972"/>
                  <a:pt x="1248885" y="530332"/>
                  <a:pt x="1248885" y="539233"/>
                </a:cubicBezTo>
                <a:cubicBezTo>
                  <a:pt x="1248885" y="546864"/>
                  <a:pt x="1250157" y="553224"/>
                  <a:pt x="1255244" y="557038"/>
                </a:cubicBezTo>
                <a:cubicBezTo>
                  <a:pt x="1259059" y="560854"/>
                  <a:pt x="1266690" y="563398"/>
                  <a:pt x="1274320" y="563398"/>
                </a:cubicBezTo>
                <a:cubicBezTo>
                  <a:pt x="1290854" y="563398"/>
                  <a:pt x="1299756" y="554495"/>
                  <a:pt x="1299756" y="537962"/>
                </a:cubicBezTo>
                <a:cubicBezTo>
                  <a:pt x="1299756" y="520157"/>
                  <a:pt x="1292125" y="512527"/>
                  <a:pt x="1274320" y="512527"/>
                </a:cubicBezTo>
                <a:close/>
                <a:moveTo>
                  <a:pt x="2151847" y="497266"/>
                </a:moveTo>
                <a:lnTo>
                  <a:pt x="2176011" y="497266"/>
                </a:lnTo>
                <a:lnTo>
                  <a:pt x="2203990" y="568485"/>
                </a:lnTo>
                <a:cubicBezTo>
                  <a:pt x="2209077" y="581203"/>
                  <a:pt x="2212892" y="591377"/>
                  <a:pt x="2214164" y="599008"/>
                </a:cubicBezTo>
                <a:cubicBezTo>
                  <a:pt x="2215435" y="595192"/>
                  <a:pt x="2216708" y="590105"/>
                  <a:pt x="2219251" y="583746"/>
                </a:cubicBezTo>
                <a:cubicBezTo>
                  <a:pt x="2221795" y="574843"/>
                  <a:pt x="2231969" y="545593"/>
                  <a:pt x="2249774" y="497266"/>
                </a:cubicBezTo>
                <a:lnTo>
                  <a:pt x="2272666" y="497266"/>
                </a:lnTo>
                <a:lnTo>
                  <a:pt x="2219251" y="640976"/>
                </a:lnTo>
                <a:cubicBezTo>
                  <a:pt x="2214164" y="654966"/>
                  <a:pt x="2207805" y="665140"/>
                  <a:pt x="2200174" y="671498"/>
                </a:cubicBezTo>
                <a:cubicBezTo>
                  <a:pt x="2192543" y="677858"/>
                  <a:pt x="2183642" y="680401"/>
                  <a:pt x="2173467" y="680401"/>
                </a:cubicBezTo>
                <a:cubicBezTo>
                  <a:pt x="2167108" y="680401"/>
                  <a:pt x="2160750" y="679129"/>
                  <a:pt x="2155663" y="677858"/>
                </a:cubicBezTo>
                <a:lnTo>
                  <a:pt x="2154390" y="677858"/>
                </a:lnTo>
                <a:lnTo>
                  <a:pt x="2154390" y="658780"/>
                </a:lnTo>
                <a:lnTo>
                  <a:pt x="2156934" y="658780"/>
                </a:lnTo>
                <a:cubicBezTo>
                  <a:pt x="2162021" y="660053"/>
                  <a:pt x="2165837" y="660053"/>
                  <a:pt x="2170924" y="660053"/>
                </a:cubicBezTo>
                <a:cubicBezTo>
                  <a:pt x="2182369" y="660053"/>
                  <a:pt x="2191272" y="653693"/>
                  <a:pt x="2196359" y="639705"/>
                </a:cubicBezTo>
                <a:lnTo>
                  <a:pt x="2202718" y="623171"/>
                </a:lnTo>
                <a:close/>
                <a:moveTo>
                  <a:pt x="2027213" y="497266"/>
                </a:moveTo>
                <a:lnTo>
                  <a:pt x="2050105" y="497266"/>
                </a:lnTo>
                <a:lnTo>
                  <a:pt x="2050105" y="624443"/>
                </a:lnTo>
                <a:lnTo>
                  <a:pt x="2027213" y="624443"/>
                </a:lnTo>
                <a:close/>
                <a:moveTo>
                  <a:pt x="1908938" y="497266"/>
                </a:moveTo>
                <a:lnTo>
                  <a:pt x="1931830" y="497266"/>
                </a:lnTo>
                <a:lnTo>
                  <a:pt x="1931830" y="624443"/>
                </a:lnTo>
                <a:lnTo>
                  <a:pt x="1908938" y="624443"/>
                </a:lnTo>
                <a:close/>
                <a:moveTo>
                  <a:pt x="1031412" y="497266"/>
                </a:moveTo>
                <a:lnTo>
                  <a:pt x="1054304" y="497266"/>
                </a:lnTo>
                <a:lnTo>
                  <a:pt x="1054304" y="624443"/>
                </a:lnTo>
                <a:lnTo>
                  <a:pt x="1031412" y="624443"/>
                </a:lnTo>
                <a:close/>
                <a:moveTo>
                  <a:pt x="880069" y="497266"/>
                </a:moveTo>
                <a:lnTo>
                  <a:pt x="902961" y="497266"/>
                </a:lnTo>
                <a:lnTo>
                  <a:pt x="902961" y="624443"/>
                </a:lnTo>
                <a:lnTo>
                  <a:pt x="880069" y="624443"/>
                </a:lnTo>
                <a:close/>
                <a:moveTo>
                  <a:pt x="1683833" y="494722"/>
                </a:moveTo>
                <a:cubicBezTo>
                  <a:pt x="1701638" y="494722"/>
                  <a:pt x="1715628" y="501080"/>
                  <a:pt x="1727073" y="511254"/>
                </a:cubicBezTo>
                <a:cubicBezTo>
                  <a:pt x="1737247" y="523972"/>
                  <a:pt x="1742335" y="539233"/>
                  <a:pt x="1742335" y="559582"/>
                </a:cubicBezTo>
                <a:cubicBezTo>
                  <a:pt x="1742335" y="579930"/>
                  <a:pt x="1737247" y="596464"/>
                  <a:pt x="1727073" y="607909"/>
                </a:cubicBezTo>
                <a:cubicBezTo>
                  <a:pt x="1716899" y="619356"/>
                  <a:pt x="1701638" y="625714"/>
                  <a:pt x="1683833" y="625714"/>
                </a:cubicBezTo>
                <a:cubicBezTo>
                  <a:pt x="1672387" y="625714"/>
                  <a:pt x="1662213" y="623171"/>
                  <a:pt x="1653310" y="618084"/>
                </a:cubicBezTo>
                <a:cubicBezTo>
                  <a:pt x="1644408" y="612997"/>
                  <a:pt x="1638049" y="605366"/>
                  <a:pt x="1632962" y="595192"/>
                </a:cubicBezTo>
                <a:cubicBezTo>
                  <a:pt x="1627875" y="586290"/>
                  <a:pt x="1625331" y="573572"/>
                  <a:pt x="1625331" y="560854"/>
                </a:cubicBezTo>
                <a:cubicBezTo>
                  <a:pt x="1625331" y="540506"/>
                  <a:pt x="1630418" y="523972"/>
                  <a:pt x="1640592" y="512527"/>
                </a:cubicBezTo>
                <a:cubicBezTo>
                  <a:pt x="1650767" y="501080"/>
                  <a:pt x="1666028" y="494722"/>
                  <a:pt x="1683833" y="494722"/>
                </a:cubicBezTo>
                <a:close/>
                <a:moveTo>
                  <a:pt x="1480348" y="494722"/>
                </a:moveTo>
                <a:cubicBezTo>
                  <a:pt x="1499426" y="494722"/>
                  <a:pt x="1512144" y="502353"/>
                  <a:pt x="1518502" y="515070"/>
                </a:cubicBezTo>
                <a:cubicBezTo>
                  <a:pt x="1522318" y="508711"/>
                  <a:pt x="1527405" y="504896"/>
                  <a:pt x="1533763" y="501080"/>
                </a:cubicBezTo>
                <a:cubicBezTo>
                  <a:pt x="1540123" y="497266"/>
                  <a:pt x="1549024" y="494722"/>
                  <a:pt x="1557928" y="494722"/>
                </a:cubicBezTo>
                <a:cubicBezTo>
                  <a:pt x="1571916" y="494722"/>
                  <a:pt x="1583363" y="498537"/>
                  <a:pt x="1590994" y="507440"/>
                </a:cubicBezTo>
                <a:cubicBezTo>
                  <a:pt x="1598624" y="515070"/>
                  <a:pt x="1602439" y="526516"/>
                  <a:pt x="1602439" y="543049"/>
                </a:cubicBezTo>
                <a:lnTo>
                  <a:pt x="1602439" y="625714"/>
                </a:lnTo>
                <a:lnTo>
                  <a:pt x="1579547" y="625714"/>
                </a:lnTo>
                <a:lnTo>
                  <a:pt x="1579547" y="543049"/>
                </a:lnTo>
                <a:cubicBezTo>
                  <a:pt x="1579547" y="532875"/>
                  <a:pt x="1577004" y="526516"/>
                  <a:pt x="1573189" y="521429"/>
                </a:cubicBezTo>
                <a:cubicBezTo>
                  <a:pt x="1569373" y="517614"/>
                  <a:pt x="1564286" y="515070"/>
                  <a:pt x="1555384" y="515070"/>
                </a:cubicBezTo>
                <a:cubicBezTo>
                  <a:pt x="1545210" y="515070"/>
                  <a:pt x="1536307" y="517614"/>
                  <a:pt x="1531220" y="523972"/>
                </a:cubicBezTo>
                <a:cubicBezTo>
                  <a:pt x="1526132" y="530332"/>
                  <a:pt x="1523589" y="539233"/>
                  <a:pt x="1523589" y="553224"/>
                </a:cubicBezTo>
                <a:lnTo>
                  <a:pt x="1523589" y="624443"/>
                </a:lnTo>
                <a:lnTo>
                  <a:pt x="1500697" y="624443"/>
                </a:lnTo>
                <a:lnTo>
                  <a:pt x="1500697" y="541777"/>
                </a:lnTo>
                <a:cubicBezTo>
                  <a:pt x="1500697" y="531603"/>
                  <a:pt x="1498153" y="525245"/>
                  <a:pt x="1494339" y="520157"/>
                </a:cubicBezTo>
                <a:cubicBezTo>
                  <a:pt x="1490523" y="516341"/>
                  <a:pt x="1485436" y="513798"/>
                  <a:pt x="1476534" y="513798"/>
                </a:cubicBezTo>
                <a:cubicBezTo>
                  <a:pt x="1465087" y="513798"/>
                  <a:pt x="1457457" y="517614"/>
                  <a:pt x="1452369" y="523972"/>
                </a:cubicBezTo>
                <a:cubicBezTo>
                  <a:pt x="1447282" y="530332"/>
                  <a:pt x="1444739" y="541777"/>
                  <a:pt x="1444739" y="557038"/>
                </a:cubicBezTo>
                <a:lnTo>
                  <a:pt x="1444739" y="623171"/>
                </a:lnTo>
                <a:lnTo>
                  <a:pt x="1421847" y="623171"/>
                </a:lnTo>
                <a:lnTo>
                  <a:pt x="1421847" y="495993"/>
                </a:lnTo>
                <a:lnTo>
                  <a:pt x="1440924" y="495993"/>
                </a:lnTo>
                <a:lnTo>
                  <a:pt x="1443468" y="511254"/>
                </a:lnTo>
                <a:cubicBezTo>
                  <a:pt x="1447282" y="507440"/>
                  <a:pt x="1452369" y="502353"/>
                  <a:pt x="1457457" y="499809"/>
                </a:cubicBezTo>
                <a:cubicBezTo>
                  <a:pt x="1465087" y="495993"/>
                  <a:pt x="1472718" y="494722"/>
                  <a:pt x="1480348" y="494722"/>
                </a:cubicBezTo>
                <a:close/>
                <a:moveTo>
                  <a:pt x="1274320" y="494722"/>
                </a:moveTo>
                <a:cubicBezTo>
                  <a:pt x="1281951" y="494722"/>
                  <a:pt x="1287038" y="495993"/>
                  <a:pt x="1294669" y="495993"/>
                </a:cubicBezTo>
                <a:lnTo>
                  <a:pt x="1339182" y="495993"/>
                </a:lnTo>
                <a:lnTo>
                  <a:pt x="1339182" y="511254"/>
                </a:lnTo>
                <a:lnTo>
                  <a:pt x="1317561" y="513798"/>
                </a:lnTo>
                <a:cubicBezTo>
                  <a:pt x="1318833" y="515070"/>
                  <a:pt x="1320104" y="518885"/>
                  <a:pt x="1321377" y="521429"/>
                </a:cubicBezTo>
                <a:cubicBezTo>
                  <a:pt x="1322648" y="526516"/>
                  <a:pt x="1323920" y="531603"/>
                  <a:pt x="1323920" y="536690"/>
                </a:cubicBezTo>
                <a:cubicBezTo>
                  <a:pt x="1323920" y="549408"/>
                  <a:pt x="1320104" y="559582"/>
                  <a:pt x="1311202" y="567213"/>
                </a:cubicBezTo>
                <a:cubicBezTo>
                  <a:pt x="1302299" y="574843"/>
                  <a:pt x="1290854" y="578659"/>
                  <a:pt x="1275593" y="578659"/>
                </a:cubicBezTo>
                <a:cubicBezTo>
                  <a:pt x="1271777" y="578659"/>
                  <a:pt x="1267962" y="577387"/>
                  <a:pt x="1265418" y="577387"/>
                </a:cubicBezTo>
                <a:cubicBezTo>
                  <a:pt x="1259059" y="581203"/>
                  <a:pt x="1255244" y="586290"/>
                  <a:pt x="1255244" y="591377"/>
                </a:cubicBezTo>
                <a:cubicBezTo>
                  <a:pt x="1255244" y="593921"/>
                  <a:pt x="1256515" y="596464"/>
                  <a:pt x="1259059" y="597735"/>
                </a:cubicBezTo>
                <a:cubicBezTo>
                  <a:pt x="1261602" y="599008"/>
                  <a:pt x="1266690" y="600279"/>
                  <a:pt x="1273049" y="600279"/>
                </a:cubicBezTo>
                <a:lnTo>
                  <a:pt x="1294669" y="600279"/>
                </a:lnTo>
                <a:cubicBezTo>
                  <a:pt x="1308659" y="600279"/>
                  <a:pt x="1318833" y="602822"/>
                  <a:pt x="1326464" y="609182"/>
                </a:cubicBezTo>
                <a:cubicBezTo>
                  <a:pt x="1334095" y="614269"/>
                  <a:pt x="1337909" y="623171"/>
                  <a:pt x="1337909" y="634617"/>
                </a:cubicBezTo>
                <a:cubicBezTo>
                  <a:pt x="1337909" y="648606"/>
                  <a:pt x="1331551" y="660053"/>
                  <a:pt x="1320104" y="667684"/>
                </a:cubicBezTo>
                <a:cubicBezTo>
                  <a:pt x="1308659" y="675314"/>
                  <a:pt x="1292125" y="679129"/>
                  <a:pt x="1270506" y="679129"/>
                </a:cubicBezTo>
                <a:cubicBezTo>
                  <a:pt x="1253972" y="679129"/>
                  <a:pt x="1241254" y="676585"/>
                  <a:pt x="1232352" y="670227"/>
                </a:cubicBezTo>
                <a:cubicBezTo>
                  <a:pt x="1223449" y="663868"/>
                  <a:pt x="1218362" y="654966"/>
                  <a:pt x="1218362" y="643519"/>
                </a:cubicBezTo>
                <a:cubicBezTo>
                  <a:pt x="1218362" y="635889"/>
                  <a:pt x="1220906" y="629530"/>
                  <a:pt x="1225993" y="623171"/>
                </a:cubicBezTo>
                <a:cubicBezTo>
                  <a:pt x="1229809" y="619356"/>
                  <a:pt x="1234896" y="615540"/>
                  <a:pt x="1242527" y="612997"/>
                </a:cubicBezTo>
                <a:cubicBezTo>
                  <a:pt x="1239983" y="611725"/>
                  <a:pt x="1238711" y="610453"/>
                  <a:pt x="1237439" y="607909"/>
                </a:cubicBezTo>
                <a:cubicBezTo>
                  <a:pt x="1234896" y="604095"/>
                  <a:pt x="1233623" y="600279"/>
                  <a:pt x="1233623" y="596464"/>
                </a:cubicBezTo>
                <a:cubicBezTo>
                  <a:pt x="1233623" y="591377"/>
                  <a:pt x="1234896" y="587561"/>
                  <a:pt x="1237439" y="583746"/>
                </a:cubicBezTo>
                <a:cubicBezTo>
                  <a:pt x="1238711" y="579930"/>
                  <a:pt x="1242527" y="577387"/>
                  <a:pt x="1246341" y="574843"/>
                </a:cubicBezTo>
                <a:cubicBezTo>
                  <a:pt x="1239983" y="572300"/>
                  <a:pt x="1236167" y="567213"/>
                  <a:pt x="1232352" y="562125"/>
                </a:cubicBezTo>
                <a:cubicBezTo>
                  <a:pt x="1228536" y="555767"/>
                  <a:pt x="1225993" y="548137"/>
                  <a:pt x="1225993" y="539233"/>
                </a:cubicBezTo>
                <a:cubicBezTo>
                  <a:pt x="1225993" y="525245"/>
                  <a:pt x="1229809" y="513798"/>
                  <a:pt x="1238711" y="506167"/>
                </a:cubicBezTo>
                <a:cubicBezTo>
                  <a:pt x="1247614" y="498537"/>
                  <a:pt x="1259059" y="494722"/>
                  <a:pt x="1274320" y="494722"/>
                </a:cubicBezTo>
                <a:close/>
                <a:moveTo>
                  <a:pt x="1150959" y="494722"/>
                </a:moveTo>
                <a:cubicBezTo>
                  <a:pt x="1166220" y="494722"/>
                  <a:pt x="1178938" y="498537"/>
                  <a:pt x="1186568" y="506167"/>
                </a:cubicBezTo>
                <a:cubicBezTo>
                  <a:pt x="1194199" y="513798"/>
                  <a:pt x="1198014" y="525245"/>
                  <a:pt x="1198014" y="541777"/>
                </a:cubicBezTo>
                <a:lnTo>
                  <a:pt x="1198014" y="624443"/>
                </a:lnTo>
                <a:lnTo>
                  <a:pt x="1175122" y="624443"/>
                </a:lnTo>
                <a:lnTo>
                  <a:pt x="1175122" y="543049"/>
                </a:lnTo>
                <a:cubicBezTo>
                  <a:pt x="1175122" y="532875"/>
                  <a:pt x="1172578" y="526516"/>
                  <a:pt x="1168763" y="521429"/>
                </a:cubicBezTo>
                <a:cubicBezTo>
                  <a:pt x="1164947" y="517614"/>
                  <a:pt x="1157317" y="515070"/>
                  <a:pt x="1148415" y="515070"/>
                </a:cubicBezTo>
                <a:cubicBezTo>
                  <a:pt x="1136968" y="515070"/>
                  <a:pt x="1126794" y="518885"/>
                  <a:pt x="1121707" y="525245"/>
                </a:cubicBezTo>
                <a:cubicBezTo>
                  <a:pt x="1115349" y="531603"/>
                  <a:pt x="1112805" y="543049"/>
                  <a:pt x="1112805" y="558311"/>
                </a:cubicBezTo>
                <a:lnTo>
                  <a:pt x="1112805" y="624443"/>
                </a:lnTo>
                <a:lnTo>
                  <a:pt x="1089913" y="624443"/>
                </a:lnTo>
                <a:lnTo>
                  <a:pt x="1089913" y="497266"/>
                </a:lnTo>
                <a:lnTo>
                  <a:pt x="1108989" y="497266"/>
                </a:lnTo>
                <a:lnTo>
                  <a:pt x="1111533" y="512527"/>
                </a:lnTo>
                <a:cubicBezTo>
                  <a:pt x="1115349" y="507440"/>
                  <a:pt x="1120436" y="502353"/>
                  <a:pt x="1126794" y="499809"/>
                </a:cubicBezTo>
                <a:cubicBezTo>
                  <a:pt x="1134425" y="495993"/>
                  <a:pt x="1142055" y="494722"/>
                  <a:pt x="1150959" y="494722"/>
                </a:cubicBezTo>
                <a:close/>
                <a:moveTo>
                  <a:pt x="998345" y="494722"/>
                </a:moveTo>
                <a:cubicBezTo>
                  <a:pt x="1003432" y="494722"/>
                  <a:pt x="1008520" y="494722"/>
                  <a:pt x="1011063" y="494722"/>
                </a:cubicBezTo>
                <a:lnTo>
                  <a:pt x="1012334" y="494722"/>
                </a:lnTo>
                <a:lnTo>
                  <a:pt x="1009791" y="515070"/>
                </a:lnTo>
                <a:lnTo>
                  <a:pt x="1008520" y="515070"/>
                </a:lnTo>
                <a:cubicBezTo>
                  <a:pt x="1003432" y="513798"/>
                  <a:pt x="999616" y="513798"/>
                  <a:pt x="995802" y="513798"/>
                </a:cubicBezTo>
                <a:cubicBezTo>
                  <a:pt x="986899" y="513798"/>
                  <a:pt x="977997" y="517614"/>
                  <a:pt x="971637" y="525245"/>
                </a:cubicBezTo>
                <a:cubicBezTo>
                  <a:pt x="965279" y="532875"/>
                  <a:pt x="961463" y="543049"/>
                  <a:pt x="961463" y="554495"/>
                </a:cubicBezTo>
                <a:lnTo>
                  <a:pt x="961463" y="623171"/>
                </a:lnTo>
                <a:lnTo>
                  <a:pt x="938571" y="623171"/>
                </a:lnTo>
                <a:lnTo>
                  <a:pt x="938571" y="495993"/>
                </a:lnTo>
                <a:lnTo>
                  <a:pt x="957649" y="495993"/>
                </a:lnTo>
                <a:lnTo>
                  <a:pt x="960192" y="516341"/>
                </a:lnTo>
                <a:cubicBezTo>
                  <a:pt x="965279" y="509983"/>
                  <a:pt x="969094" y="504896"/>
                  <a:pt x="975453" y="501080"/>
                </a:cubicBezTo>
                <a:cubicBezTo>
                  <a:pt x="983084" y="497266"/>
                  <a:pt x="990715" y="494722"/>
                  <a:pt x="998345" y="494722"/>
                </a:cubicBezTo>
                <a:close/>
                <a:moveTo>
                  <a:pt x="798676" y="494722"/>
                </a:moveTo>
                <a:cubicBezTo>
                  <a:pt x="816481" y="494722"/>
                  <a:pt x="829198" y="501080"/>
                  <a:pt x="838101" y="513798"/>
                </a:cubicBezTo>
                <a:cubicBezTo>
                  <a:pt x="847003" y="525245"/>
                  <a:pt x="852090" y="541777"/>
                  <a:pt x="852090" y="562125"/>
                </a:cubicBezTo>
                <a:cubicBezTo>
                  <a:pt x="852090" y="582474"/>
                  <a:pt x="847003" y="599008"/>
                  <a:pt x="838101" y="610453"/>
                </a:cubicBezTo>
                <a:cubicBezTo>
                  <a:pt x="827927" y="621900"/>
                  <a:pt x="815209" y="628258"/>
                  <a:pt x="798676" y="628258"/>
                </a:cubicBezTo>
                <a:cubicBezTo>
                  <a:pt x="789774" y="628258"/>
                  <a:pt x="782143" y="625714"/>
                  <a:pt x="775784" y="623171"/>
                </a:cubicBezTo>
                <a:cubicBezTo>
                  <a:pt x="769426" y="620627"/>
                  <a:pt x="764338" y="616813"/>
                  <a:pt x="760522" y="611725"/>
                </a:cubicBezTo>
                <a:cubicBezTo>
                  <a:pt x="761795" y="618084"/>
                  <a:pt x="761795" y="623171"/>
                  <a:pt x="761795" y="628258"/>
                </a:cubicBezTo>
                <a:lnTo>
                  <a:pt x="761795" y="680401"/>
                </a:lnTo>
                <a:lnTo>
                  <a:pt x="738903" y="680401"/>
                </a:lnTo>
                <a:lnTo>
                  <a:pt x="738903" y="497266"/>
                </a:lnTo>
                <a:lnTo>
                  <a:pt x="757979" y="497266"/>
                </a:lnTo>
                <a:lnTo>
                  <a:pt x="760522" y="512527"/>
                </a:lnTo>
                <a:cubicBezTo>
                  <a:pt x="764338" y="507440"/>
                  <a:pt x="769426" y="502353"/>
                  <a:pt x="775784" y="499809"/>
                </a:cubicBezTo>
                <a:cubicBezTo>
                  <a:pt x="782143" y="495993"/>
                  <a:pt x="789774" y="494722"/>
                  <a:pt x="798676" y="494722"/>
                </a:cubicBezTo>
                <a:close/>
                <a:moveTo>
                  <a:pt x="668954" y="494722"/>
                </a:moveTo>
                <a:cubicBezTo>
                  <a:pt x="681672" y="494722"/>
                  <a:pt x="695662" y="497266"/>
                  <a:pt x="708380" y="502353"/>
                </a:cubicBezTo>
                <a:lnTo>
                  <a:pt x="709651" y="503624"/>
                </a:lnTo>
                <a:lnTo>
                  <a:pt x="702021" y="522701"/>
                </a:lnTo>
                <a:lnTo>
                  <a:pt x="700750" y="521429"/>
                </a:lnTo>
                <a:cubicBezTo>
                  <a:pt x="688032" y="516341"/>
                  <a:pt x="677858" y="513798"/>
                  <a:pt x="667683" y="513798"/>
                </a:cubicBezTo>
                <a:cubicBezTo>
                  <a:pt x="658780" y="513798"/>
                  <a:pt x="652422" y="515070"/>
                  <a:pt x="648606" y="517614"/>
                </a:cubicBezTo>
                <a:cubicBezTo>
                  <a:pt x="644791" y="520157"/>
                  <a:pt x="642248" y="523972"/>
                  <a:pt x="642248" y="527788"/>
                </a:cubicBezTo>
                <a:cubicBezTo>
                  <a:pt x="642248" y="530332"/>
                  <a:pt x="643519" y="532875"/>
                  <a:pt x="644791" y="535419"/>
                </a:cubicBezTo>
                <a:cubicBezTo>
                  <a:pt x="646063" y="537962"/>
                  <a:pt x="648606" y="539233"/>
                  <a:pt x="652422" y="541777"/>
                </a:cubicBezTo>
                <a:cubicBezTo>
                  <a:pt x="656237" y="544321"/>
                  <a:pt x="663867" y="546864"/>
                  <a:pt x="674042" y="550680"/>
                </a:cubicBezTo>
                <a:cubicBezTo>
                  <a:pt x="689303" y="555767"/>
                  <a:pt x="698206" y="560854"/>
                  <a:pt x="705837" y="565941"/>
                </a:cubicBezTo>
                <a:cubicBezTo>
                  <a:pt x="710924" y="571029"/>
                  <a:pt x="713467" y="578659"/>
                  <a:pt x="713467" y="587561"/>
                </a:cubicBezTo>
                <a:cubicBezTo>
                  <a:pt x="713467" y="599008"/>
                  <a:pt x="708380" y="609182"/>
                  <a:pt x="699477" y="615540"/>
                </a:cubicBezTo>
                <a:cubicBezTo>
                  <a:pt x="690575" y="621900"/>
                  <a:pt x="677858" y="625714"/>
                  <a:pt x="662596" y="625714"/>
                </a:cubicBezTo>
                <a:cubicBezTo>
                  <a:pt x="646063" y="625714"/>
                  <a:pt x="632074" y="623171"/>
                  <a:pt x="623171" y="618084"/>
                </a:cubicBezTo>
                <a:lnTo>
                  <a:pt x="621899" y="618084"/>
                </a:lnTo>
                <a:lnTo>
                  <a:pt x="621899" y="596464"/>
                </a:lnTo>
                <a:lnTo>
                  <a:pt x="624443" y="597735"/>
                </a:lnTo>
                <a:cubicBezTo>
                  <a:pt x="630801" y="600279"/>
                  <a:pt x="637161" y="602822"/>
                  <a:pt x="643519" y="604095"/>
                </a:cubicBezTo>
                <a:cubicBezTo>
                  <a:pt x="649879" y="605366"/>
                  <a:pt x="656237" y="606638"/>
                  <a:pt x="662596" y="606638"/>
                </a:cubicBezTo>
                <a:cubicBezTo>
                  <a:pt x="671498" y="606638"/>
                  <a:pt x="679129" y="605366"/>
                  <a:pt x="684216" y="602822"/>
                </a:cubicBezTo>
                <a:cubicBezTo>
                  <a:pt x="689303" y="600279"/>
                  <a:pt x="691846" y="596464"/>
                  <a:pt x="691846" y="590105"/>
                </a:cubicBezTo>
                <a:cubicBezTo>
                  <a:pt x="691846" y="585017"/>
                  <a:pt x="690575" y="581203"/>
                  <a:pt x="686759" y="578659"/>
                </a:cubicBezTo>
                <a:cubicBezTo>
                  <a:pt x="682945" y="576116"/>
                  <a:pt x="674042" y="572300"/>
                  <a:pt x="662596" y="567213"/>
                </a:cubicBezTo>
                <a:cubicBezTo>
                  <a:pt x="649879" y="563398"/>
                  <a:pt x="642248" y="559582"/>
                  <a:pt x="637161" y="555767"/>
                </a:cubicBezTo>
                <a:cubicBezTo>
                  <a:pt x="632074" y="551951"/>
                  <a:pt x="628258" y="548137"/>
                  <a:pt x="625714" y="544321"/>
                </a:cubicBezTo>
                <a:cubicBezTo>
                  <a:pt x="623171" y="540506"/>
                  <a:pt x="621899" y="535419"/>
                  <a:pt x="621899" y="529059"/>
                </a:cubicBezTo>
                <a:cubicBezTo>
                  <a:pt x="621899" y="518885"/>
                  <a:pt x="625714" y="509983"/>
                  <a:pt x="634617" y="503624"/>
                </a:cubicBezTo>
                <a:cubicBezTo>
                  <a:pt x="642248" y="497266"/>
                  <a:pt x="654966" y="494722"/>
                  <a:pt x="668954" y="494722"/>
                </a:cubicBezTo>
                <a:close/>
                <a:moveTo>
                  <a:pt x="546864" y="494722"/>
                </a:moveTo>
                <a:cubicBezTo>
                  <a:pt x="562125" y="494722"/>
                  <a:pt x="573572" y="498537"/>
                  <a:pt x="582474" y="506167"/>
                </a:cubicBezTo>
                <a:cubicBezTo>
                  <a:pt x="590104" y="513798"/>
                  <a:pt x="593920" y="525245"/>
                  <a:pt x="593920" y="541777"/>
                </a:cubicBezTo>
                <a:lnTo>
                  <a:pt x="593920" y="624443"/>
                </a:lnTo>
                <a:lnTo>
                  <a:pt x="571028" y="624443"/>
                </a:lnTo>
                <a:lnTo>
                  <a:pt x="571028" y="543049"/>
                </a:lnTo>
                <a:cubicBezTo>
                  <a:pt x="571028" y="532875"/>
                  <a:pt x="568485" y="526516"/>
                  <a:pt x="564669" y="521429"/>
                </a:cubicBezTo>
                <a:cubicBezTo>
                  <a:pt x="560854" y="517614"/>
                  <a:pt x="553223" y="515070"/>
                  <a:pt x="544320" y="515070"/>
                </a:cubicBezTo>
                <a:cubicBezTo>
                  <a:pt x="532875" y="515070"/>
                  <a:pt x="522701" y="518885"/>
                  <a:pt x="517614" y="525245"/>
                </a:cubicBezTo>
                <a:cubicBezTo>
                  <a:pt x="511254" y="531603"/>
                  <a:pt x="508711" y="543049"/>
                  <a:pt x="508711" y="558311"/>
                </a:cubicBezTo>
                <a:lnTo>
                  <a:pt x="508711" y="624443"/>
                </a:lnTo>
                <a:lnTo>
                  <a:pt x="485819" y="624443"/>
                </a:lnTo>
                <a:lnTo>
                  <a:pt x="485819" y="497266"/>
                </a:lnTo>
                <a:lnTo>
                  <a:pt x="504896" y="497266"/>
                </a:lnTo>
                <a:lnTo>
                  <a:pt x="507440" y="512527"/>
                </a:lnTo>
                <a:cubicBezTo>
                  <a:pt x="511254" y="507440"/>
                  <a:pt x="516341" y="502353"/>
                  <a:pt x="522701" y="499809"/>
                </a:cubicBezTo>
                <a:cubicBezTo>
                  <a:pt x="530331" y="495993"/>
                  <a:pt x="537962" y="494722"/>
                  <a:pt x="546864" y="494722"/>
                </a:cubicBezTo>
                <a:close/>
                <a:moveTo>
                  <a:pt x="2097161" y="468014"/>
                </a:moveTo>
                <a:lnTo>
                  <a:pt x="2111150" y="468014"/>
                </a:lnTo>
                <a:lnTo>
                  <a:pt x="2111150" y="497266"/>
                </a:lnTo>
                <a:lnTo>
                  <a:pt x="2146760" y="497266"/>
                </a:lnTo>
                <a:lnTo>
                  <a:pt x="2146760" y="515070"/>
                </a:lnTo>
                <a:lnTo>
                  <a:pt x="2111150" y="515070"/>
                </a:lnTo>
                <a:lnTo>
                  <a:pt x="2111150" y="586290"/>
                </a:lnTo>
                <a:cubicBezTo>
                  <a:pt x="2111150" y="593921"/>
                  <a:pt x="2112422" y="599008"/>
                  <a:pt x="2116237" y="602822"/>
                </a:cubicBezTo>
                <a:cubicBezTo>
                  <a:pt x="2118780" y="606638"/>
                  <a:pt x="2123868" y="607909"/>
                  <a:pt x="2128955" y="607909"/>
                </a:cubicBezTo>
                <a:cubicBezTo>
                  <a:pt x="2131498" y="607909"/>
                  <a:pt x="2135314" y="606638"/>
                  <a:pt x="2137858" y="606638"/>
                </a:cubicBezTo>
                <a:cubicBezTo>
                  <a:pt x="2140401" y="606638"/>
                  <a:pt x="2142945" y="605366"/>
                  <a:pt x="2146760" y="604095"/>
                </a:cubicBezTo>
                <a:lnTo>
                  <a:pt x="2149303" y="602822"/>
                </a:lnTo>
                <a:lnTo>
                  <a:pt x="2149303" y="620627"/>
                </a:lnTo>
                <a:lnTo>
                  <a:pt x="2148032" y="620627"/>
                </a:lnTo>
                <a:cubicBezTo>
                  <a:pt x="2146760" y="621900"/>
                  <a:pt x="2142945" y="621900"/>
                  <a:pt x="2139129" y="623171"/>
                </a:cubicBezTo>
                <a:cubicBezTo>
                  <a:pt x="2134042" y="624443"/>
                  <a:pt x="2131498" y="624443"/>
                  <a:pt x="2127684" y="624443"/>
                </a:cubicBezTo>
                <a:cubicBezTo>
                  <a:pt x="2102248" y="624443"/>
                  <a:pt x="2089530" y="611725"/>
                  <a:pt x="2089530" y="585017"/>
                </a:cubicBezTo>
                <a:lnTo>
                  <a:pt x="2089530" y="513798"/>
                </a:lnTo>
                <a:lnTo>
                  <a:pt x="2071725" y="513798"/>
                </a:lnTo>
                <a:lnTo>
                  <a:pt x="2071725" y="502353"/>
                </a:lnTo>
                <a:lnTo>
                  <a:pt x="2089530" y="494722"/>
                </a:lnTo>
                <a:close/>
                <a:moveTo>
                  <a:pt x="424773" y="455296"/>
                </a:moveTo>
                <a:lnTo>
                  <a:pt x="447665" y="455296"/>
                </a:lnTo>
                <a:lnTo>
                  <a:pt x="447665" y="624443"/>
                </a:lnTo>
                <a:lnTo>
                  <a:pt x="424773" y="624443"/>
                </a:lnTo>
                <a:close/>
                <a:moveTo>
                  <a:pt x="2038659" y="451482"/>
                </a:moveTo>
                <a:cubicBezTo>
                  <a:pt x="2042474" y="451482"/>
                  <a:pt x="2045017" y="452753"/>
                  <a:pt x="2047561" y="455296"/>
                </a:cubicBezTo>
                <a:cubicBezTo>
                  <a:pt x="2050105" y="456569"/>
                  <a:pt x="2051377" y="461656"/>
                  <a:pt x="2051377" y="465470"/>
                </a:cubicBezTo>
                <a:cubicBezTo>
                  <a:pt x="2051377" y="469286"/>
                  <a:pt x="2050105" y="473101"/>
                  <a:pt x="2047561" y="475645"/>
                </a:cubicBezTo>
                <a:cubicBezTo>
                  <a:pt x="2045017" y="478188"/>
                  <a:pt x="2042474" y="479461"/>
                  <a:pt x="2038659" y="479461"/>
                </a:cubicBezTo>
                <a:cubicBezTo>
                  <a:pt x="2034843" y="479461"/>
                  <a:pt x="2032300" y="478188"/>
                  <a:pt x="2029756" y="475645"/>
                </a:cubicBezTo>
                <a:cubicBezTo>
                  <a:pt x="2027213" y="474374"/>
                  <a:pt x="2025941" y="470558"/>
                  <a:pt x="2025941" y="465470"/>
                </a:cubicBezTo>
                <a:cubicBezTo>
                  <a:pt x="2025941" y="461656"/>
                  <a:pt x="2027213" y="457840"/>
                  <a:pt x="2029756" y="455296"/>
                </a:cubicBezTo>
                <a:cubicBezTo>
                  <a:pt x="2032300" y="452753"/>
                  <a:pt x="2034843" y="451482"/>
                  <a:pt x="2038659" y="451482"/>
                </a:cubicBezTo>
                <a:close/>
                <a:moveTo>
                  <a:pt x="1920383" y="451482"/>
                </a:moveTo>
                <a:cubicBezTo>
                  <a:pt x="1922927" y="451482"/>
                  <a:pt x="1926743" y="452753"/>
                  <a:pt x="1929286" y="455296"/>
                </a:cubicBezTo>
                <a:cubicBezTo>
                  <a:pt x="1931830" y="456569"/>
                  <a:pt x="1933101" y="461656"/>
                  <a:pt x="1933101" y="465470"/>
                </a:cubicBezTo>
                <a:cubicBezTo>
                  <a:pt x="1933101" y="469286"/>
                  <a:pt x="1931830" y="473101"/>
                  <a:pt x="1929286" y="475645"/>
                </a:cubicBezTo>
                <a:cubicBezTo>
                  <a:pt x="1926743" y="478188"/>
                  <a:pt x="1924199" y="479461"/>
                  <a:pt x="1920383" y="479461"/>
                </a:cubicBezTo>
                <a:cubicBezTo>
                  <a:pt x="1916569" y="479461"/>
                  <a:pt x="1914025" y="478188"/>
                  <a:pt x="1911482" y="475645"/>
                </a:cubicBezTo>
                <a:cubicBezTo>
                  <a:pt x="1908938" y="474374"/>
                  <a:pt x="1907666" y="470558"/>
                  <a:pt x="1907666" y="465470"/>
                </a:cubicBezTo>
                <a:cubicBezTo>
                  <a:pt x="1907666" y="461656"/>
                  <a:pt x="1908938" y="457840"/>
                  <a:pt x="1911482" y="455296"/>
                </a:cubicBezTo>
                <a:cubicBezTo>
                  <a:pt x="1914025" y="452753"/>
                  <a:pt x="1916569" y="451482"/>
                  <a:pt x="1920383" y="451482"/>
                </a:cubicBezTo>
                <a:close/>
                <a:moveTo>
                  <a:pt x="1042857" y="451482"/>
                </a:moveTo>
                <a:cubicBezTo>
                  <a:pt x="1045400" y="451482"/>
                  <a:pt x="1049216" y="452753"/>
                  <a:pt x="1051760" y="455296"/>
                </a:cubicBezTo>
                <a:cubicBezTo>
                  <a:pt x="1054304" y="456569"/>
                  <a:pt x="1055575" y="460383"/>
                  <a:pt x="1055575" y="465470"/>
                </a:cubicBezTo>
                <a:cubicBezTo>
                  <a:pt x="1055575" y="469286"/>
                  <a:pt x="1054304" y="473101"/>
                  <a:pt x="1051760" y="475645"/>
                </a:cubicBezTo>
                <a:cubicBezTo>
                  <a:pt x="1049216" y="478188"/>
                  <a:pt x="1046673" y="479461"/>
                  <a:pt x="1042857" y="479461"/>
                </a:cubicBezTo>
                <a:cubicBezTo>
                  <a:pt x="1039042" y="479461"/>
                  <a:pt x="1036499" y="478188"/>
                  <a:pt x="1033955" y="475645"/>
                </a:cubicBezTo>
                <a:cubicBezTo>
                  <a:pt x="1031412" y="474374"/>
                  <a:pt x="1030139" y="470558"/>
                  <a:pt x="1030139" y="465470"/>
                </a:cubicBezTo>
                <a:cubicBezTo>
                  <a:pt x="1030139" y="461656"/>
                  <a:pt x="1031412" y="457840"/>
                  <a:pt x="1033955" y="455296"/>
                </a:cubicBezTo>
                <a:cubicBezTo>
                  <a:pt x="1036499" y="452753"/>
                  <a:pt x="1039042" y="451482"/>
                  <a:pt x="1042857" y="451482"/>
                </a:cubicBezTo>
                <a:close/>
                <a:moveTo>
                  <a:pt x="891516" y="451482"/>
                </a:moveTo>
                <a:cubicBezTo>
                  <a:pt x="894060" y="451482"/>
                  <a:pt x="897874" y="452753"/>
                  <a:pt x="900418" y="455296"/>
                </a:cubicBezTo>
                <a:cubicBezTo>
                  <a:pt x="902961" y="456569"/>
                  <a:pt x="904234" y="460383"/>
                  <a:pt x="904234" y="465470"/>
                </a:cubicBezTo>
                <a:cubicBezTo>
                  <a:pt x="904234" y="469286"/>
                  <a:pt x="902961" y="473101"/>
                  <a:pt x="900418" y="475645"/>
                </a:cubicBezTo>
                <a:cubicBezTo>
                  <a:pt x="897874" y="478188"/>
                  <a:pt x="895331" y="479461"/>
                  <a:pt x="891516" y="479461"/>
                </a:cubicBezTo>
                <a:cubicBezTo>
                  <a:pt x="887700" y="479461"/>
                  <a:pt x="885157" y="478188"/>
                  <a:pt x="882613" y="475645"/>
                </a:cubicBezTo>
                <a:cubicBezTo>
                  <a:pt x="880069" y="474374"/>
                  <a:pt x="878798" y="470558"/>
                  <a:pt x="878798" y="465470"/>
                </a:cubicBezTo>
                <a:cubicBezTo>
                  <a:pt x="878798" y="461656"/>
                  <a:pt x="880069" y="457840"/>
                  <a:pt x="882613" y="455296"/>
                </a:cubicBezTo>
                <a:cubicBezTo>
                  <a:pt x="885157" y="452753"/>
                  <a:pt x="887700" y="451482"/>
                  <a:pt x="891516" y="451482"/>
                </a:cubicBezTo>
                <a:close/>
                <a:moveTo>
                  <a:pt x="1968711" y="445122"/>
                </a:moveTo>
                <a:lnTo>
                  <a:pt x="1991603" y="445122"/>
                </a:lnTo>
                <a:lnTo>
                  <a:pt x="1991603" y="624443"/>
                </a:lnTo>
                <a:lnTo>
                  <a:pt x="1968711" y="624443"/>
                </a:lnTo>
                <a:close/>
                <a:moveTo>
                  <a:pt x="1765227" y="445122"/>
                </a:moveTo>
                <a:lnTo>
                  <a:pt x="1788118" y="445122"/>
                </a:lnTo>
                <a:lnTo>
                  <a:pt x="1788118" y="488362"/>
                </a:lnTo>
                <a:cubicBezTo>
                  <a:pt x="1788118" y="495993"/>
                  <a:pt x="1788118" y="503624"/>
                  <a:pt x="1788118" y="509983"/>
                </a:cubicBezTo>
                <a:cubicBezTo>
                  <a:pt x="1797022" y="499809"/>
                  <a:pt x="1809739" y="494722"/>
                  <a:pt x="1826272" y="494722"/>
                </a:cubicBezTo>
                <a:cubicBezTo>
                  <a:pt x="1842806" y="494722"/>
                  <a:pt x="1856794" y="501080"/>
                  <a:pt x="1864425" y="512527"/>
                </a:cubicBezTo>
                <a:cubicBezTo>
                  <a:pt x="1873328" y="523972"/>
                  <a:pt x="1878415" y="540506"/>
                  <a:pt x="1878415" y="560854"/>
                </a:cubicBezTo>
                <a:cubicBezTo>
                  <a:pt x="1878415" y="581203"/>
                  <a:pt x="1873328" y="597735"/>
                  <a:pt x="1864425" y="609182"/>
                </a:cubicBezTo>
                <a:cubicBezTo>
                  <a:pt x="1854251" y="620627"/>
                  <a:pt x="1841533" y="626987"/>
                  <a:pt x="1825001" y="626987"/>
                </a:cubicBezTo>
                <a:cubicBezTo>
                  <a:pt x="1816098" y="626987"/>
                  <a:pt x="1808467" y="624443"/>
                  <a:pt x="1802109" y="621900"/>
                </a:cubicBezTo>
                <a:cubicBezTo>
                  <a:pt x="1795749" y="619356"/>
                  <a:pt x="1790662" y="614269"/>
                  <a:pt x="1785575" y="609182"/>
                </a:cubicBezTo>
                <a:lnTo>
                  <a:pt x="1781760" y="624443"/>
                </a:lnTo>
                <a:lnTo>
                  <a:pt x="1765227" y="624443"/>
                </a:lnTo>
                <a:close/>
                <a:moveTo>
                  <a:pt x="2057735" y="82666"/>
                </a:moveTo>
                <a:lnTo>
                  <a:pt x="1994146" y="211115"/>
                </a:lnTo>
                <a:lnTo>
                  <a:pt x="2121324" y="211115"/>
                </a:lnTo>
                <a:close/>
                <a:moveTo>
                  <a:pt x="958920" y="81394"/>
                </a:moveTo>
                <a:lnTo>
                  <a:pt x="958920" y="155157"/>
                </a:lnTo>
                <a:lnTo>
                  <a:pt x="1105175" y="155157"/>
                </a:lnTo>
                <a:cubicBezTo>
                  <a:pt x="1150959" y="155157"/>
                  <a:pt x="1161133" y="134808"/>
                  <a:pt x="1161133" y="118276"/>
                </a:cubicBezTo>
                <a:cubicBezTo>
                  <a:pt x="1161133" y="101742"/>
                  <a:pt x="1150959" y="81394"/>
                  <a:pt x="1105175" y="81394"/>
                </a:cubicBezTo>
                <a:close/>
                <a:moveTo>
                  <a:pt x="600279" y="67405"/>
                </a:moveTo>
                <a:cubicBezTo>
                  <a:pt x="508711" y="67405"/>
                  <a:pt x="464199" y="108102"/>
                  <a:pt x="464199" y="171691"/>
                </a:cubicBezTo>
                <a:cubicBezTo>
                  <a:pt x="464199" y="234007"/>
                  <a:pt x="504896" y="275976"/>
                  <a:pt x="600279" y="275976"/>
                </a:cubicBezTo>
                <a:cubicBezTo>
                  <a:pt x="699477" y="275976"/>
                  <a:pt x="736359" y="228920"/>
                  <a:pt x="736359" y="171691"/>
                </a:cubicBezTo>
                <a:cubicBezTo>
                  <a:pt x="736359" y="106829"/>
                  <a:pt x="691846" y="67405"/>
                  <a:pt x="600279" y="67405"/>
                </a:cubicBezTo>
                <a:close/>
                <a:moveTo>
                  <a:pt x="900418" y="10174"/>
                </a:moveTo>
                <a:lnTo>
                  <a:pt x="1117892" y="10174"/>
                </a:lnTo>
                <a:cubicBezTo>
                  <a:pt x="1201830" y="10174"/>
                  <a:pt x="1247614" y="47056"/>
                  <a:pt x="1247614" y="115732"/>
                </a:cubicBezTo>
                <a:cubicBezTo>
                  <a:pt x="1247614" y="185680"/>
                  <a:pt x="1189112" y="208571"/>
                  <a:pt x="1173851" y="213659"/>
                </a:cubicBezTo>
                <a:lnTo>
                  <a:pt x="1265418" y="329391"/>
                </a:lnTo>
                <a:cubicBezTo>
                  <a:pt x="1266690" y="330662"/>
                  <a:pt x="1265418" y="333206"/>
                  <a:pt x="1262875" y="333206"/>
                </a:cubicBezTo>
                <a:lnTo>
                  <a:pt x="1177665" y="333206"/>
                </a:lnTo>
                <a:cubicBezTo>
                  <a:pt x="1173851" y="333206"/>
                  <a:pt x="1171307" y="331935"/>
                  <a:pt x="1168763" y="329391"/>
                </a:cubicBezTo>
                <a:lnTo>
                  <a:pt x="1096271" y="246725"/>
                </a:lnTo>
                <a:cubicBezTo>
                  <a:pt x="1074652" y="225105"/>
                  <a:pt x="1070836" y="221289"/>
                  <a:pt x="1032683" y="221289"/>
                </a:cubicBezTo>
                <a:lnTo>
                  <a:pt x="958920" y="221289"/>
                </a:lnTo>
                <a:lnTo>
                  <a:pt x="958920" y="321760"/>
                </a:lnTo>
                <a:cubicBezTo>
                  <a:pt x="958920" y="328119"/>
                  <a:pt x="953833" y="333206"/>
                  <a:pt x="947474" y="333206"/>
                </a:cubicBezTo>
                <a:lnTo>
                  <a:pt x="886429" y="333206"/>
                </a:lnTo>
                <a:cubicBezTo>
                  <a:pt x="880069" y="333206"/>
                  <a:pt x="874982" y="328119"/>
                  <a:pt x="874982" y="321760"/>
                </a:cubicBezTo>
                <a:lnTo>
                  <a:pt x="874982" y="35610"/>
                </a:lnTo>
                <a:cubicBezTo>
                  <a:pt x="874982" y="21621"/>
                  <a:pt x="886429" y="10174"/>
                  <a:pt x="900418" y="10174"/>
                </a:cubicBezTo>
                <a:close/>
                <a:moveTo>
                  <a:pt x="2024669" y="8903"/>
                </a:moveTo>
                <a:lnTo>
                  <a:pt x="2098432" y="8903"/>
                </a:lnTo>
                <a:cubicBezTo>
                  <a:pt x="2102248" y="8903"/>
                  <a:pt x="2106063" y="11447"/>
                  <a:pt x="2108606" y="15261"/>
                </a:cubicBezTo>
                <a:lnTo>
                  <a:pt x="2272666" y="329391"/>
                </a:lnTo>
                <a:cubicBezTo>
                  <a:pt x="2273937" y="330662"/>
                  <a:pt x="2272666" y="333206"/>
                  <a:pt x="2270123" y="333206"/>
                </a:cubicBezTo>
                <a:lnTo>
                  <a:pt x="2223066" y="333206"/>
                </a:lnTo>
                <a:cubicBezTo>
                  <a:pt x="2197631" y="333206"/>
                  <a:pt x="2173467" y="317944"/>
                  <a:pt x="2162021" y="295052"/>
                </a:cubicBezTo>
                <a:lnTo>
                  <a:pt x="2150576" y="270889"/>
                </a:lnTo>
                <a:lnTo>
                  <a:pt x="1964896" y="270889"/>
                </a:lnTo>
                <a:lnTo>
                  <a:pt x="1936917" y="326847"/>
                </a:lnTo>
                <a:cubicBezTo>
                  <a:pt x="1935645" y="330662"/>
                  <a:pt x="1931830" y="333206"/>
                  <a:pt x="1926743" y="333206"/>
                </a:cubicBezTo>
                <a:lnTo>
                  <a:pt x="1844077" y="333206"/>
                </a:lnTo>
                <a:cubicBezTo>
                  <a:pt x="1841533" y="333206"/>
                  <a:pt x="1840262" y="330662"/>
                  <a:pt x="1841533" y="329391"/>
                </a:cubicBezTo>
                <a:lnTo>
                  <a:pt x="2001777" y="22892"/>
                </a:lnTo>
                <a:cubicBezTo>
                  <a:pt x="2005593" y="13990"/>
                  <a:pt x="2014495" y="8903"/>
                  <a:pt x="2024669" y="8903"/>
                </a:cubicBezTo>
                <a:close/>
                <a:moveTo>
                  <a:pt x="1747422" y="8903"/>
                </a:moveTo>
                <a:lnTo>
                  <a:pt x="1794478" y="8903"/>
                </a:lnTo>
                <a:cubicBezTo>
                  <a:pt x="1800836" y="8903"/>
                  <a:pt x="1805923" y="13990"/>
                  <a:pt x="1805923" y="20348"/>
                </a:cubicBezTo>
                <a:lnTo>
                  <a:pt x="1805923" y="321760"/>
                </a:lnTo>
                <a:cubicBezTo>
                  <a:pt x="1805923" y="328119"/>
                  <a:pt x="1800836" y="333206"/>
                  <a:pt x="1794478" y="333206"/>
                </a:cubicBezTo>
                <a:lnTo>
                  <a:pt x="1733433" y="333206"/>
                </a:lnTo>
                <a:cubicBezTo>
                  <a:pt x="1727073" y="333206"/>
                  <a:pt x="1721986" y="328119"/>
                  <a:pt x="1721986" y="320488"/>
                </a:cubicBezTo>
                <a:lnTo>
                  <a:pt x="1721986" y="34339"/>
                </a:lnTo>
                <a:cubicBezTo>
                  <a:pt x="1721986" y="20348"/>
                  <a:pt x="1733433" y="8903"/>
                  <a:pt x="1747422" y="8903"/>
                </a:cubicBezTo>
                <a:close/>
                <a:moveTo>
                  <a:pt x="1261602" y="8903"/>
                </a:moveTo>
                <a:lnTo>
                  <a:pt x="1344269" y="8903"/>
                </a:lnTo>
                <a:cubicBezTo>
                  <a:pt x="1348084" y="8903"/>
                  <a:pt x="1351900" y="11447"/>
                  <a:pt x="1354443" y="15261"/>
                </a:cubicBezTo>
                <a:lnTo>
                  <a:pt x="1475261" y="258171"/>
                </a:lnTo>
                <a:lnTo>
                  <a:pt x="1594808" y="15261"/>
                </a:lnTo>
                <a:cubicBezTo>
                  <a:pt x="1596081" y="11447"/>
                  <a:pt x="1599896" y="8903"/>
                  <a:pt x="1604983" y="8903"/>
                </a:cubicBezTo>
                <a:lnTo>
                  <a:pt x="1687649" y="8903"/>
                </a:lnTo>
                <a:cubicBezTo>
                  <a:pt x="1690192" y="8903"/>
                  <a:pt x="1691463" y="11447"/>
                  <a:pt x="1690192" y="12718"/>
                </a:cubicBezTo>
                <a:lnTo>
                  <a:pt x="1526132" y="326847"/>
                </a:lnTo>
                <a:cubicBezTo>
                  <a:pt x="1524861" y="330662"/>
                  <a:pt x="1521045" y="333206"/>
                  <a:pt x="1515958" y="333206"/>
                </a:cubicBezTo>
                <a:lnTo>
                  <a:pt x="1442195" y="333206"/>
                </a:lnTo>
                <a:cubicBezTo>
                  <a:pt x="1432021" y="333206"/>
                  <a:pt x="1423119" y="326847"/>
                  <a:pt x="1419303" y="319217"/>
                </a:cubicBezTo>
                <a:lnTo>
                  <a:pt x="1259059" y="12718"/>
                </a:lnTo>
                <a:cubicBezTo>
                  <a:pt x="1257788" y="11447"/>
                  <a:pt x="1259059" y="8903"/>
                  <a:pt x="1261602" y="8903"/>
                </a:cubicBezTo>
                <a:close/>
                <a:moveTo>
                  <a:pt x="25435" y="8903"/>
                </a:moveTo>
                <a:lnTo>
                  <a:pt x="351010" y="8903"/>
                </a:lnTo>
                <a:cubicBezTo>
                  <a:pt x="358641" y="8903"/>
                  <a:pt x="363728" y="13990"/>
                  <a:pt x="363728" y="20348"/>
                </a:cubicBezTo>
                <a:lnTo>
                  <a:pt x="363728" y="76307"/>
                </a:lnTo>
                <a:cubicBezTo>
                  <a:pt x="363728" y="78850"/>
                  <a:pt x="361184" y="81394"/>
                  <a:pt x="358641" y="81394"/>
                </a:cubicBezTo>
                <a:lnTo>
                  <a:pt x="83937" y="81394"/>
                </a:lnTo>
                <a:cubicBezTo>
                  <a:pt x="83937" y="94112"/>
                  <a:pt x="83937" y="100471"/>
                  <a:pt x="104286" y="101742"/>
                </a:cubicBezTo>
                <a:lnTo>
                  <a:pt x="270889" y="117004"/>
                </a:lnTo>
                <a:cubicBezTo>
                  <a:pt x="333205" y="122091"/>
                  <a:pt x="333205" y="221289"/>
                  <a:pt x="270889" y="227649"/>
                </a:cubicBezTo>
                <a:cubicBezTo>
                  <a:pt x="220018" y="232736"/>
                  <a:pt x="138624" y="239094"/>
                  <a:pt x="113189" y="241638"/>
                </a:cubicBezTo>
                <a:cubicBezTo>
                  <a:pt x="94111" y="242910"/>
                  <a:pt x="83937" y="247997"/>
                  <a:pt x="83937" y="261986"/>
                </a:cubicBezTo>
                <a:lnTo>
                  <a:pt x="83937" y="320488"/>
                </a:lnTo>
                <a:cubicBezTo>
                  <a:pt x="83937" y="326847"/>
                  <a:pt x="78850" y="331935"/>
                  <a:pt x="72492" y="331935"/>
                </a:cubicBezTo>
                <a:lnTo>
                  <a:pt x="11447" y="331935"/>
                </a:lnTo>
                <a:cubicBezTo>
                  <a:pt x="5087" y="331935"/>
                  <a:pt x="0" y="326847"/>
                  <a:pt x="0" y="320488"/>
                </a:cubicBezTo>
                <a:lnTo>
                  <a:pt x="0" y="240367"/>
                </a:lnTo>
                <a:cubicBezTo>
                  <a:pt x="0" y="212387"/>
                  <a:pt x="10174" y="193310"/>
                  <a:pt x="31795" y="192039"/>
                </a:cubicBezTo>
                <a:cubicBezTo>
                  <a:pt x="58502" y="189496"/>
                  <a:pt x="227649" y="179321"/>
                  <a:pt x="227649" y="179321"/>
                </a:cubicBezTo>
                <a:cubicBezTo>
                  <a:pt x="232736" y="176778"/>
                  <a:pt x="232736" y="170418"/>
                  <a:pt x="227649" y="167875"/>
                </a:cubicBezTo>
                <a:cubicBezTo>
                  <a:pt x="227649" y="167875"/>
                  <a:pt x="63589" y="158973"/>
                  <a:pt x="33066" y="156429"/>
                </a:cubicBezTo>
                <a:cubicBezTo>
                  <a:pt x="7631" y="153886"/>
                  <a:pt x="0" y="134808"/>
                  <a:pt x="0" y="106829"/>
                </a:cubicBezTo>
                <a:lnTo>
                  <a:pt x="0" y="34339"/>
                </a:lnTo>
                <a:cubicBezTo>
                  <a:pt x="0" y="20348"/>
                  <a:pt x="11447" y="8903"/>
                  <a:pt x="25435" y="8903"/>
                </a:cubicBezTo>
                <a:close/>
                <a:moveTo>
                  <a:pt x="600279" y="0"/>
                </a:moveTo>
                <a:cubicBezTo>
                  <a:pt x="719826" y="0"/>
                  <a:pt x="821568" y="45784"/>
                  <a:pt x="821568" y="170418"/>
                </a:cubicBezTo>
                <a:cubicBezTo>
                  <a:pt x="821568" y="298868"/>
                  <a:pt x="713467" y="342109"/>
                  <a:pt x="600279" y="340836"/>
                </a:cubicBezTo>
                <a:cubicBezTo>
                  <a:pt x="482004" y="340836"/>
                  <a:pt x="377718" y="295052"/>
                  <a:pt x="377718" y="170418"/>
                </a:cubicBezTo>
                <a:cubicBezTo>
                  <a:pt x="377718" y="44513"/>
                  <a:pt x="484548" y="0"/>
                  <a:pt x="60027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00" kern="1200">
                <a:solidFill>
                  <a:schemeClr val="accent1">
                    <a:alpha val="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Apax-Bold" panose="020B0004020202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A651C4B-134E-2F62-3CCA-1AD658BA8989}"/>
              </a:ext>
            </a:extLst>
          </p:cNvPr>
          <p:cNvSpPr txBox="1"/>
          <p:nvPr userDrawn="1"/>
        </p:nvSpPr>
        <p:spPr bwMode="gray">
          <a:xfrm>
            <a:off x="731404" y="6154972"/>
            <a:ext cx="35266" cy="4032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GB" sz="1050">
                <a:solidFill>
                  <a:schemeClr val="tx2"/>
                </a:solidFill>
              </a:rPr>
              <a:t>|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7F94C205-5F0C-47A1-630B-9D171D60ACC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1739516" y="2276872"/>
            <a:ext cx="2226272" cy="756084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500" b="0" baseline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23966FCA-BD2B-5586-E279-C6EB7C2705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763852" y="2276872"/>
            <a:ext cx="2226272" cy="756084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500" b="0" baseline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19" name="Espace réservé du texte 16">
            <a:extLst>
              <a:ext uri="{FF2B5EF4-FFF2-40B4-BE49-F238E27FC236}">
                <a16:creationId xmlns:a16="http://schemas.microsoft.com/office/drawing/2014/main" id="{B0AE7AD2-8445-31DF-238D-46970D5AE19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7788188" y="2276872"/>
            <a:ext cx="2226272" cy="756084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500" b="0" baseline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1500" b="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" name="Espace réservé du texte 14">
            <a:extLst>
              <a:ext uri="{FF2B5EF4-FFF2-40B4-BE49-F238E27FC236}">
                <a16:creationId xmlns:a16="http://schemas.microsoft.com/office/drawing/2014/main" id="{884DDD59-7FC3-393E-5837-1BA4519610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17400" y="721080"/>
            <a:ext cx="10357200" cy="40765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3" name="Espace réservé du texte 16">
            <a:extLst>
              <a:ext uri="{FF2B5EF4-FFF2-40B4-BE49-F238E27FC236}">
                <a16:creationId xmlns:a16="http://schemas.microsoft.com/office/drawing/2014/main" id="{4FF1B479-9B9E-F4FB-A1B1-23C7BC7429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917400" y="1412332"/>
            <a:ext cx="2226272" cy="756084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  <a:latin typeface="+mn-lt"/>
              </a:defRPr>
            </a:lvl2pPr>
            <a:lvl3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4pPr>
            <a:lvl5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5pPr>
            <a:lvl6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6pPr>
            <a:lvl7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7pPr>
            <a:lvl8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8pPr>
            <a:lvl9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two lines </a:t>
            </a:r>
            <a:br>
              <a:rPr lang="en-GB" noProof="0"/>
            </a:br>
            <a:r>
              <a:rPr lang="en-GB" noProof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322721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, 4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F2DD061-A37E-CCB5-62C3-79CB8E719F01}"/>
              </a:ext>
            </a:extLst>
          </p:cNvPr>
          <p:cNvSpPr>
            <a:spLocks noGrp="1"/>
          </p:cNvSpPr>
          <p:nvPr>
            <p:ph type="dt" sz="half" idx="20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en-GB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B0F731A8-859A-3621-80C2-91C08EDEF14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 bwMode="gray"/>
        <p:txBody>
          <a:bodyPr/>
          <a:lstStyle/>
          <a:p>
            <a:pPr algn="l"/>
            <a:r>
              <a:rPr lang="en-GB"/>
              <a:t>FORVIA Corporate Presentation 2024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05162D7E-EA05-ECB8-725F-35EF8301F99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pPr algn="l"/>
            <a:r>
              <a:rPr lang="en-GB"/>
              <a:t>P.</a:t>
            </a:r>
            <a:fld id="{733122C9-A0B9-462F-8757-0847AD287B63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D1FD1E89-12B1-70F6-3BDE-E0F4256A58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endParaRPr lang="en-US"/>
          </a:p>
        </p:txBody>
      </p:sp>
      <p:sp>
        <p:nvSpPr>
          <p:cNvPr id="16" name="Espace réservé du texte 16">
            <a:extLst>
              <a:ext uri="{FF2B5EF4-FFF2-40B4-BE49-F238E27FC236}">
                <a16:creationId xmlns:a16="http://schemas.microsoft.com/office/drawing/2014/main" id="{BAFD210C-D71E-3697-AF5E-E6E83F741A3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918000" y="4755184"/>
            <a:ext cx="10110300" cy="1018147"/>
          </a:xfrm>
        </p:spPr>
        <p:txBody>
          <a:bodyPr anchor="t" anchorCtr="0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1400" b="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  <a:latin typeface="+mn-lt"/>
              </a:defRPr>
            </a:lvl2pPr>
            <a:lvl3pPr marL="0" indent="0" algn="l">
              <a:buNone/>
              <a:defRPr sz="1400" b="0">
                <a:solidFill>
                  <a:schemeClr val="tx2"/>
                </a:solidFill>
                <a:latin typeface="+mn-lt"/>
              </a:defRPr>
            </a:lvl3pPr>
            <a:lvl4pPr marL="0" indent="0" algn="l">
              <a:buNone/>
              <a:defRPr sz="1400" b="0">
                <a:solidFill>
                  <a:schemeClr val="tx2"/>
                </a:solidFill>
                <a:latin typeface="+mn-lt"/>
              </a:defRPr>
            </a:lvl4pPr>
            <a:lvl5pPr marL="0" indent="0" algn="l">
              <a:buNone/>
              <a:defRPr sz="1400" b="0">
                <a:solidFill>
                  <a:schemeClr val="tx2"/>
                </a:solidFill>
                <a:latin typeface="+mn-lt"/>
              </a:defRPr>
            </a:lvl5pPr>
            <a:lvl6pPr marL="0" indent="0" algn="l">
              <a:buNone/>
              <a:defRPr sz="1400" b="0">
                <a:solidFill>
                  <a:schemeClr val="tx2"/>
                </a:solidFill>
                <a:latin typeface="+mn-lt"/>
              </a:defRPr>
            </a:lvl6pPr>
            <a:lvl7pPr marL="0" indent="0" algn="l">
              <a:buNone/>
              <a:defRPr sz="1400" b="0">
                <a:solidFill>
                  <a:schemeClr val="tx2"/>
                </a:solidFill>
                <a:latin typeface="+mn-lt"/>
              </a:defRPr>
            </a:lvl7pPr>
            <a:lvl8pPr marL="0" indent="0" algn="l">
              <a:buNone/>
              <a:defRPr sz="1400" b="0">
                <a:solidFill>
                  <a:schemeClr val="tx2"/>
                </a:solidFill>
                <a:latin typeface="+mn-lt"/>
              </a:defRPr>
            </a:lvl8pPr>
            <a:lvl9pPr marL="0" indent="0" algn="l">
              <a:buNone/>
              <a:defRPr sz="1400" b="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17" name="Espace réservé du texte 17">
            <a:extLst>
              <a:ext uri="{FF2B5EF4-FFF2-40B4-BE49-F238E27FC236}">
                <a16:creationId xmlns:a16="http://schemas.microsoft.com/office/drawing/2014/main" id="{0C56DC1D-B241-84CA-739C-102564413AE3}"/>
              </a:ext>
            </a:extLst>
          </p:cNvPr>
          <p:cNvSpPr txBox="1">
            <a:spLocks noChangeAspect="1"/>
          </p:cNvSpPr>
          <p:nvPr userDrawn="1"/>
        </p:nvSpPr>
        <p:spPr bwMode="gray">
          <a:xfrm>
            <a:off x="10538782" y="6243875"/>
            <a:ext cx="1238813" cy="370800"/>
          </a:xfrm>
          <a:custGeom>
            <a:avLst/>
            <a:gdLst>
              <a:gd name="connsiteX0" fmla="*/ 1264146 w 2273164"/>
              <a:gd name="connsiteY0" fmla="*/ 621900 h 680401"/>
              <a:gd name="connsiteX1" fmla="*/ 1246341 w 2273164"/>
              <a:gd name="connsiteY1" fmla="*/ 626987 h 680401"/>
              <a:gd name="connsiteX2" fmla="*/ 1239983 w 2273164"/>
              <a:gd name="connsiteY2" fmla="*/ 643519 h 680401"/>
              <a:gd name="connsiteX3" fmla="*/ 1247614 w 2273164"/>
              <a:gd name="connsiteY3" fmla="*/ 657509 h 680401"/>
              <a:gd name="connsiteX4" fmla="*/ 1270506 w 2273164"/>
              <a:gd name="connsiteY4" fmla="*/ 662596 h 680401"/>
              <a:gd name="connsiteX5" fmla="*/ 1304843 w 2273164"/>
              <a:gd name="connsiteY5" fmla="*/ 656237 h 680401"/>
              <a:gd name="connsiteX6" fmla="*/ 1315017 w 2273164"/>
              <a:gd name="connsiteY6" fmla="*/ 638432 h 680401"/>
              <a:gd name="connsiteX7" fmla="*/ 1309930 w 2273164"/>
              <a:gd name="connsiteY7" fmla="*/ 625714 h 680401"/>
              <a:gd name="connsiteX8" fmla="*/ 1287038 w 2273164"/>
              <a:gd name="connsiteY8" fmla="*/ 621900 h 680401"/>
              <a:gd name="connsiteX9" fmla="*/ 794861 w 2273164"/>
              <a:gd name="connsiteY9" fmla="*/ 516341 h 680401"/>
              <a:gd name="connsiteX10" fmla="*/ 769426 w 2273164"/>
              <a:gd name="connsiteY10" fmla="*/ 526516 h 680401"/>
              <a:gd name="connsiteX11" fmla="*/ 760522 w 2273164"/>
              <a:gd name="connsiteY11" fmla="*/ 558311 h 680401"/>
              <a:gd name="connsiteX12" fmla="*/ 760522 w 2273164"/>
              <a:gd name="connsiteY12" fmla="*/ 562125 h 680401"/>
              <a:gd name="connsiteX13" fmla="*/ 769426 w 2273164"/>
              <a:gd name="connsiteY13" fmla="*/ 597735 h 680401"/>
              <a:gd name="connsiteX14" fmla="*/ 796132 w 2273164"/>
              <a:gd name="connsiteY14" fmla="*/ 607909 h 680401"/>
              <a:gd name="connsiteX15" fmla="*/ 820297 w 2273164"/>
              <a:gd name="connsiteY15" fmla="*/ 595192 h 680401"/>
              <a:gd name="connsiteX16" fmla="*/ 827927 w 2273164"/>
              <a:gd name="connsiteY16" fmla="*/ 562125 h 680401"/>
              <a:gd name="connsiteX17" fmla="*/ 819024 w 2273164"/>
              <a:gd name="connsiteY17" fmla="*/ 527788 h 680401"/>
              <a:gd name="connsiteX18" fmla="*/ 794861 w 2273164"/>
              <a:gd name="connsiteY18" fmla="*/ 516341 h 680401"/>
              <a:gd name="connsiteX19" fmla="*/ 1822457 w 2273164"/>
              <a:gd name="connsiteY19" fmla="*/ 515070 h 680401"/>
              <a:gd name="connsiteX20" fmla="*/ 1795749 w 2273164"/>
              <a:gd name="connsiteY20" fmla="*/ 525245 h 680401"/>
              <a:gd name="connsiteX21" fmla="*/ 1788118 w 2273164"/>
              <a:gd name="connsiteY21" fmla="*/ 560854 h 680401"/>
              <a:gd name="connsiteX22" fmla="*/ 1797022 w 2273164"/>
              <a:gd name="connsiteY22" fmla="*/ 596464 h 680401"/>
              <a:gd name="connsiteX23" fmla="*/ 1823728 w 2273164"/>
              <a:gd name="connsiteY23" fmla="*/ 606638 h 680401"/>
              <a:gd name="connsiteX24" fmla="*/ 1847893 w 2273164"/>
              <a:gd name="connsiteY24" fmla="*/ 595192 h 680401"/>
              <a:gd name="connsiteX25" fmla="*/ 1854251 w 2273164"/>
              <a:gd name="connsiteY25" fmla="*/ 560854 h 680401"/>
              <a:gd name="connsiteX26" fmla="*/ 1846620 w 2273164"/>
              <a:gd name="connsiteY26" fmla="*/ 526516 h 680401"/>
              <a:gd name="connsiteX27" fmla="*/ 1822457 w 2273164"/>
              <a:gd name="connsiteY27" fmla="*/ 515070 h 680401"/>
              <a:gd name="connsiteX28" fmla="*/ 1683833 w 2273164"/>
              <a:gd name="connsiteY28" fmla="*/ 513798 h 680401"/>
              <a:gd name="connsiteX29" fmla="*/ 1657126 w 2273164"/>
              <a:gd name="connsiteY29" fmla="*/ 525245 h 680401"/>
              <a:gd name="connsiteX30" fmla="*/ 1648223 w 2273164"/>
              <a:gd name="connsiteY30" fmla="*/ 559582 h 680401"/>
              <a:gd name="connsiteX31" fmla="*/ 1657126 w 2273164"/>
              <a:gd name="connsiteY31" fmla="*/ 595192 h 680401"/>
              <a:gd name="connsiteX32" fmla="*/ 1683833 w 2273164"/>
              <a:gd name="connsiteY32" fmla="*/ 606638 h 680401"/>
              <a:gd name="connsiteX33" fmla="*/ 1710541 w 2273164"/>
              <a:gd name="connsiteY33" fmla="*/ 595192 h 680401"/>
              <a:gd name="connsiteX34" fmla="*/ 1719443 w 2273164"/>
              <a:gd name="connsiteY34" fmla="*/ 559582 h 680401"/>
              <a:gd name="connsiteX35" fmla="*/ 1710541 w 2273164"/>
              <a:gd name="connsiteY35" fmla="*/ 525245 h 680401"/>
              <a:gd name="connsiteX36" fmla="*/ 1683833 w 2273164"/>
              <a:gd name="connsiteY36" fmla="*/ 513798 h 680401"/>
              <a:gd name="connsiteX37" fmla="*/ 1274320 w 2273164"/>
              <a:gd name="connsiteY37" fmla="*/ 512527 h 680401"/>
              <a:gd name="connsiteX38" fmla="*/ 1255244 w 2273164"/>
              <a:gd name="connsiteY38" fmla="*/ 518885 h 680401"/>
              <a:gd name="connsiteX39" fmla="*/ 1248885 w 2273164"/>
              <a:gd name="connsiteY39" fmla="*/ 539233 h 680401"/>
              <a:gd name="connsiteX40" fmla="*/ 1255244 w 2273164"/>
              <a:gd name="connsiteY40" fmla="*/ 557038 h 680401"/>
              <a:gd name="connsiteX41" fmla="*/ 1274320 w 2273164"/>
              <a:gd name="connsiteY41" fmla="*/ 563398 h 680401"/>
              <a:gd name="connsiteX42" fmla="*/ 1299756 w 2273164"/>
              <a:gd name="connsiteY42" fmla="*/ 537962 h 680401"/>
              <a:gd name="connsiteX43" fmla="*/ 1274320 w 2273164"/>
              <a:gd name="connsiteY43" fmla="*/ 512527 h 680401"/>
              <a:gd name="connsiteX44" fmla="*/ 2151847 w 2273164"/>
              <a:gd name="connsiteY44" fmla="*/ 497266 h 680401"/>
              <a:gd name="connsiteX45" fmla="*/ 2176011 w 2273164"/>
              <a:gd name="connsiteY45" fmla="*/ 497266 h 680401"/>
              <a:gd name="connsiteX46" fmla="*/ 2203990 w 2273164"/>
              <a:gd name="connsiteY46" fmla="*/ 568485 h 680401"/>
              <a:gd name="connsiteX47" fmla="*/ 2214164 w 2273164"/>
              <a:gd name="connsiteY47" fmla="*/ 599008 h 680401"/>
              <a:gd name="connsiteX48" fmla="*/ 2219251 w 2273164"/>
              <a:gd name="connsiteY48" fmla="*/ 583746 h 680401"/>
              <a:gd name="connsiteX49" fmla="*/ 2249774 w 2273164"/>
              <a:gd name="connsiteY49" fmla="*/ 497266 h 680401"/>
              <a:gd name="connsiteX50" fmla="*/ 2272666 w 2273164"/>
              <a:gd name="connsiteY50" fmla="*/ 497266 h 680401"/>
              <a:gd name="connsiteX51" fmla="*/ 2219251 w 2273164"/>
              <a:gd name="connsiteY51" fmla="*/ 640976 h 680401"/>
              <a:gd name="connsiteX52" fmla="*/ 2200174 w 2273164"/>
              <a:gd name="connsiteY52" fmla="*/ 671498 h 680401"/>
              <a:gd name="connsiteX53" fmla="*/ 2173467 w 2273164"/>
              <a:gd name="connsiteY53" fmla="*/ 680401 h 680401"/>
              <a:gd name="connsiteX54" fmla="*/ 2155663 w 2273164"/>
              <a:gd name="connsiteY54" fmla="*/ 677858 h 680401"/>
              <a:gd name="connsiteX55" fmla="*/ 2154390 w 2273164"/>
              <a:gd name="connsiteY55" fmla="*/ 677858 h 680401"/>
              <a:gd name="connsiteX56" fmla="*/ 2154390 w 2273164"/>
              <a:gd name="connsiteY56" fmla="*/ 658780 h 680401"/>
              <a:gd name="connsiteX57" fmla="*/ 2156934 w 2273164"/>
              <a:gd name="connsiteY57" fmla="*/ 658780 h 680401"/>
              <a:gd name="connsiteX58" fmla="*/ 2170924 w 2273164"/>
              <a:gd name="connsiteY58" fmla="*/ 660053 h 680401"/>
              <a:gd name="connsiteX59" fmla="*/ 2196359 w 2273164"/>
              <a:gd name="connsiteY59" fmla="*/ 639705 h 680401"/>
              <a:gd name="connsiteX60" fmla="*/ 2202718 w 2273164"/>
              <a:gd name="connsiteY60" fmla="*/ 623171 h 680401"/>
              <a:gd name="connsiteX61" fmla="*/ 2027213 w 2273164"/>
              <a:gd name="connsiteY61" fmla="*/ 497266 h 680401"/>
              <a:gd name="connsiteX62" fmla="*/ 2050105 w 2273164"/>
              <a:gd name="connsiteY62" fmla="*/ 497266 h 680401"/>
              <a:gd name="connsiteX63" fmla="*/ 2050105 w 2273164"/>
              <a:gd name="connsiteY63" fmla="*/ 624443 h 680401"/>
              <a:gd name="connsiteX64" fmla="*/ 2027213 w 2273164"/>
              <a:gd name="connsiteY64" fmla="*/ 624443 h 680401"/>
              <a:gd name="connsiteX65" fmla="*/ 1908938 w 2273164"/>
              <a:gd name="connsiteY65" fmla="*/ 497266 h 680401"/>
              <a:gd name="connsiteX66" fmla="*/ 1931830 w 2273164"/>
              <a:gd name="connsiteY66" fmla="*/ 497266 h 680401"/>
              <a:gd name="connsiteX67" fmla="*/ 1931830 w 2273164"/>
              <a:gd name="connsiteY67" fmla="*/ 624443 h 680401"/>
              <a:gd name="connsiteX68" fmla="*/ 1908938 w 2273164"/>
              <a:gd name="connsiteY68" fmla="*/ 624443 h 680401"/>
              <a:gd name="connsiteX69" fmla="*/ 1031412 w 2273164"/>
              <a:gd name="connsiteY69" fmla="*/ 497266 h 680401"/>
              <a:gd name="connsiteX70" fmla="*/ 1054304 w 2273164"/>
              <a:gd name="connsiteY70" fmla="*/ 497266 h 680401"/>
              <a:gd name="connsiteX71" fmla="*/ 1054304 w 2273164"/>
              <a:gd name="connsiteY71" fmla="*/ 624443 h 680401"/>
              <a:gd name="connsiteX72" fmla="*/ 1031412 w 2273164"/>
              <a:gd name="connsiteY72" fmla="*/ 624443 h 680401"/>
              <a:gd name="connsiteX73" fmla="*/ 880069 w 2273164"/>
              <a:gd name="connsiteY73" fmla="*/ 497266 h 680401"/>
              <a:gd name="connsiteX74" fmla="*/ 902961 w 2273164"/>
              <a:gd name="connsiteY74" fmla="*/ 497266 h 680401"/>
              <a:gd name="connsiteX75" fmla="*/ 902961 w 2273164"/>
              <a:gd name="connsiteY75" fmla="*/ 624443 h 680401"/>
              <a:gd name="connsiteX76" fmla="*/ 880069 w 2273164"/>
              <a:gd name="connsiteY76" fmla="*/ 624443 h 680401"/>
              <a:gd name="connsiteX77" fmla="*/ 1683833 w 2273164"/>
              <a:gd name="connsiteY77" fmla="*/ 494722 h 680401"/>
              <a:gd name="connsiteX78" fmla="*/ 1727073 w 2273164"/>
              <a:gd name="connsiteY78" fmla="*/ 511254 h 680401"/>
              <a:gd name="connsiteX79" fmla="*/ 1742335 w 2273164"/>
              <a:gd name="connsiteY79" fmla="*/ 559582 h 680401"/>
              <a:gd name="connsiteX80" fmla="*/ 1727073 w 2273164"/>
              <a:gd name="connsiteY80" fmla="*/ 607909 h 680401"/>
              <a:gd name="connsiteX81" fmla="*/ 1683833 w 2273164"/>
              <a:gd name="connsiteY81" fmla="*/ 625714 h 680401"/>
              <a:gd name="connsiteX82" fmla="*/ 1653310 w 2273164"/>
              <a:gd name="connsiteY82" fmla="*/ 618084 h 680401"/>
              <a:gd name="connsiteX83" fmla="*/ 1632962 w 2273164"/>
              <a:gd name="connsiteY83" fmla="*/ 595192 h 680401"/>
              <a:gd name="connsiteX84" fmla="*/ 1625331 w 2273164"/>
              <a:gd name="connsiteY84" fmla="*/ 560854 h 680401"/>
              <a:gd name="connsiteX85" fmla="*/ 1640592 w 2273164"/>
              <a:gd name="connsiteY85" fmla="*/ 512527 h 680401"/>
              <a:gd name="connsiteX86" fmla="*/ 1683833 w 2273164"/>
              <a:gd name="connsiteY86" fmla="*/ 494722 h 680401"/>
              <a:gd name="connsiteX87" fmla="*/ 1480348 w 2273164"/>
              <a:gd name="connsiteY87" fmla="*/ 494722 h 680401"/>
              <a:gd name="connsiteX88" fmla="*/ 1518502 w 2273164"/>
              <a:gd name="connsiteY88" fmla="*/ 515070 h 680401"/>
              <a:gd name="connsiteX89" fmla="*/ 1533763 w 2273164"/>
              <a:gd name="connsiteY89" fmla="*/ 501080 h 680401"/>
              <a:gd name="connsiteX90" fmla="*/ 1557928 w 2273164"/>
              <a:gd name="connsiteY90" fmla="*/ 494722 h 680401"/>
              <a:gd name="connsiteX91" fmla="*/ 1590994 w 2273164"/>
              <a:gd name="connsiteY91" fmla="*/ 507440 h 680401"/>
              <a:gd name="connsiteX92" fmla="*/ 1602439 w 2273164"/>
              <a:gd name="connsiteY92" fmla="*/ 543049 h 680401"/>
              <a:gd name="connsiteX93" fmla="*/ 1602439 w 2273164"/>
              <a:gd name="connsiteY93" fmla="*/ 625714 h 680401"/>
              <a:gd name="connsiteX94" fmla="*/ 1579547 w 2273164"/>
              <a:gd name="connsiteY94" fmla="*/ 625714 h 680401"/>
              <a:gd name="connsiteX95" fmla="*/ 1579547 w 2273164"/>
              <a:gd name="connsiteY95" fmla="*/ 543049 h 680401"/>
              <a:gd name="connsiteX96" fmla="*/ 1573189 w 2273164"/>
              <a:gd name="connsiteY96" fmla="*/ 521429 h 680401"/>
              <a:gd name="connsiteX97" fmla="*/ 1555384 w 2273164"/>
              <a:gd name="connsiteY97" fmla="*/ 515070 h 680401"/>
              <a:gd name="connsiteX98" fmla="*/ 1531220 w 2273164"/>
              <a:gd name="connsiteY98" fmla="*/ 523972 h 680401"/>
              <a:gd name="connsiteX99" fmla="*/ 1523589 w 2273164"/>
              <a:gd name="connsiteY99" fmla="*/ 553224 h 680401"/>
              <a:gd name="connsiteX100" fmla="*/ 1523589 w 2273164"/>
              <a:gd name="connsiteY100" fmla="*/ 624443 h 680401"/>
              <a:gd name="connsiteX101" fmla="*/ 1500697 w 2273164"/>
              <a:gd name="connsiteY101" fmla="*/ 624443 h 680401"/>
              <a:gd name="connsiteX102" fmla="*/ 1500697 w 2273164"/>
              <a:gd name="connsiteY102" fmla="*/ 541777 h 680401"/>
              <a:gd name="connsiteX103" fmla="*/ 1494339 w 2273164"/>
              <a:gd name="connsiteY103" fmla="*/ 520157 h 680401"/>
              <a:gd name="connsiteX104" fmla="*/ 1476534 w 2273164"/>
              <a:gd name="connsiteY104" fmla="*/ 513798 h 680401"/>
              <a:gd name="connsiteX105" fmla="*/ 1452369 w 2273164"/>
              <a:gd name="connsiteY105" fmla="*/ 523972 h 680401"/>
              <a:gd name="connsiteX106" fmla="*/ 1444739 w 2273164"/>
              <a:gd name="connsiteY106" fmla="*/ 557038 h 680401"/>
              <a:gd name="connsiteX107" fmla="*/ 1444739 w 2273164"/>
              <a:gd name="connsiteY107" fmla="*/ 623171 h 680401"/>
              <a:gd name="connsiteX108" fmla="*/ 1421847 w 2273164"/>
              <a:gd name="connsiteY108" fmla="*/ 623171 h 680401"/>
              <a:gd name="connsiteX109" fmla="*/ 1421847 w 2273164"/>
              <a:gd name="connsiteY109" fmla="*/ 495993 h 680401"/>
              <a:gd name="connsiteX110" fmla="*/ 1440924 w 2273164"/>
              <a:gd name="connsiteY110" fmla="*/ 495993 h 680401"/>
              <a:gd name="connsiteX111" fmla="*/ 1443468 w 2273164"/>
              <a:gd name="connsiteY111" fmla="*/ 511254 h 680401"/>
              <a:gd name="connsiteX112" fmla="*/ 1457457 w 2273164"/>
              <a:gd name="connsiteY112" fmla="*/ 499809 h 680401"/>
              <a:gd name="connsiteX113" fmla="*/ 1480348 w 2273164"/>
              <a:gd name="connsiteY113" fmla="*/ 494722 h 680401"/>
              <a:gd name="connsiteX114" fmla="*/ 1274320 w 2273164"/>
              <a:gd name="connsiteY114" fmla="*/ 494722 h 680401"/>
              <a:gd name="connsiteX115" fmla="*/ 1294669 w 2273164"/>
              <a:gd name="connsiteY115" fmla="*/ 495993 h 680401"/>
              <a:gd name="connsiteX116" fmla="*/ 1339182 w 2273164"/>
              <a:gd name="connsiteY116" fmla="*/ 495993 h 680401"/>
              <a:gd name="connsiteX117" fmla="*/ 1339182 w 2273164"/>
              <a:gd name="connsiteY117" fmla="*/ 511254 h 680401"/>
              <a:gd name="connsiteX118" fmla="*/ 1317561 w 2273164"/>
              <a:gd name="connsiteY118" fmla="*/ 513798 h 680401"/>
              <a:gd name="connsiteX119" fmla="*/ 1321377 w 2273164"/>
              <a:gd name="connsiteY119" fmla="*/ 521429 h 680401"/>
              <a:gd name="connsiteX120" fmla="*/ 1323920 w 2273164"/>
              <a:gd name="connsiteY120" fmla="*/ 536690 h 680401"/>
              <a:gd name="connsiteX121" fmla="*/ 1311202 w 2273164"/>
              <a:gd name="connsiteY121" fmla="*/ 567213 h 680401"/>
              <a:gd name="connsiteX122" fmla="*/ 1275593 w 2273164"/>
              <a:gd name="connsiteY122" fmla="*/ 578659 h 680401"/>
              <a:gd name="connsiteX123" fmla="*/ 1265418 w 2273164"/>
              <a:gd name="connsiteY123" fmla="*/ 577387 h 680401"/>
              <a:gd name="connsiteX124" fmla="*/ 1255244 w 2273164"/>
              <a:gd name="connsiteY124" fmla="*/ 591377 h 680401"/>
              <a:gd name="connsiteX125" fmla="*/ 1259059 w 2273164"/>
              <a:gd name="connsiteY125" fmla="*/ 597735 h 680401"/>
              <a:gd name="connsiteX126" fmla="*/ 1273049 w 2273164"/>
              <a:gd name="connsiteY126" fmla="*/ 600279 h 680401"/>
              <a:gd name="connsiteX127" fmla="*/ 1294669 w 2273164"/>
              <a:gd name="connsiteY127" fmla="*/ 600279 h 680401"/>
              <a:gd name="connsiteX128" fmla="*/ 1326464 w 2273164"/>
              <a:gd name="connsiteY128" fmla="*/ 609182 h 680401"/>
              <a:gd name="connsiteX129" fmla="*/ 1337909 w 2273164"/>
              <a:gd name="connsiteY129" fmla="*/ 634617 h 680401"/>
              <a:gd name="connsiteX130" fmla="*/ 1320104 w 2273164"/>
              <a:gd name="connsiteY130" fmla="*/ 667684 h 680401"/>
              <a:gd name="connsiteX131" fmla="*/ 1270506 w 2273164"/>
              <a:gd name="connsiteY131" fmla="*/ 679129 h 680401"/>
              <a:gd name="connsiteX132" fmla="*/ 1232352 w 2273164"/>
              <a:gd name="connsiteY132" fmla="*/ 670227 h 680401"/>
              <a:gd name="connsiteX133" fmla="*/ 1218362 w 2273164"/>
              <a:gd name="connsiteY133" fmla="*/ 643519 h 680401"/>
              <a:gd name="connsiteX134" fmla="*/ 1225993 w 2273164"/>
              <a:gd name="connsiteY134" fmla="*/ 623171 h 680401"/>
              <a:gd name="connsiteX135" fmla="*/ 1242527 w 2273164"/>
              <a:gd name="connsiteY135" fmla="*/ 612997 h 680401"/>
              <a:gd name="connsiteX136" fmla="*/ 1237439 w 2273164"/>
              <a:gd name="connsiteY136" fmla="*/ 607909 h 680401"/>
              <a:gd name="connsiteX137" fmla="*/ 1233623 w 2273164"/>
              <a:gd name="connsiteY137" fmla="*/ 596464 h 680401"/>
              <a:gd name="connsiteX138" fmla="*/ 1237439 w 2273164"/>
              <a:gd name="connsiteY138" fmla="*/ 583746 h 680401"/>
              <a:gd name="connsiteX139" fmla="*/ 1246341 w 2273164"/>
              <a:gd name="connsiteY139" fmla="*/ 574843 h 680401"/>
              <a:gd name="connsiteX140" fmla="*/ 1232352 w 2273164"/>
              <a:gd name="connsiteY140" fmla="*/ 562125 h 680401"/>
              <a:gd name="connsiteX141" fmla="*/ 1225993 w 2273164"/>
              <a:gd name="connsiteY141" fmla="*/ 539233 h 680401"/>
              <a:gd name="connsiteX142" fmla="*/ 1238711 w 2273164"/>
              <a:gd name="connsiteY142" fmla="*/ 506167 h 680401"/>
              <a:gd name="connsiteX143" fmla="*/ 1274320 w 2273164"/>
              <a:gd name="connsiteY143" fmla="*/ 494722 h 680401"/>
              <a:gd name="connsiteX144" fmla="*/ 1150959 w 2273164"/>
              <a:gd name="connsiteY144" fmla="*/ 494722 h 680401"/>
              <a:gd name="connsiteX145" fmla="*/ 1186568 w 2273164"/>
              <a:gd name="connsiteY145" fmla="*/ 506167 h 680401"/>
              <a:gd name="connsiteX146" fmla="*/ 1198014 w 2273164"/>
              <a:gd name="connsiteY146" fmla="*/ 541777 h 680401"/>
              <a:gd name="connsiteX147" fmla="*/ 1198014 w 2273164"/>
              <a:gd name="connsiteY147" fmla="*/ 624443 h 680401"/>
              <a:gd name="connsiteX148" fmla="*/ 1175122 w 2273164"/>
              <a:gd name="connsiteY148" fmla="*/ 624443 h 680401"/>
              <a:gd name="connsiteX149" fmla="*/ 1175122 w 2273164"/>
              <a:gd name="connsiteY149" fmla="*/ 543049 h 680401"/>
              <a:gd name="connsiteX150" fmla="*/ 1168763 w 2273164"/>
              <a:gd name="connsiteY150" fmla="*/ 521429 h 680401"/>
              <a:gd name="connsiteX151" fmla="*/ 1148415 w 2273164"/>
              <a:gd name="connsiteY151" fmla="*/ 515070 h 680401"/>
              <a:gd name="connsiteX152" fmla="*/ 1121707 w 2273164"/>
              <a:gd name="connsiteY152" fmla="*/ 525245 h 680401"/>
              <a:gd name="connsiteX153" fmla="*/ 1112805 w 2273164"/>
              <a:gd name="connsiteY153" fmla="*/ 558311 h 680401"/>
              <a:gd name="connsiteX154" fmla="*/ 1112805 w 2273164"/>
              <a:gd name="connsiteY154" fmla="*/ 624443 h 680401"/>
              <a:gd name="connsiteX155" fmla="*/ 1089913 w 2273164"/>
              <a:gd name="connsiteY155" fmla="*/ 624443 h 680401"/>
              <a:gd name="connsiteX156" fmla="*/ 1089913 w 2273164"/>
              <a:gd name="connsiteY156" fmla="*/ 497266 h 680401"/>
              <a:gd name="connsiteX157" fmla="*/ 1108989 w 2273164"/>
              <a:gd name="connsiteY157" fmla="*/ 497266 h 680401"/>
              <a:gd name="connsiteX158" fmla="*/ 1111533 w 2273164"/>
              <a:gd name="connsiteY158" fmla="*/ 512527 h 680401"/>
              <a:gd name="connsiteX159" fmla="*/ 1126794 w 2273164"/>
              <a:gd name="connsiteY159" fmla="*/ 499809 h 680401"/>
              <a:gd name="connsiteX160" fmla="*/ 1150959 w 2273164"/>
              <a:gd name="connsiteY160" fmla="*/ 494722 h 680401"/>
              <a:gd name="connsiteX161" fmla="*/ 998345 w 2273164"/>
              <a:gd name="connsiteY161" fmla="*/ 494722 h 680401"/>
              <a:gd name="connsiteX162" fmla="*/ 1011063 w 2273164"/>
              <a:gd name="connsiteY162" fmla="*/ 494722 h 680401"/>
              <a:gd name="connsiteX163" fmla="*/ 1012334 w 2273164"/>
              <a:gd name="connsiteY163" fmla="*/ 494722 h 680401"/>
              <a:gd name="connsiteX164" fmla="*/ 1009791 w 2273164"/>
              <a:gd name="connsiteY164" fmla="*/ 515070 h 680401"/>
              <a:gd name="connsiteX165" fmla="*/ 1008520 w 2273164"/>
              <a:gd name="connsiteY165" fmla="*/ 515070 h 680401"/>
              <a:gd name="connsiteX166" fmla="*/ 995802 w 2273164"/>
              <a:gd name="connsiteY166" fmla="*/ 513798 h 680401"/>
              <a:gd name="connsiteX167" fmla="*/ 971637 w 2273164"/>
              <a:gd name="connsiteY167" fmla="*/ 525245 h 680401"/>
              <a:gd name="connsiteX168" fmla="*/ 961463 w 2273164"/>
              <a:gd name="connsiteY168" fmla="*/ 554495 h 680401"/>
              <a:gd name="connsiteX169" fmla="*/ 961463 w 2273164"/>
              <a:gd name="connsiteY169" fmla="*/ 623171 h 680401"/>
              <a:gd name="connsiteX170" fmla="*/ 938571 w 2273164"/>
              <a:gd name="connsiteY170" fmla="*/ 623171 h 680401"/>
              <a:gd name="connsiteX171" fmla="*/ 938571 w 2273164"/>
              <a:gd name="connsiteY171" fmla="*/ 495993 h 680401"/>
              <a:gd name="connsiteX172" fmla="*/ 957649 w 2273164"/>
              <a:gd name="connsiteY172" fmla="*/ 495993 h 680401"/>
              <a:gd name="connsiteX173" fmla="*/ 960192 w 2273164"/>
              <a:gd name="connsiteY173" fmla="*/ 516341 h 680401"/>
              <a:gd name="connsiteX174" fmla="*/ 975453 w 2273164"/>
              <a:gd name="connsiteY174" fmla="*/ 501080 h 680401"/>
              <a:gd name="connsiteX175" fmla="*/ 998345 w 2273164"/>
              <a:gd name="connsiteY175" fmla="*/ 494722 h 680401"/>
              <a:gd name="connsiteX176" fmla="*/ 798676 w 2273164"/>
              <a:gd name="connsiteY176" fmla="*/ 494722 h 680401"/>
              <a:gd name="connsiteX177" fmla="*/ 838101 w 2273164"/>
              <a:gd name="connsiteY177" fmla="*/ 513798 h 680401"/>
              <a:gd name="connsiteX178" fmla="*/ 852090 w 2273164"/>
              <a:gd name="connsiteY178" fmla="*/ 562125 h 680401"/>
              <a:gd name="connsiteX179" fmla="*/ 838101 w 2273164"/>
              <a:gd name="connsiteY179" fmla="*/ 610453 h 680401"/>
              <a:gd name="connsiteX180" fmla="*/ 798676 w 2273164"/>
              <a:gd name="connsiteY180" fmla="*/ 628258 h 680401"/>
              <a:gd name="connsiteX181" fmla="*/ 775784 w 2273164"/>
              <a:gd name="connsiteY181" fmla="*/ 623171 h 680401"/>
              <a:gd name="connsiteX182" fmla="*/ 760522 w 2273164"/>
              <a:gd name="connsiteY182" fmla="*/ 611725 h 680401"/>
              <a:gd name="connsiteX183" fmla="*/ 761795 w 2273164"/>
              <a:gd name="connsiteY183" fmla="*/ 628258 h 680401"/>
              <a:gd name="connsiteX184" fmla="*/ 761795 w 2273164"/>
              <a:gd name="connsiteY184" fmla="*/ 680401 h 680401"/>
              <a:gd name="connsiteX185" fmla="*/ 738903 w 2273164"/>
              <a:gd name="connsiteY185" fmla="*/ 680401 h 680401"/>
              <a:gd name="connsiteX186" fmla="*/ 738903 w 2273164"/>
              <a:gd name="connsiteY186" fmla="*/ 497266 h 680401"/>
              <a:gd name="connsiteX187" fmla="*/ 757979 w 2273164"/>
              <a:gd name="connsiteY187" fmla="*/ 497266 h 680401"/>
              <a:gd name="connsiteX188" fmla="*/ 760522 w 2273164"/>
              <a:gd name="connsiteY188" fmla="*/ 512527 h 680401"/>
              <a:gd name="connsiteX189" fmla="*/ 775784 w 2273164"/>
              <a:gd name="connsiteY189" fmla="*/ 499809 h 680401"/>
              <a:gd name="connsiteX190" fmla="*/ 798676 w 2273164"/>
              <a:gd name="connsiteY190" fmla="*/ 494722 h 680401"/>
              <a:gd name="connsiteX191" fmla="*/ 668954 w 2273164"/>
              <a:gd name="connsiteY191" fmla="*/ 494722 h 680401"/>
              <a:gd name="connsiteX192" fmla="*/ 708380 w 2273164"/>
              <a:gd name="connsiteY192" fmla="*/ 502353 h 680401"/>
              <a:gd name="connsiteX193" fmla="*/ 709651 w 2273164"/>
              <a:gd name="connsiteY193" fmla="*/ 503624 h 680401"/>
              <a:gd name="connsiteX194" fmla="*/ 702021 w 2273164"/>
              <a:gd name="connsiteY194" fmla="*/ 522701 h 680401"/>
              <a:gd name="connsiteX195" fmla="*/ 700750 w 2273164"/>
              <a:gd name="connsiteY195" fmla="*/ 521429 h 680401"/>
              <a:gd name="connsiteX196" fmla="*/ 667683 w 2273164"/>
              <a:gd name="connsiteY196" fmla="*/ 513798 h 680401"/>
              <a:gd name="connsiteX197" fmla="*/ 648606 w 2273164"/>
              <a:gd name="connsiteY197" fmla="*/ 517614 h 680401"/>
              <a:gd name="connsiteX198" fmla="*/ 642248 w 2273164"/>
              <a:gd name="connsiteY198" fmla="*/ 527788 h 680401"/>
              <a:gd name="connsiteX199" fmla="*/ 644791 w 2273164"/>
              <a:gd name="connsiteY199" fmla="*/ 535419 h 680401"/>
              <a:gd name="connsiteX200" fmla="*/ 652422 w 2273164"/>
              <a:gd name="connsiteY200" fmla="*/ 541777 h 680401"/>
              <a:gd name="connsiteX201" fmla="*/ 674042 w 2273164"/>
              <a:gd name="connsiteY201" fmla="*/ 550680 h 680401"/>
              <a:gd name="connsiteX202" fmla="*/ 705837 w 2273164"/>
              <a:gd name="connsiteY202" fmla="*/ 565941 h 680401"/>
              <a:gd name="connsiteX203" fmla="*/ 713467 w 2273164"/>
              <a:gd name="connsiteY203" fmla="*/ 587561 h 680401"/>
              <a:gd name="connsiteX204" fmla="*/ 699477 w 2273164"/>
              <a:gd name="connsiteY204" fmla="*/ 615540 h 680401"/>
              <a:gd name="connsiteX205" fmla="*/ 662596 w 2273164"/>
              <a:gd name="connsiteY205" fmla="*/ 625714 h 680401"/>
              <a:gd name="connsiteX206" fmla="*/ 623171 w 2273164"/>
              <a:gd name="connsiteY206" fmla="*/ 618084 h 680401"/>
              <a:gd name="connsiteX207" fmla="*/ 621899 w 2273164"/>
              <a:gd name="connsiteY207" fmla="*/ 618084 h 680401"/>
              <a:gd name="connsiteX208" fmla="*/ 621899 w 2273164"/>
              <a:gd name="connsiteY208" fmla="*/ 596464 h 680401"/>
              <a:gd name="connsiteX209" fmla="*/ 624443 w 2273164"/>
              <a:gd name="connsiteY209" fmla="*/ 597735 h 680401"/>
              <a:gd name="connsiteX210" fmla="*/ 643519 w 2273164"/>
              <a:gd name="connsiteY210" fmla="*/ 604095 h 680401"/>
              <a:gd name="connsiteX211" fmla="*/ 662596 w 2273164"/>
              <a:gd name="connsiteY211" fmla="*/ 606638 h 680401"/>
              <a:gd name="connsiteX212" fmla="*/ 684216 w 2273164"/>
              <a:gd name="connsiteY212" fmla="*/ 602822 h 680401"/>
              <a:gd name="connsiteX213" fmla="*/ 691846 w 2273164"/>
              <a:gd name="connsiteY213" fmla="*/ 590105 h 680401"/>
              <a:gd name="connsiteX214" fmla="*/ 686759 w 2273164"/>
              <a:gd name="connsiteY214" fmla="*/ 578659 h 680401"/>
              <a:gd name="connsiteX215" fmla="*/ 662596 w 2273164"/>
              <a:gd name="connsiteY215" fmla="*/ 567213 h 680401"/>
              <a:gd name="connsiteX216" fmla="*/ 637161 w 2273164"/>
              <a:gd name="connsiteY216" fmla="*/ 555767 h 680401"/>
              <a:gd name="connsiteX217" fmla="*/ 625714 w 2273164"/>
              <a:gd name="connsiteY217" fmla="*/ 544321 h 680401"/>
              <a:gd name="connsiteX218" fmla="*/ 621899 w 2273164"/>
              <a:gd name="connsiteY218" fmla="*/ 529059 h 680401"/>
              <a:gd name="connsiteX219" fmla="*/ 634617 w 2273164"/>
              <a:gd name="connsiteY219" fmla="*/ 503624 h 680401"/>
              <a:gd name="connsiteX220" fmla="*/ 668954 w 2273164"/>
              <a:gd name="connsiteY220" fmla="*/ 494722 h 680401"/>
              <a:gd name="connsiteX221" fmla="*/ 546864 w 2273164"/>
              <a:gd name="connsiteY221" fmla="*/ 494722 h 680401"/>
              <a:gd name="connsiteX222" fmla="*/ 582474 w 2273164"/>
              <a:gd name="connsiteY222" fmla="*/ 506167 h 680401"/>
              <a:gd name="connsiteX223" fmla="*/ 593920 w 2273164"/>
              <a:gd name="connsiteY223" fmla="*/ 541777 h 680401"/>
              <a:gd name="connsiteX224" fmla="*/ 593920 w 2273164"/>
              <a:gd name="connsiteY224" fmla="*/ 624443 h 680401"/>
              <a:gd name="connsiteX225" fmla="*/ 571028 w 2273164"/>
              <a:gd name="connsiteY225" fmla="*/ 624443 h 680401"/>
              <a:gd name="connsiteX226" fmla="*/ 571028 w 2273164"/>
              <a:gd name="connsiteY226" fmla="*/ 543049 h 680401"/>
              <a:gd name="connsiteX227" fmla="*/ 564669 w 2273164"/>
              <a:gd name="connsiteY227" fmla="*/ 521429 h 680401"/>
              <a:gd name="connsiteX228" fmla="*/ 544320 w 2273164"/>
              <a:gd name="connsiteY228" fmla="*/ 515070 h 680401"/>
              <a:gd name="connsiteX229" fmla="*/ 517614 w 2273164"/>
              <a:gd name="connsiteY229" fmla="*/ 525245 h 680401"/>
              <a:gd name="connsiteX230" fmla="*/ 508711 w 2273164"/>
              <a:gd name="connsiteY230" fmla="*/ 558311 h 680401"/>
              <a:gd name="connsiteX231" fmla="*/ 508711 w 2273164"/>
              <a:gd name="connsiteY231" fmla="*/ 624443 h 680401"/>
              <a:gd name="connsiteX232" fmla="*/ 485819 w 2273164"/>
              <a:gd name="connsiteY232" fmla="*/ 624443 h 680401"/>
              <a:gd name="connsiteX233" fmla="*/ 485819 w 2273164"/>
              <a:gd name="connsiteY233" fmla="*/ 497266 h 680401"/>
              <a:gd name="connsiteX234" fmla="*/ 504896 w 2273164"/>
              <a:gd name="connsiteY234" fmla="*/ 497266 h 680401"/>
              <a:gd name="connsiteX235" fmla="*/ 507440 w 2273164"/>
              <a:gd name="connsiteY235" fmla="*/ 512527 h 680401"/>
              <a:gd name="connsiteX236" fmla="*/ 522701 w 2273164"/>
              <a:gd name="connsiteY236" fmla="*/ 499809 h 680401"/>
              <a:gd name="connsiteX237" fmla="*/ 546864 w 2273164"/>
              <a:gd name="connsiteY237" fmla="*/ 494722 h 680401"/>
              <a:gd name="connsiteX238" fmla="*/ 2097161 w 2273164"/>
              <a:gd name="connsiteY238" fmla="*/ 468014 h 680401"/>
              <a:gd name="connsiteX239" fmla="*/ 2111150 w 2273164"/>
              <a:gd name="connsiteY239" fmla="*/ 468014 h 680401"/>
              <a:gd name="connsiteX240" fmla="*/ 2111150 w 2273164"/>
              <a:gd name="connsiteY240" fmla="*/ 497266 h 680401"/>
              <a:gd name="connsiteX241" fmla="*/ 2146760 w 2273164"/>
              <a:gd name="connsiteY241" fmla="*/ 497266 h 680401"/>
              <a:gd name="connsiteX242" fmla="*/ 2146760 w 2273164"/>
              <a:gd name="connsiteY242" fmla="*/ 515070 h 680401"/>
              <a:gd name="connsiteX243" fmla="*/ 2111150 w 2273164"/>
              <a:gd name="connsiteY243" fmla="*/ 515070 h 680401"/>
              <a:gd name="connsiteX244" fmla="*/ 2111150 w 2273164"/>
              <a:gd name="connsiteY244" fmla="*/ 586290 h 680401"/>
              <a:gd name="connsiteX245" fmla="*/ 2116237 w 2273164"/>
              <a:gd name="connsiteY245" fmla="*/ 602822 h 680401"/>
              <a:gd name="connsiteX246" fmla="*/ 2128955 w 2273164"/>
              <a:gd name="connsiteY246" fmla="*/ 607909 h 680401"/>
              <a:gd name="connsiteX247" fmla="*/ 2137858 w 2273164"/>
              <a:gd name="connsiteY247" fmla="*/ 606638 h 680401"/>
              <a:gd name="connsiteX248" fmla="*/ 2146760 w 2273164"/>
              <a:gd name="connsiteY248" fmla="*/ 604095 h 680401"/>
              <a:gd name="connsiteX249" fmla="*/ 2149303 w 2273164"/>
              <a:gd name="connsiteY249" fmla="*/ 602822 h 680401"/>
              <a:gd name="connsiteX250" fmla="*/ 2149303 w 2273164"/>
              <a:gd name="connsiteY250" fmla="*/ 620627 h 680401"/>
              <a:gd name="connsiteX251" fmla="*/ 2148032 w 2273164"/>
              <a:gd name="connsiteY251" fmla="*/ 620627 h 680401"/>
              <a:gd name="connsiteX252" fmla="*/ 2139129 w 2273164"/>
              <a:gd name="connsiteY252" fmla="*/ 623171 h 680401"/>
              <a:gd name="connsiteX253" fmla="*/ 2127684 w 2273164"/>
              <a:gd name="connsiteY253" fmla="*/ 624443 h 680401"/>
              <a:gd name="connsiteX254" fmla="*/ 2089530 w 2273164"/>
              <a:gd name="connsiteY254" fmla="*/ 585017 h 680401"/>
              <a:gd name="connsiteX255" fmla="*/ 2089530 w 2273164"/>
              <a:gd name="connsiteY255" fmla="*/ 513798 h 680401"/>
              <a:gd name="connsiteX256" fmla="*/ 2071725 w 2273164"/>
              <a:gd name="connsiteY256" fmla="*/ 513798 h 680401"/>
              <a:gd name="connsiteX257" fmla="*/ 2071725 w 2273164"/>
              <a:gd name="connsiteY257" fmla="*/ 502353 h 680401"/>
              <a:gd name="connsiteX258" fmla="*/ 2089530 w 2273164"/>
              <a:gd name="connsiteY258" fmla="*/ 494722 h 680401"/>
              <a:gd name="connsiteX259" fmla="*/ 424773 w 2273164"/>
              <a:gd name="connsiteY259" fmla="*/ 455296 h 680401"/>
              <a:gd name="connsiteX260" fmla="*/ 447665 w 2273164"/>
              <a:gd name="connsiteY260" fmla="*/ 455296 h 680401"/>
              <a:gd name="connsiteX261" fmla="*/ 447665 w 2273164"/>
              <a:gd name="connsiteY261" fmla="*/ 624443 h 680401"/>
              <a:gd name="connsiteX262" fmla="*/ 424773 w 2273164"/>
              <a:gd name="connsiteY262" fmla="*/ 624443 h 680401"/>
              <a:gd name="connsiteX263" fmla="*/ 2038659 w 2273164"/>
              <a:gd name="connsiteY263" fmla="*/ 451482 h 680401"/>
              <a:gd name="connsiteX264" fmla="*/ 2047561 w 2273164"/>
              <a:gd name="connsiteY264" fmla="*/ 455296 h 680401"/>
              <a:gd name="connsiteX265" fmla="*/ 2051377 w 2273164"/>
              <a:gd name="connsiteY265" fmla="*/ 465470 h 680401"/>
              <a:gd name="connsiteX266" fmla="*/ 2047561 w 2273164"/>
              <a:gd name="connsiteY266" fmla="*/ 475645 h 680401"/>
              <a:gd name="connsiteX267" fmla="*/ 2038659 w 2273164"/>
              <a:gd name="connsiteY267" fmla="*/ 479461 h 680401"/>
              <a:gd name="connsiteX268" fmla="*/ 2029756 w 2273164"/>
              <a:gd name="connsiteY268" fmla="*/ 475645 h 680401"/>
              <a:gd name="connsiteX269" fmla="*/ 2025941 w 2273164"/>
              <a:gd name="connsiteY269" fmla="*/ 465470 h 680401"/>
              <a:gd name="connsiteX270" fmla="*/ 2029756 w 2273164"/>
              <a:gd name="connsiteY270" fmla="*/ 455296 h 680401"/>
              <a:gd name="connsiteX271" fmla="*/ 2038659 w 2273164"/>
              <a:gd name="connsiteY271" fmla="*/ 451482 h 680401"/>
              <a:gd name="connsiteX272" fmla="*/ 1920383 w 2273164"/>
              <a:gd name="connsiteY272" fmla="*/ 451482 h 680401"/>
              <a:gd name="connsiteX273" fmla="*/ 1929286 w 2273164"/>
              <a:gd name="connsiteY273" fmla="*/ 455296 h 680401"/>
              <a:gd name="connsiteX274" fmla="*/ 1933101 w 2273164"/>
              <a:gd name="connsiteY274" fmla="*/ 465470 h 680401"/>
              <a:gd name="connsiteX275" fmla="*/ 1929286 w 2273164"/>
              <a:gd name="connsiteY275" fmla="*/ 475645 h 680401"/>
              <a:gd name="connsiteX276" fmla="*/ 1920383 w 2273164"/>
              <a:gd name="connsiteY276" fmla="*/ 479461 h 680401"/>
              <a:gd name="connsiteX277" fmla="*/ 1911482 w 2273164"/>
              <a:gd name="connsiteY277" fmla="*/ 475645 h 680401"/>
              <a:gd name="connsiteX278" fmla="*/ 1907666 w 2273164"/>
              <a:gd name="connsiteY278" fmla="*/ 465470 h 680401"/>
              <a:gd name="connsiteX279" fmla="*/ 1911482 w 2273164"/>
              <a:gd name="connsiteY279" fmla="*/ 455296 h 680401"/>
              <a:gd name="connsiteX280" fmla="*/ 1920383 w 2273164"/>
              <a:gd name="connsiteY280" fmla="*/ 451482 h 680401"/>
              <a:gd name="connsiteX281" fmla="*/ 1042857 w 2273164"/>
              <a:gd name="connsiteY281" fmla="*/ 451482 h 680401"/>
              <a:gd name="connsiteX282" fmla="*/ 1051760 w 2273164"/>
              <a:gd name="connsiteY282" fmla="*/ 455296 h 680401"/>
              <a:gd name="connsiteX283" fmla="*/ 1055575 w 2273164"/>
              <a:gd name="connsiteY283" fmla="*/ 465470 h 680401"/>
              <a:gd name="connsiteX284" fmla="*/ 1051760 w 2273164"/>
              <a:gd name="connsiteY284" fmla="*/ 475645 h 680401"/>
              <a:gd name="connsiteX285" fmla="*/ 1042857 w 2273164"/>
              <a:gd name="connsiteY285" fmla="*/ 479461 h 680401"/>
              <a:gd name="connsiteX286" fmla="*/ 1033955 w 2273164"/>
              <a:gd name="connsiteY286" fmla="*/ 475645 h 680401"/>
              <a:gd name="connsiteX287" fmla="*/ 1030139 w 2273164"/>
              <a:gd name="connsiteY287" fmla="*/ 465470 h 680401"/>
              <a:gd name="connsiteX288" fmla="*/ 1033955 w 2273164"/>
              <a:gd name="connsiteY288" fmla="*/ 455296 h 680401"/>
              <a:gd name="connsiteX289" fmla="*/ 1042857 w 2273164"/>
              <a:gd name="connsiteY289" fmla="*/ 451482 h 680401"/>
              <a:gd name="connsiteX290" fmla="*/ 891516 w 2273164"/>
              <a:gd name="connsiteY290" fmla="*/ 451482 h 680401"/>
              <a:gd name="connsiteX291" fmla="*/ 900418 w 2273164"/>
              <a:gd name="connsiteY291" fmla="*/ 455296 h 680401"/>
              <a:gd name="connsiteX292" fmla="*/ 904234 w 2273164"/>
              <a:gd name="connsiteY292" fmla="*/ 465470 h 680401"/>
              <a:gd name="connsiteX293" fmla="*/ 900418 w 2273164"/>
              <a:gd name="connsiteY293" fmla="*/ 475645 h 680401"/>
              <a:gd name="connsiteX294" fmla="*/ 891516 w 2273164"/>
              <a:gd name="connsiteY294" fmla="*/ 479461 h 680401"/>
              <a:gd name="connsiteX295" fmla="*/ 882613 w 2273164"/>
              <a:gd name="connsiteY295" fmla="*/ 475645 h 680401"/>
              <a:gd name="connsiteX296" fmla="*/ 878798 w 2273164"/>
              <a:gd name="connsiteY296" fmla="*/ 465470 h 680401"/>
              <a:gd name="connsiteX297" fmla="*/ 882613 w 2273164"/>
              <a:gd name="connsiteY297" fmla="*/ 455296 h 680401"/>
              <a:gd name="connsiteX298" fmla="*/ 891516 w 2273164"/>
              <a:gd name="connsiteY298" fmla="*/ 451482 h 680401"/>
              <a:gd name="connsiteX299" fmla="*/ 1968711 w 2273164"/>
              <a:gd name="connsiteY299" fmla="*/ 445122 h 680401"/>
              <a:gd name="connsiteX300" fmla="*/ 1991603 w 2273164"/>
              <a:gd name="connsiteY300" fmla="*/ 445122 h 680401"/>
              <a:gd name="connsiteX301" fmla="*/ 1991603 w 2273164"/>
              <a:gd name="connsiteY301" fmla="*/ 624443 h 680401"/>
              <a:gd name="connsiteX302" fmla="*/ 1968711 w 2273164"/>
              <a:gd name="connsiteY302" fmla="*/ 624443 h 680401"/>
              <a:gd name="connsiteX303" fmla="*/ 1765227 w 2273164"/>
              <a:gd name="connsiteY303" fmla="*/ 445122 h 680401"/>
              <a:gd name="connsiteX304" fmla="*/ 1788118 w 2273164"/>
              <a:gd name="connsiteY304" fmla="*/ 445122 h 680401"/>
              <a:gd name="connsiteX305" fmla="*/ 1788118 w 2273164"/>
              <a:gd name="connsiteY305" fmla="*/ 488362 h 680401"/>
              <a:gd name="connsiteX306" fmla="*/ 1788118 w 2273164"/>
              <a:gd name="connsiteY306" fmla="*/ 509983 h 680401"/>
              <a:gd name="connsiteX307" fmla="*/ 1826272 w 2273164"/>
              <a:gd name="connsiteY307" fmla="*/ 494722 h 680401"/>
              <a:gd name="connsiteX308" fmla="*/ 1864425 w 2273164"/>
              <a:gd name="connsiteY308" fmla="*/ 512527 h 680401"/>
              <a:gd name="connsiteX309" fmla="*/ 1878415 w 2273164"/>
              <a:gd name="connsiteY309" fmla="*/ 560854 h 680401"/>
              <a:gd name="connsiteX310" fmla="*/ 1864425 w 2273164"/>
              <a:gd name="connsiteY310" fmla="*/ 609182 h 680401"/>
              <a:gd name="connsiteX311" fmla="*/ 1825001 w 2273164"/>
              <a:gd name="connsiteY311" fmla="*/ 626987 h 680401"/>
              <a:gd name="connsiteX312" fmla="*/ 1802109 w 2273164"/>
              <a:gd name="connsiteY312" fmla="*/ 621900 h 680401"/>
              <a:gd name="connsiteX313" fmla="*/ 1785575 w 2273164"/>
              <a:gd name="connsiteY313" fmla="*/ 609182 h 680401"/>
              <a:gd name="connsiteX314" fmla="*/ 1781760 w 2273164"/>
              <a:gd name="connsiteY314" fmla="*/ 624443 h 680401"/>
              <a:gd name="connsiteX315" fmla="*/ 1765227 w 2273164"/>
              <a:gd name="connsiteY315" fmla="*/ 624443 h 680401"/>
              <a:gd name="connsiteX316" fmla="*/ 2057735 w 2273164"/>
              <a:gd name="connsiteY316" fmla="*/ 82666 h 680401"/>
              <a:gd name="connsiteX317" fmla="*/ 1994146 w 2273164"/>
              <a:gd name="connsiteY317" fmla="*/ 211115 h 680401"/>
              <a:gd name="connsiteX318" fmla="*/ 2121324 w 2273164"/>
              <a:gd name="connsiteY318" fmla="*/ 211115 h 680401"/>
              <a:gd name="connsiteX319" fmla="*/ 958920 w 2273164"/>
              <a:gd name="connsiteY319" fmla="*/ 81394 h 680401"/>
              <a:gd name="connsiteX320" fmla="*/ 958920 w 2273164"/>
              <a:gd name="connsiteY320" fmla="*/ 155157 h 680401"/>
              <a:gd name="connsiteX321" fmla="*/ 1105175 w 2273164"/>
              <a:gd name="connsiteY321" fmla="*/ 155157 h 680401"/>
              <a:gd name="connsiteX322" fmla="*/ 1161133 w 2273164"/>
              <a:gd name="connsiteY322" fmla="*/ 118276 h 680401"/>
              <a:gd name="connsiteX323" fmla="*/ 1105175 w 2273164"/>
              <a:gd name="connsiteY323" fmla="*/ 81394 h 680401"/>
              <a:gd name="connsiteX324" fmla="*/ 600279 w 2273164"/>
              <a:gd name="connsiteY324" fmla="*/ 67405 h 680401"/>
              <a:gd name="connsiteX325" fmla="*/ 464199 w 2273164"/>
              <a:gd name="connsiteY325" fmla="*/ 171691 h 680401"/>
              <a:gd name="connsiteX326" fmla="*/ 600279 w 2273164"/>
              <a:gd name="connsiteY326" fmla="*/ 275976 h 680401"/>
              <a:gd name="connsiteX327" fmla="*/ 736359 w 2273164"/>
              <a:gd name="connsiteY327" fmla="*/ 171691 h 680401"/>
              <a:gd name="connsiteX328" fmla="*/ 600279 w 2273164"/>
              <a:gd name="connsiteY328" fmla="*/ 67405 h 680401"/>
              <a:gd name="connsiteX329" fmla="*/ 900418 w 2273164"/>
              <a:gd name="connsiteY329" fmla="*/ 10174 h 680401"/>
              <a:gd name="connsiteX330" fmla="*/ 1117892 w 2273164"/>
              <a:gd name="connsiteY330" fmla="*/ 10174 h 680401"/>
              <a:gd name="connsiteX331" fmla="*/ 1247614 w 2273164"/>
              <a:gd name="connsiteY331" fmla="*/ 115732 h 680401"/>
              <a:gd name="connsiteX332" fmla="*/ 1173851 w 2273164"/>
              <a:gd name="connsiteY332" fmla="*/ 213659 h 680401"/>
              <a:gd name="connsiteX333" fmla="*/ 1265418 w 2273164"/>
              <a:gd name="connsiteY333" fmla="*/ 329391 h 680401"/>
              <a:gd name="connsiteX334" fmla="*/ 1262875 w 2273164"/>
              <a:gd name="connsiteY334" fmla="*/ 333206 h 680401"/>
              <a:gd name="connsiteX335" fmla="*/ 1177665 w 2273164"/>
              <a:gd name="connsiteY335" fmla="*/ 333206 h 680401"/>
              <a:gd name="connsiteX336" fmla="*/ 1168763 w 2273164"/>
              <a:gd name="connsiteY336" fmla="*/ 329391 h 680401"/>
              <a:gd name="connsiteX337" fmla="*/ 1096271 w 2273164"/>
              <a:gd name="connsiteY337" fmla="*/ 246725 h 680401"/>
              <a:gd name="connsiteX338" fmla="*/ 1032683 w 2273164"/>
              <a:gd name="connsiteY338" fmla="*/ 221289 h 680401"/>
              <a:gd name="connsiteX339" fmla="*/ 958920 w 2273164"/>
              <a:gd name="connsiteY339" fmla="*/ 221289 h 680401"/>
              <a:gd name="connsiteX340" fmla="*/ 958920 w 2273164"/>
              <a:gd name="connsiteY340" fmla="*/ 321760 h 680401"/>
              <a:gd name="connsiteX341" fmla="*/ 947474 w 2273164"/>
              <a:gd name="connsiteY341" fmla="*/ 333206 h 680401"/>
              <a:gd name="connsiteX342" fmla="*/ 886429 w 2273164"/>
              <a:gd name="connsiteY342" fmla="*/ 333206 h 680401"/>
              <a:gd name="connsiteX343" fmla="*/ 874982 w 2273164"/>
              <a:gd name="connsiteY343" fmla="*/ 321760 h 680401"/>
              <a:gd name="connsiteX344" fmla="*/ 874982 w 2273164"/>
              <a:gd name="connsiteY344" fmla="*/ 35610 h 680401"/>
              <a:gd name="connsiteX345" fmla="*/ 900418 w 2273164"/>
              <a:gd name="connsiteY345" fmla="*/ 10174 h 680401"/>
              <a:gd name="connsiteX346" fmla="*/ 2024669 w 2273164"/>
              <a:gd name="connsiteY346" fmla="*/ 8903 h 680401"/>
              <a:gd name="connsiteX347" fmla="*/ 2098432 w 2273164"/>
              <a:gd name="connsiteY347" fmla="*/ 8903 h 680401"/>
              <a:gd name="connsiteX348" fmla="*/ 2108606 w 2273164"/>
              <a:gd name="connsiteY348" fmla="*/ 15261 h 680401"/>
              <a:gd name="connsiteX349" fmla="*/ 2272666 w 2273164"/>
              <a:gd name="connsiteY349" fmla="*/ 329391 h 680401"/>
              <a:gd name="connsiteX350" fmla="*/ 2270123 w 2273164"/>
              <a:gd name="connsiteY350" fmla="*/ 333206 h 680401"/>
              <a:gd name="connsiteX351" fmla="*/ 2223066 w 2273164"/>
              <a:gd name="connsiteY351" fmla="*/ 333206 h 680401"/>
              <a:gd name="connsiteX352" fmla="*/ 2162021 w 2273164"/>
              <a:gd name="connsiteY352" fmla="*/ 295052 h 680401"/>
              <a:gd name="connsiteX353" fmla="*/ 2150576 w 2273164"/>
              <a:gd name="connsiteY353" fmla="*/ 270889 h 680401"/>
              <a:gd name="connsiteX354" fmla="*/ 1964896 w 2273164"/>
              <a:gd name="connsiteY354" fmla="*/ 270889 h 680401"/>
              <a:gd name="connsiteX355" fmla="*/ 1936917 w 2273164"/>
              <a:gd name="connsiteY355" fmla="*/ 326847 h 680401"/>
              <a:gd name="connsiteX356" fmla="*/ 1926743 w 2273164"/>
              <a:gd name="connsiteY356" fmla="*/ 333206 h 680401"/>
              <a:gd name="connsiteX357" fmla="*/ 1844077 w 2273164"/>
              <a:gd name="connsiteY357" fmla="*/ 333206 h 680401"/>
              <a:gd name="connsiteX358" fmla="*/ 1841533 w 2273164"/>
              <a:gd name="connsiteY358" fmla="*/ 329391 h 680401"/>
              <a:gd name="connsiteX359" fmla="*/ 2001777 w 2273164"/>
              <a:gd name="connsiteY359" fmla="*/ 22892 h 680401"/>
              <a:gd name="connsiteX360" fmla="*/ 2024669 w 2273164"/>
              <a:gd name="connsiteY360" fmla="*/ 8903 h 680401"/>
              <a:gd name="connsiteX361" fmla="*/ 1747422 w 2273164"/>
              <a:gd name="connsiteY361" fmla="*/ 8903 h 680401"/>
              <a:gd name="connsiteX362" fmla="*/ 1794478 w 2273164"/>
              <a:gd name="connsiteY362" fmla="*/ 8903 h 680401"/>
              <a:gd name="connsiteX363" fmla="*/ 1805923 w 2273164"/>
              <a:gd name="connsiteY363" fmla="*/ 20348 h 680401"/>
              <a:gd name="connsiteX364" fmla="*/ 1805923 w 2273164"/>
              <a:gd name="connsiteY364" fmla="*/ 321760 h 680401"/>
              <a:gd name="connsiteX365" fmla="*/ 1794478 w 2273164"/>
              <a:gd name="connsiteY365" fmla="*/ 333206 h 680401"/>
              <a:gd name="connsiteX366" fmla="*/ 1733433 w 2273164"/>
              <a:gd name="connsiteY366" fmla="*/ 333206 h 680401"/>
              <a:gd name="connsiteX367" fmla="*/ 1721986 w 2273164"/>
              <a:gd name="connsiteY367" fmla="*/ 320488 h 680401"/>
              <a:gd name="connsiteX368" fmla="*/ 1721986 w 2273164"/>
              <a:gd name="connsiteY368" fmla="*/ 34339 h 680401"/>
              <a:gd name="connsiteX369" fmla="*/ 1747422 w 2273164"/>
              <a:gd name="connsiteY369" fmla="*/ 8903 h 680401"/>
              <a:gd name="connsiteX370" fmla="*/ 1261602 w 2273164"/>
              <a:gd name="connsiteY370" fmla="*/ 8903 h 680401"/>
              <a:gd name="connsiteX371" fmla="*/ 1344269 w 2273164"/>
              <a:gd name="connsiteY371" fmla="*/ 8903 h 680401"/>
              <a:gd name="connsiteX372" fmla="*/ 1354443 w 2273164"/>
              <a:gd name="connsiteY372" fmla="*/ 15261 h 680401"/>
              <a:gd name="connsiteX373" fmla="*/ 1475261 w 2273164"/>
              <a:gd name="connsiteY373" fmla="*/ 258171 h 680401"/>
              <a:gd name="connsiteX374" fmla="*/ 1594808 w 2273164"/>
              <a:gd name="connsiteY374" fmla="*/ 15261 h 680401"/>
              <a:gd name="connsiteX375" fmla="*/ 1604983 w 2273164"/>
              <a:gd name="connsiteY375" fmla="*/ 8903 h 680401"/>
              <a:gd name="connsiteX376" fmla="*/ 1687649 w 2273164"/>
              <a:gd name="connsiteY376" fmla="*/ 8903 h 680401"/>
              <a:gd name="connsiteX377" fmla="*/ 1690192 w 2273164"/>
              <a:gd name="connsiteY377" fmla="*/ 12718 h 680401"/>
              <a:gd name="connsiteX378" fmla="*/ 1526132 w 2273164"/>
              <a:gd name="connsiteY378" fmla="*/ 326847 h 680401"/>
              <a:gd name="connsiteX379" fmla="*/ 1515958 w 2273164"/>
              <a:gd name="connsiteY379" fmla="*/ 333206 h 680401"/>
              <a:gd name="connsiteX380" fmla="*/ 1442195 w 2273164"/>
              <a:gd name="connsiteY380" fmla="*/ 333206 h 680401"/>
              <a:gd name="connsiteX381" fmla="*/ 1419303 w 2273164"/>
              <a:gd name="connsiteY381" fmla="*/ 319217 h 680401"/>
              <a:gd name="connsiteX382" fmla="*/ 1259059 w 2273164"/>
              <a:gd name="connsiteY382" fmla="*/ 12718 h 680401"/>
              <a:gd name="connsiteX383" fmla="*/ 1261602 w 2273164"/>
              <a:gd name="connsiteY383" fmla="*/ 8903 h 680401"/>
              <a:gd name="connsiteX384" fmla="*/ 25435 w 2273164"/>
              <a:gd name="connsiteY384" fmla="*/ 8903 h 680401"/>
              <a:gd name="connsiteX385" fmla="*/ 351010 w 2273164"/>
              <a:gd name="connsiteY385" fmla="*/ 8903 h 680401"/>
              <a:gd name="connsiteX386" fmla="*/ 363728 w 2273164"/>
              <a:gd name="connsiteY386" fmla="*/ 20348 h 680401"/>
              <a:gd name="connsiteX387" fmla="*/ 363728 w 2273164"/>
              <a:gd name="connsiteY387" fmla="*/ 76307 h 680401"/>
              <a:gd name="connsiteX388" fmla="*/ 358641 w 2273164"/>
              <a:gd name="connsiteY388" fmla="*/ 81394 h 680401"/>
              <a:gd name="connsiteX389" fmla="*/ 83937 w 2273164"/>
              <a:gd name="connsiteY389" fmla="*/ 81394 h 680401"/>
              <a:gd name="connsiteX390" fmla="*/ 104286 w 2273164"/>
              <a:gd name="connsiteY390" fmla="*/ 101742 h 680401"/>
              <a:gd name="connsiteX391" fmla="*/ 270889 w 2273164"/>
              <a:gd name="connsiteY391" fmla="*/ 117004 h 680401"/>
              <a:gd name="connsiteX392" fmla="*/ 270889 w 2273164"/>
              <a:gd name="connsiteY392" fmla="*/ 227649 h 680401"/>
              <a:gd name="connsiteX393" fmla="*/ 113189 w 2273164"/>
              <a:gd name="connsiteY393" fmla="*/ 241638 h 680401"/>
              <a:gd name="connsiteX394" fmla="*/ 83937 w 2273164"/>
              <a:gd name="connsiteY394" fmla="*/ 261986 h 680401"/>
              <a:gd name="connsiteX395" fmla="*/ 83937 w 2273164"/>
              <a:gd name="connsiteY395" fmla="*/ 320488 h 680401"/>
              <a:gd name="connsiteX396" fmla="*/ 72492 w 2273164"/>
              <a:gd name="connsiteY396" fmla="*/ 331935 h 680401"/>
              <a:gd name="connsiteX397" fmla="*/ 11447 w 2273164"/>
              <a:gd name="connsiteY397" fmla="*/ 331935 h 680401"/>
              <a:gd name="connsiteX398" fmla="*/ 0 w 2273164"/>
              <a:gd name="connsiteY398" fmla="*/ 320488 h 680401"/>
              <a:gd name="connsiteX399" fmla="*/ 0 w 2273164"/>
              <a:gd name="connsiteY399" fmla="*/ 240367 h 680401"/>
              <a:gd name="connsiteX400" fmla="*/ 31795 w 2273164"/>
              <a:gd name="connsiteY400" fmla="*/ 192039 h 680401"/>
              <a:gd name="connsiteX401" fmla="*/ 227649 w 2273164"/>
              <a:gd name="connsiteY401" fmla="*/ 179321 h 680401"/>
              <a:gd name="connsiteX402" fmla="*/ 227649 w 2273164"/>
              <a:gd name="connsiteY402" fmla="*/ 167875 h 680401"/>
              <a:gd name="connsiteX403" fmla="*/ 33066 w 2273164"/>
              <a:gd name="connsiteY403" fmla="*/ 156429 h 680401"/>
              <a:gd name="connsiteX404" fmla="*/ 0 w 2273164"/>
              <a:gd name="connsiteY404" fmla="*/ 106829 h 680401"/>
              <a:gd name="connsiteX405" fmla="*/ 0 w 2273164"/>
              <a:gd name="connsiteY405" fmla="*/ 34339 h 680401"/>
              <a:gd name="connsiteX406" fmla="*/ 25435 w 2273164"/>
              <a:gd name="connsiteY406" fmla="*/ 8903 h 680401"/>
              <a:gd name="connsiteX407" fmla="*/ 600279 w 2273164"/>
              <a:gd name="connsiteY407" fmla="*/ 0 h 680401"/>
              <a:gd name="connsiteX408" fmla="*/ 821568 w 2273164"/>
              <a:gd name="connsiteY408" fmla="*/ 170418 h 680401"/>
              <a:gd name="connsiteX409" fmla="*/ 600279 w 2273164"/>
              <a:gd name="connsiteY409" fmla="*/ 340836 h 680401"/>
              <a:gd name="connsiteX410" fmla="*/ 377718 w 2273164"/>
              <a:gd name="connsiteY410" fmla="*/ 170418 h 680401"/>
              <a:gd name="connsiteX411" fmla="*/ 600279 w 2273164"/>
              <a:gd name="connsiteY411" fmla="*/ 0 h 68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</a:cxnLst>
            <a:rect l="l" t="t" r="r" b="b"/>
            <a:pathLst>
              <a:path w="2273164" h="680401">
                <a:moveTo>
                  <a:pt x="1264146" y="621900"/>
                </a:moveTo>
                <a:cubicBezTo>
                  <a:pt x="1255244" y="621900"/>
                  <a:pt x="1248885" y="623171"/>
                  <a:pt x="1246341" y="626987"/>
                </a:cubicBezTo>
                <a:cubicBezTo>
                  <a:pt x="1242527" y="630801"/>
                  <a:pt x="1239983" y="635889"/>
                  <a:pt x="1239983" y="643519"/>
                </a:cubicBezTo>
                <a:cubicBezTo>
                  <a:pt x="1239983" y="649879"/>
                  <a:pt x="1242527" y="654966"/>
                  <a:pt x="1247614" y="657509"/>
                </a:cubicBezTo>
                <a:cubicBezTo>
                  <a:pt x="1252701" y="661324"/>
                  <a:pt x="1260331" y="662596"/>
                  <a:pt x="1270506" y="662596"/>
                </a:cubicBezTo>
                <a:cubicBezTo>
                  <a:pt x="1285767" y="662596"/>
                  <a:pt x="1297212" y="661324"/>
                  <a:pt x="1304843" y="656237"/>
                </a:cubicBezTo>
                <a:cubicBezTo>
                  <a:pt x="1311202" y="651150"/>
                  <a:pt x="1315017" y="646063"/>
                  <a:pt x="1315017" y="638432"/>
                </a:cubicBezTo>
                <a:cubicBezTo>
                  <a:pt x="1315017" y="632074"/>
                  <a:pt x="1313746" y="628258"/>
                  <a:pt x="1309930" y="625714"/>
                </a:cubicBezTo>
                <a:cubicBezTo>
                  <a:pt x="1306115" y="623171"/>
                  <a:pt x="1298485" y="621900"/>
                  <a:pt x="1287038" y="621900"/>
                </a:cubicBezTo>
                <a:close/>
                <a:moveTo>
                  <a:pt x="794861" y="516341"/>
                </a:moveTo>
                <a:cubicBezTo>
                  <a:pt x="783414" y="516341"/>
                  <a:pt x="774513" y="520157"/>
                  <a:pt x="769426" y="526516"/>
                </a:cubicBezTo>
                <a:cubicBezTo>
                  <a:pt x="763066" y="532875"/>
                  <a:pt x="760522" y="543049"/>
                  <a:pt x="760522" y="558311"/>
                </a:cubicBezTo>
                <a:lnTo>
                  <a:pt x="760522" y="562125"/>
                </a:lnTo>
                <a:cubicBezTo>
                  <a:pt x="760522" y="578659"/>
                  <a:pt x="764338" y="590105"/>
                  <a:pt x="769426" y="597735"/>
                </a:cubicBezTo>
                <a:cubicBezTo>
                  <a:pt x="774513" y="604095"/>
                  <a:pt x="783414" y="607909"/>
                  <a:pt x="796132" y="607909"/>
                </a:cubicBezTo>
                <a:cubicBezTo>
                  <a:pt x="806306" y="607909"/>
                  <a:pt x="813937" y="602822"/>
                  <a:pt x="820297" y="595192"/>
                </a:cubicBezTo>
                <a:cubicBezTo>
                  <a:pt x="826655" y="586290"/>
                  <a:pt x="829198" y="574843"/>
                  <a:pt x="827927" y="562125"/>
                </a:cubicBezTo>
                <a:cubicBezTo>
                  <a:pt x="827927" y="546864"/>
                  <a:pt x="825384" y="535419"/>
                  <a:pt x="819024" y="527788"/>
                </a:cubicBezTo>
                <a:cubicBezTo>
                  <a:pt x="812666" y="520157"/>
                  <a:pt x="805035" y="516341"/>
                  <a:pt x="794861" y="516341"/>
                </a:cubicBezTo>
                <a:close/>
                <a:moveTo>
                  <a:pt x="1822457" y="515070"/>
                </a:moveTo>
                <a:cubicBezTo>
                  <a:pt x="1809739" y="515070"/>
                  <a:pt x="1800836" y="518885"/>
                  <a:pt x="1795749" y="525245"/>
                </a:cubicBezTo>
                <a:cubicBezTo>
                  <a:pt x="1790662" y="531603"/>
                  <a:pt x="1788118" y="544321"/>
                  <a:pt x="1788118" y="560854"/>
                </a:cubicBezTo>
                <a:cubicBezTo>
                  <a:pt x="1788118" y="577387"/>
                  <a:pt x="1791934" y="588833"/>
                  <a:pt x="1797022" y="596464"/>
                </a:cubicBezTo>
                <a:cubicBezTo>
                  <a:pt x="1802109" y="602822"/>
                  <a:pt x="1811010" y="606638"/>
                  <a:pt x="1823728" y="606638"/>
                </a:cubicBezTo>
                <a:cubicBezTo>
                  <a:pt x="1835175" y="606638"/>
                  <a:pt x="1842806" y="602822"/>
                  <a:pt x="1847893" y="595192"/>
                </a:cubicBezTo>
                <a:cubicBezTo>
                  <a:pt x="1854251" y="587561"/>
                  <a:pt x="1856794" y="576116"/>
                  <a:pt x="1854251" y="560854"/>
                </a:cubicBezTo>
                <a:cubicBezTo>
                  <a:pt x="1854251" y="545593"/>
                  <a:pt x="1851707" y="534146"/>
                  <a:pt x="1846620" y="526516"/>
                </a:cubicBezTo>
                <a:cubicBezTo>
                  <a:pt x="1841533" y="518885"/>
                  <a:pt x="1833902" y="515070"/>
                  <a:pt x="1822457" y="515070"/>
                </a:cubicBezTo>
                <a:close/>
                <a:moveTo>
                  <a:pt x="1683833" y="513798"/>
                </a:moveTo>
                <a:cubicBezTo>
                  <a:pt x="1671115" y="513798"/>
                  <a:pt x="1663484" y="517614"/>
                  <a:pt x="1657126" y="525245"/>
                </a:cubicBezTo>
                <a:cubicBezTo>
                  <a:pt x="1650767" y="532875"/>
                  <a:pt x="1648223" y="544321"/>
                  <a:pt x="1648223" y="559582"/>
                </a:cubicBezTo>
                <a:cubicBezTo>
                  <a:pt x="1648223" y="576116"/>
                  <a:pt x="1650767" y="587561"/>
                  <a:pt x="1657126" y="595192"/>
                </a:cubicBezTo>
                <a:cubicBezTo>
                  <a:pt x="1663484" y="602822"/>
                  <a:pt x="1672387" y="606638"/>
                  <a:pt x="1683833" y="606638"/>
                </a:cubicBezTo>
                <a:cubicBezTo>
                  <a:pt x="1695279" y="606638"/>
                  <a:pt x="1704181" y="602822"/>
                  <a:pt x="1710541" y="595192"/>
                </a:cubicBezTo>
                <a:cubicBezTo>
                  <a:pt x="1716899" y="587561"/>
                  <a:pt x="1719443" y="576116"/>
                  <a:pt x="1719443" y="559582"/>
                </a:cubicBezTo>
                <a:cubicBezTo>
                  <a:pt x="1719443" y="544321"/>
                  <a:pt x="1716899" y="532875"/>
                  <a:pt x="1710541" y="525245"/>
                </a:cubicBezTo>
                <a:cubicBezTo>
                  <a:pt x="1704181" y="517614"/>
                  <a:pt x="1695279" y="513798"/>
                  <a:pt x="1683833" y="513798"/>
                </a:cubicBezTo>
                <a:close/>
                <a:moveTo>
                  <a:pt x="1274320" y="512527"/>
                </a:moveTo>
                <a:cubicBezTo>
                  <a:pt x="1265418" y="512527"/>
                  <a:pt x="1259059" y="515070"/>
                  <a:pt x="1255244" y="518885"/>
                </a:cubicBezTo>
                <a:cubicBezTo>
                  <a:pt x="1251428" y="523972"/>
                  <a:pt x="1248885" y="530332"/>
                  <a:pt x="1248885" y="539233"/>
                </a:cubicBezTo>
                <a:cubicBezTo>
                  <a:pt x="1248885" y="546864"/>
                  <a:pt x="1250157" y="553224"/>
                  <a:pt x="1255244" y="557038"/>
                </a:cubicBezTo>
                <a:cubicBezTo>
                  <a:pt x="1259059" y="560854"/>
                  <a:pt x="1266690" y="563398"/>
                  <a:pt x="1274320" y="563398"/>
                </a:cubicBezTo>
                <a:cubicBezTo>
                  <a:pt x="1290854" y="563398"/>
                  <a:pt x="1299756" y="554495"/>
                  <a:pt x="1299756" y="537962"/>
                </a:cubicBezTo>
                <a:cubicBezTo>
                  <a:pt x="1299756" y="520157"/>
                  <a:pt x="1292125" y="512527"/>
                  <a:pt x="1274320" y="512527"/>
                </a:cubicBezTo>
                <a:close/>
                <a:moveTo>
                  <a:pt x="2151847" y="497266"/>
                </a:moveTo>
                <a:lnTo>
                  <a:pt x="2176011" y="497266"/>
                </a:lnTo>
                <a:lnTo>
                  <a:pt x="2203990" y="568485"/>
                </a:lnTo>
                <a:cubicBezTo>
                  <a:pt x="2209077" y="581203"/>
                  <a:pt x="2212892" y="591377"/>
                  <a:pt x="2214164" y="599008"/>
                </a:cubicBezTo>
                <a:cubicBezTo>
                  <a:pt x="2215435" y="595192"/>
                  <a:pt x="2216708" y="590105"/>
                  <a:pt x="2219251" y="583746"/>
                </a:cubicBezTo>
                <a:cubicBezTo>
                  <a:pt x="2221795" y="574843"/>
                  <a:pt x="2231969" y="545593"/>
                  <a:pt x="2249774" y="497266"/>
                </a:cubicBezTo>
                <a:lnTo>
                  <a:pt x="2272666" y="497266"/>
                </a:lnTo>
                <a:lnTo>
                  <a:pt x="2219251" y="640976"/>
                </a:lnTo>
                <a:cubicBezTo>
                  <a:pt x="2214164" y="654966"/>
                  <a:pt x="2207805" y="665140"/>
                  <a:pt x="2200174" y="671498"/>
                </a:cubicBezTo>
                <a:cubicBezTo>
                  <a:pt x="2192543" y="677858"/>
                  <a:pt x="2183642" y="680401"/>
                  <a:pt x="2173467" y="680401"/>
                </a:cubicBezTo>
                <a:cubicBezTo>
                  <a:pt x="2167108" y="680401"/>
                  <a:pt x="2160750" y="679129"/>
                  <a:pt x="2155663" y="677858"/>
                </a:cubicBezTo>
                <a:lnTo>
                  <a:pt x="2154390" y="677858"/>
                </a:lnTo>
                <a:lnTo>
                  <a:pt x="2154390" y="658780"/>
                </a:lnTo>
                <a:lnTo>
                  <a:pt x="2156934" y="658780"/>
                </a:lnTo>
                <a:cubicBezTo>
                  <a:pt x="2162021" y="660053"/>
                  <a:pt x="2165837" y="660053"/>
                  <a:pt x="2170924" y="660053"/>
                </a:cubicBezTo>
                <a:cubicBezTo>
                  <a:pt x="2182369" y="660053"/>
                  <a:pt x="2191272" y="653693"/>
                  <a:pt x="2196359" y="639705"/>
                </a:cubicBezTo>
                <a:lnTo>
                  <a:pt x="2202718" y="623171"/>
                </a:lnTo>
                <a:close/>
                <a:moveTo>
                  <a:pt x="2027213" y="497266"/>
                </a:moveTo>
                <a:lnTo>
                  <a:pt x="2050105" y="497266"/>
                </a:lnTo>
                <a:lnTo>
                  <a:pt x="2050105" y="624443"/>
                </a:lnTo>
                <a:lnTo>
                  <a:pt x="2027213" y="624443"/>
                </a:lnTo>
                <a:close/>
                <a:moveTo>
                  <a:pt x="1908938" y="497266"/>
                </a:moveTo>
                <a:lnTo>
                  <a:pt x="1931830" y="497266"/>
                </a:lnTo>
                <a:lnTo>
                  <a:pt x="1931830" y="624443"/>
                </a:lnTo>
                <a:lnTo>
                  <a:pt x="1908938" y="624443"/>
                </a:lnTo>
                <a:close/>
                <a:moveTo>
                  <a:pt x="1031412" y="497266"/>
                </a:moveTo>
                <a:lnTo>
                  <a:pt x="1054304" y="497266"/>
                </a:lnTo>
                <a:lnTo>
                  <a:pt x="1054304" y="624443"/>
                </a:lnTo>
                <a:lnTo>
                  <a:pt x="1031412" y="624443"/>
                </a:lnTo>
                <a:close/>
                <a:moveTo>
                  <a:pt x="880069" y="497266"/>
                </a:moveTo>
                <a:lnTo>
                  <a:pt x="902961" y="497266"/>
                </a:lnTo>
                <a:lnTo>
                  <a:pt x="902961" y="624443"/>
                </a:lnTo>
                <a:lnTo>
                  <a:pt x="880069" y="624443"/>
                </a:lnTo>
                <a:close/>
                <a:moveTo>
                  <a:pt x="1683833" y="494722"/>
                </a:moveTo>
                <a:cubicBezTo>
                  <a:pt x="1701638" y="494722"/>
                  <a:pt x="1715628" y="501080"/>
                  <a:pt x="1727073" y="511254"/>
                </a:cubicBezTo>
                <a:cubicBezTo>
                  <a:pt x="1737247" y="523972"/>
                  <a:pt x="1742335" y="539233"/>
                  <a:pt x="1742335" y="559582"/>
                </a:cubicBezTo>
                <a:cubicBezTo>
                  <a:pt x="1742335" y="579930"/>
                  <a:pt x="1737247" y="596464"/>
                  <a:pt x="1727073" y="607909"/>
                </a:cubicBezTo>
                <a:cubicBezTo>
                  <a:pt x="1716899" y="619356"/>
                  <a:pt x="1701638" y="625714"/>
                  <a:pt x="1683833" y="625714"/>
                </a:cubicBezTo>
                <a:cubicBezTo>
                  <a:pt x="1672387" y="625714"/>
                  <a:pt x="1662213" y="623171"/>
                  <a:pt x="1653310" y="618084"/>
                </a:cubicBezTo>
                <a:cubicBezTo>
                  <a:pt x="1644408" y="612997"/>
                  <a:pt x="1638049" y="605366"/>
                  <a:pt x="1632962" y="595192"/>
                </a:cubicBezTo>
                <a:cubicBezTo>
                  <a:pt x="1627875" y="586290"/>
                  <a:pt x="1625331" y="573572"/>
                  <a:pt x="1625331" y="560854"/>
                </a:cubicBezTo>
                <a:cubicBezTo>
                  <a:pt x="1625331" y="540506"/>
                  <a:pt x="1630418" y="523972"/>
                  <a:pt x="1640592" y="512527"/>
                </a:cubicBezTo>
                <a:cubicBezTo>
                  <a:pt x="1650767" y="501080"/>
                  <a:pt x="1666028" y="494722"/>
                  <a:pt x="1683833" y="494722"/>
                </a:cubicBezTo>
                <a:close/>
                <a:moveTo>
                  <a:pt x="1480348" y="494722"/>
                </a:moveTo>
                <a:cubicBezTo>
                  <a:pt x="1499426" y="494722"/>
                  <a:pt x="1512144" y="502353"/>
                  <a:pt x="1518502" y="515070"/>
                </a:cubicBezTo>
                <a:cubicBezTo>
                  <a:pt x="1522318" y="508711"/>
                  <a:pt x="1527405" y="504896"/>
                  <a:pt x="1533763" y="501080"/>
                </a:cubicBezTo>
                <a:cubicBezTo>
                  <a:pt x="1540123" y="497266"/>
                  <a:pt x="1549024" y="494722"/>
                  <a:pt x="1557928" y="494722"/>
                </a:cubicBezTo>
                <a:cubicBezTo>
                  <a:pt x="1571916" y="494722"/>
                  <a:pt x="1583363" y="498537"/>
                  <a:pt x="1590994" y="507440"/>
                </a:cubicBezTo>
                <a:cubicBezTo>
                  <a:pt x="1598624" y="515070"/>
                  <a:pt x="1602439" y="526516"/>
                  <a:pt x="1602439" y="543049"/>
                </a:cubicBezTo>
                <a:lnTo>
                  <a:pt x="1602439" y="625714"/>
                </a:lnTo>
                <a:lnTo>
                  <a:pt x="1579547" y="625714"/>
                </a:lnTo>
                <a:lnTo>
                  <a:pt x="1579547" y="543049"/>
                </a:lnTo>
                <a:cubicBezTo>
                  <a:pt x="1579547" y="532875"/>
                  <a:pt x="1577004" y="526516"/>
                  <a:pt x="1573189" y="521429"/>
                </a:cubicBezTo>
                <a:cubicBezTo>
                  <a:pt x="1569373" y="517614"/>
                  <a:pt x="1564286" y="515070"/>
                  <a:pt x="1555384" y="515070"/>
                </a:cubicBezTo>
                <a:cubicBezTo>
                  <a:pt x="1545210" y="515070"/>
                  <a:pt x="1536307" y="517614"/>
                  <a:pt x="1531220" y="523972"/>
                </a:cubicBezTo>
                <a:cubicBezTo>
                  <a:pt x="1526132" y="530332"/>
                  <a:pt x="1523589" y="539233"/>
                  <a:pt x="1523589" y="553224"/>
                </a:cubicBezTo>
                <a:lnTo>
                  <a:pt x="1523589" y="624443"/>
                </a:lnTo>
                <a:lnTo>
                  <a:pt x="1500697" y="624443"/>
                </a:lnTo>
                <a:lnTo>
                  <a:pt x="1500697" y="541777"/>
                </a:lnTo>
                <a:cubicBezTo>
                  <a:pt x="1500697" y="531603"/>
                  <a:pt x="1498153" y="525245"/>
                  <a:pt x="1494339" y="520157"/>
                </a:cubicBezTo>
                <a:cubicBezTo>
                  <a:pt x="1490523" y="516341"/>
                  <a:pt x="1485436" y="513798"/>
                  <a:pt x="1476534" y="513798"/>
                </a:cubicBezTo>
                <a:cubicBezTo>
                  <a:pt x="1465087" y="513798"/>
                  <a:pt x="1457457" y="517614"/>
                  <a:pt x="1452369" y="523972"/>
                </a:cubicBezTo>
                <a:cubicBezTo>
                  <a:pt x="1447282" y="530332"/>
                  <a:pt x="1444739" y="541777"/>
                  <a:pt x="1444739" y="557038"/>
                </a:cubicBezTo>
                <a:lnTo>
                  <a:pt x="1444739" y="623171"/>
                </a:lnTo>
                <a:lnTo>
                  <a:pt x="1421847" y="623171"/>
                </a:lnTo>
                <a:lnTo>
                  <a:pt x="1421847" y="495993"/>
                </a:lnTo>
                <a:lnTo>
                  <a:pt x="1440924" y="495993"/>
                </a:lnTo>
                <a:lnTo>
                  <a:pt x="1443468" y="511254"/>
                </a:lnTo>
                <a:cubicBezTo>
                  <a:pt x="1447282" y="507440"/>
                  <a:pt x="1452369" y="502353"/>
                  <a:pt x="1457457" y="499809"/>
                </a:cubicBezTo>
                <a:cubicBezTo>
                  <a:pt x="1465087" y="495993"/>
                  <a:pt x="1472718" y="494722"/>
                  <a:pt x="1480348" y="494722"/>
                </a:cubicBezTo>
                <a:close/>
                <a:moveTo>
                  <a:pt x="1274320" y="494722"/>
                </a:moveTo>
                <a:cubicBezTo>
                  <a:pt x="1281951" y="494722"/>
                  <a:pt x="1287038" y="495993"/>
                  <a:pt x="1294669" y="495993"/>
                </a:cubicBezTo>
                <a:lnTo>
                  <a:pt x="1339182" y="495993"/>
                </a:lnTo>
                <a:lnTo>
                  <a:pt x="1339182" y="511254"/>
                </a:lnTo>
                <a:lnTo>
                  <a:pt x="1317561" y="513798"/>
                </a:lnTo>
                <a:cubicBezTo>
                  <a:pt x="1318833" y="515070"/>
                  <a:pt x="1320104" y="518885"/>
                  <a:pt x="1321377" y="521429"/>
                </a:cubicBezTo>
                <a:cubicBezTo>
                  <a:pt x="1322648" y="526516"/>
                  <a:pt x="1323920" y="531603"/>
                  <a:pt x="1323920" y="536690"/>
                </a:cubicBezTo>
                <a:cubicBezTo>
                  <a:pt x="1323920" y="549408"/>
                  <a:pt x="1320104" y="559582"/>
                  <a:pt x="1311202" y="567213"/>
                </a:cubicBezTo>
                <a:cubicBezTo>
                  <a:pt x="1302299" y="574843"/>
                  <a:pt x="1290854" y="578659"/>
                  <a:pt x="1275593" y="578659"/>
                </a:cubicBezTo>
                <a:cubicBezTo>
                  <a:pt x="1271777" y="578659"/>
                  <a:pt x="1267962" y="577387"/>
                  <a:pt x="1265418" y="577387"/>
                </a:cubicBezTo>
                <a:cubicBezTo>
                  <a:pt x="1259059" y="581203"/>
                  <a:pt x="1255244" y="586290"/>
                  <a:pt x="1255244" y="591377"/>
                </a:cubicBezTo>
                <a:cubicBezTo>
                  <a:pt x="1255244" y="593921"/>
                  <a:pt x="1256515" y="596464"/>
                  <a:pt x="1259059" y="597735"/>
                </a:cubicBezTo>
                <a:cubicBezTo>
                  <a:pt x="1261602" y="599008"/>
                  <a:pt x="1266690" y="600279"/>
                  <a:pt x="1273049" y="600279"/>
                </a:cubicBezTo>
                <a:lnTo>
                  <a:pt x="1294669" y="600279"/>
                </a:lnTo>
                <a:cubicBezTo>
                  <a:pt x="1308659" y="600279"/>
                  <a:pt x="1318833" y="602822"/>
                  <a:pt x="1326464" y="609182"/>
                </a:cubicBezTo>
                <a:cubicBezTo>
                  <a:pt x="1334095" y="614269"/>
                  <a:pt x="1337909" y="623171"/>
                  <a:pt x="1337909" y="634617"/>
                </a:cubicBezTo>
                <a:cubicBezTo>
                  <a:pt x="1337909" y="648606"/>
                  <a:pt x="1331551" y="660053"/>
                  <a:pt x="1320104" y="667684"/>
                </a:cubicBezTo>
                <a:cubicBezTo>
                  <a:pt x="1308659" y="675314"/>
                  <a:pt x="1292125" y="679129"/>
                  <a:pt x="1270506" y="679129"/>
                </a:cubicBezTo>
                <a:cubicBezTo>
                  <a:pt x="1253972" y="679129"/>
                  <a:pt x="1241254" y="676585"/>
                  <a:pt x="1232352" y="670227"/>
                </a:cubicBezTo>
                <a:cubicBezTo>
                  <a:pt x="1223449" y="663868"/>
                  <a:pt x="1218362" y="654966"/>
                  <a:pt x="1218362" y="643519"/>
                </a:cubicBezTo>
                <a:cubicBezTo>
                  <a:pt x="1218362" y="635889"/>
                  <a:pt x="1220906" y="629530"/>
                  <a:pt x="1225993" y="623171"/>
                </a:cubicBezTo>
                <a:cubicBezTo>
                  <a:pt x="1229809" y="619356"/>
                  <a:pt x="1234896" y="615540"/>
                  <a:pt x="1242527" y="612997"/>
                </a:cubicBezTo>
                <a:cubicBezTo>
                  <a:pt x="1239983" y="611725"/>
                  <a:pt x="1238711" y="610453"/>
                  <a:pt x="1237439" y="607909"/>
                </a:cubicBezTo>
                <a:cubicBezTo>
                  <a:pt x="1234896" y="604095"/>
                  <a:pt x="1233623" y="600279"/>
                  <a:pt x="1233623" y="596464"/>
                </a:cubicBezTo>
                <a:cubicBezTo>
                  <a:pt x="1233623" y="591377"/>
                  <a:pt x="1234896" y="587561"/>
                  <a:pt x="1237439" y="583746"/>
                </a:cubicBezTo>
                <a:cubicBezTo>
                  <a:pt x="1238711" y="579930"/>
                  <a:pt x="1242527" y="577387"/>
                  <a:pt x="1246341" y="574843"/>
                </a:cubicBezTo>
                <a:cubicBezTo>
                  <a:pt x="1239983" y="572300"/>
                  <a:pt x="1236167" y="567213"/>
                  <a:pt x="1232352" y="562125"/>
                </a:cubicBezTo>
                <a:cubicBezTo>
                  <a:pt x="1228536" y="555767"/>
                  <a:pt x="1225993" y="548137"/>
                  <a:pt x="1225993" y="539233"/>
                </a:cubicBezTo>
                <a:cubicBezTo>
                  <a:pt x="1225993" y="525245"/>
                  <a:pt x="1229809" y="513798"/>
                  <a:pt x="1238711" y="506167"/>
                </a:cubicBezTo>
                <a:cubicBezTo>
                  <a:pt x="1247614" y="498537"/>
                  <a:pt x="1259059" y="494722"/>
                  <a:pt x="1274320" y="494722"/>
                </a:cubicBezTo>
                <a:close/>
                <a:moveTo>
                  <a:pt x="1150959" y="494722"/>
                </a:moveTo>
                <a:cubicBezTo>
                  <a:pt x="1166220" y="494722"/>
                  <a:pt x="1178938" y="498537"/>
                  <a:pt x="1186568" y="506167"/>
                </a:cubicBezTo>
                <a:cubicBezTo>
                  <a:pt x="1194199" y="513798"/>
                  <a:pt x="1198014" y="525245"/>
                  <a:pt x="1198014" y="541777"/>
                </a:cubicBezTo>
                <a:lnTo>
                  <a:pt x="1198014" y="624443"/>
                </a:lnTo>
                <a:lnTo>
                  <a:pt x="1175122" y="624443"/>
                </a:lnTo>
                <a:lnTo>
                  <a:pt x="1175122" y="543049"/>
                </a:lnTo>
                <a:cubicBezTo>
                  <a:pt x="1175122" y="532875"/>
                  <a:pt x="1172578" y="526516"/>
                  <a:pt x="1168763" y="521429"/>
                </a:cubicBezTo>
                <a:cubicBezTo>
                  <a:pt x="1164947" y="517614"/>
                  <a:pt x="1157317" y="515070"/>
                  <a:pt x="1148415" y="515070"/>
                </a:cubicBezTo>
                <a:cubicBezTo>
                  <a:pt x="1136968" y="515070"/>
                  <a:pt x="1126794" y="518885"/>
                  <a:pt x="1121707" y="525245"/>
                </a:cubicBezTo>
                <a:cubicBezTo>
                  <a:pt x="1115349" y="531603"/>
                  <a:pt x="1112805" y="543049"/>
                  <a:pt x="1112805" y="558311"/>
                </a:cubicBezTo>
                <a:lnTo>
                  <a:pt x="1112805" y="624443"/>
                </a:lnTo>
                <a:lnTo>
                  <a:pt x="1089913" y="624443"/>
                </a:lnTo>
                <a:lnTo>
                  <a:pt x="1089913" y="497266"/>
                </a:lnTo>
                <a:lnTo>
                  <a:pt x="1108989" y="497266"/>
                </a:lnTo>
                <a:lnTo>
                  <a:pt x="1111533" y="512527"/>
                </a:lnTo>
                <a:cubicBezTo>
                  <a:pt x="1115349" y="507440"/>
                  <a:pt x="1120436" y="502353"/>
                  <a:pt x="1126794" y="499809"/>
                </a:cubicBezTo>
                <a:cubicBezTo>
                  <a:pt x="1134425" y="495993"/>
                  <a:pt x="1142055" y="494722"/>
                  <a:pt x="1150959" y="494722"/>
                </a:cubicBezTo>
                <a:close/>
                <a:moveTo>
                  <a:pt x="998345" y="494722"/>
                </a:moveTo>
                <a:cubicBezTo>
                  <a:pt x="1003432" y="494722"/>
                  <a:pt x="1008520" y="494722"/>
                  <a:pt x="1011063" y="494722"/>
                </a:cubicBezTo>
                <a:lnTo>
                  <a:pt x="1012334" y="494722"/>
                </a:lnTo>
                <a:lnTo>
                  <a:pt x="1009791" y="515070"/>
                </a:lnTo>
                <a:lnTo>
                  <a:pt x="1008520" y="515070"/>
                </a:lnTo>
                <a:cubicBezTo>
                  <a:pt x="1003432" y="513798"/>
                  <a:pt x="999616" y="513798"/>
                  <a:pt x="995802" y="513798"/>
                </a:cubicBezTo>
                <a:cubicBezTo>
                  <a:pt x="986899" y="513798"/>
                  <a:pt x="977997" y="517614"/>
                  <a:pt x="971637" y="525245"/>
                </a:cubicBezTo>
                <a:cubicBezTo>
                  <a:pt x="965279" y="532875"/>
                  <a:pt x="961463" y="543049"/>
                  <a:pt x="961463" y="554495"/>
                </a:cubicBezTo>
                <a:lnTo>
                  <a:pt x="961463" y="623171"/>
                </a:lnTo>
                <a:lnTo>
                  <a:pt x="938571" y="623171"/>
                </a:lnTo>
                <a:lnTo>
                  <a:pt x="938571" y="495993"/>
                </a:lnTo>
                <a:lnTo>
                  <a:pt x="957649" y="495993"/>
                </a:lnTo>
                <a:lnTo>
                  <a:pt x="960192" y="516341"/>
                </a:lnTo>
                <a:cubicBezTo>
                  <a:pt x="965279" y="509983"/>
                  <a:pt x="969094" y="504896"/>
                  <a:pt x="975453" y="501080"/>
                </a:cubicBezTo>
                <a:cubicBezTo>
                  <a:pt x="983084" y="497266"/>
                  <a:pt x="990715" y="494722"/>
                  <a:pt x="998345" y="494722"/>
                </a:cubicBezTo>
                <a:close/>
                <a:moveTo>
                  <a:pt x="798676" y="494722"/>
                </a:moveTo>
                <a:cubicBezTo>
                  <a:pt x="816481" y="494722"/>
                  <a:pt x="829198" y="501080"/>
                  <a:pt x="838101" y="513798"/>
                </a:cubicBezTo>
                <a:cubicBezTo>
                  <a:pt x="847003" y="525245"/>
                  <a:pt x="852090" y="541777"/>
                  <a:pt x="852090" y="562125"/>
                </a:cubicBezTo>
                <a:cubicBezTo>
                  <a:pt x="852090" y="582474"/>
                  <a:pt x="847003" y="599008"/>
                  <a:pt x="838101" y="610453"/>
                </a:cubicBezTo>
                <a:cubicBezTo>
                  <a:pt x="827927" y="621900"/>
                  <a:pt x="815209" y="628258"/>
                  <a:pt x="798676" y="628258"/>
                </a:cubicBezTo>
                <a:cubicBezTo>
                  <a:pt x="789774" y="628258"/>
                  <a:pt x="782143" y="625714"/>
                  <a:pt x="775784" y="623171"/>
                </a:cubicBezTo>
                <a:cubicBezTo>
                  <a:pt x="769426" y="620627"/>
                  <a:pt x="764338" y="616813"/>
                  <a:pt x="760522" y="611725"/>
                </a:cubicBezTo>
                <a:cubicBezTo>
                  <a:pt x="761795" y="618084"/>
                  <a:pt x="761795" y="623171"/>
                  <a:pt x="761795" y="628258"/>
                </a:cubicBezTo>
                <a:lnTo>
                  <a:pt x="761795" y="680401"/>
                </a:lnTo>
                <a:lnTo>
                  <a:pt x="738903" y="680401"/>
                </a:lnTo>
                <a:lnTo>
                  <a:pt x="738903" y="497266"/>
                </a:lnTo>
                <a:lnTo>
                  <a:pt x="757979" y="497266"/>
                </a:lnTo>
                <a:lnTo>
                  <a:pt x="760522" y="512527"/>
                </a:lnTo>
                <a:cubicBezTo>
                  <a:pt x="764338" y="507440"/>
                  <a:pt x="769426" y="502353"/>
                  <a:pt x="775784" y="499809"/>
                </a:cubicBezTo>
                <a:cubicBezTo>
                  <a:pt x="782143" y="495993"/>
                  <a:pt x="789774" y="494722"/>
                  <a:pt x="798676" y="494722"/>
                </a:cubicBezTo>
                <a:close/>
                <a:moveTo>
                  <a:pt x="668954" y="494722"/>
                </a:moveTo>
                <a:cubicBezTo>
                  <a:pt x="681672" y="494722"/>
                  <a:pt x="695662" y="497266"/>
                  <a:pt x="708380" y="502353"/>
                </a:cubicBezTo>
                <a:lnTo>
                  <a:pt x="709651" y="503624"/>
                </a:lnTo>
                <a:lnTo>
                  <a:pt x="702021" y="522701"/>
                </a:lnTo>
                <a:lnTo>
                  <a:pt x="700750" y="521429"/>
                </a:lnTo>
                <a:cubicBezTo>
                  <a:pt x="688032" y="516341"/>
                  <a:pt x="677858" y="513798"/>
                  <a:pt x="667683" y="513798"/>
                </a:cubicBezTo>
                <a:cubicBezTo>
                  <a:pt x="658780" y="513798"/>
                  <a:pt x="652422" y="515070"/>
                  <a:pt x="648606" y="517614"/>
                </a:cubicBezTo>
                <a:cubicBezTo>
                  <a:pt x="644791" y="520157"/>
                  <a:pt x="642248" y="523972"/>
                  <a:pt x="642248" y="527788"/>
                </a:cubicBezTo>
                <a:cubicBezTo>
                  <a:pt x="642248" y="530332"/>
                  <a:pt x="643519" y="532875"/>
                  <a:pt x="644791" y="535419"/>
                </a:cubicBezTo>
                <a:cubicBezTo>
                  <a:pt x="646063" y="537962"/>
                  <a:pt x="648606" y="539233"/>
                  <a:pt x="652422" y="541777"/>
                </a:cubicBezTo>
                <a:cubicBezTo>
                  <a:pt x="656237" y="544321"/>
                  <a:pt x="663867" y="546864"/>
                  <a:pt x="674042" y="550680"/>
                </a:cubicBezTo>
                <a:cubicBezTo>
                  <a:pt x="689303" y="555767"/>
                  <a:pt x="698206" y="560854"/>
                  <a:pt x="705837" y="565941"/>
                </a:cubicBezTo>
                <a:cubicBezTo>
                  <a:pt x="710924" y="571029"/>
                  <a:pt x="713467" y="578659"/>
                  <a:pt x="713467" y="587561"/>
                </a:cubicBezTo>
                <a:cubicBezTo>
                  <a:pt x="713467" y="599008"/>
                  <a:pt x="708380" y="609182"/>
                  <a:pt x="699477" y="615540"/>
                </a:cubicBezTo>
                <a:cubicBezTo>
                  <a:pt x="690575" y="621900"/>
                  <a:pt x="677858" y="625714"/>
                  <a:pt x="662596" y="625714"/>
                </a:cubicBezTo>
                <a:cubicBezTo>
                  <a:pt x="646063" y="625714"/>
                  <a:pt x="632074" y="623171"/>
                  <a:pt x="623171" y="618084"/>
                </a:cubicBezTo>
                <a:lnTo>
                  <a:pt x="621899" y="618084"/>
                </a:lnTo>
                <a:lnTo>
                  <a:pt x="621899" y="596464"/>
                </a:lnTo>
                <a:lnTo>
                  <a:pt x="624443" y="597735"/>
                </a:lnTo>
                <a:cubicBezTo>
                  <a:pt x="630801" y="600279"/>
                  <a:pt x="637161" y="602822"/>
                  <a:pt x="643519" y="604095"/>
                </a:cubicBezTo>
                <a:cubicBezTo>
                  <a:pt x="649879" y="605366"/>
                  <a:pt x="656237" y="606638"/>
                  <a:pt x="662596" y="606638"/>
                </a:cubicBezTo>
                <a:cubicBezTo>
                  <a:pt x="671498" y="606638"/>
                  <a:pt x="679129" y="605366"/>
                  <a:pt x="684216" y="602822"/>
                </a:cubicBezTo>
                <a:cubicBezTo>
                  <a:pt x="689303" y="600279"/>
                  <a:pt x="691846" y="596464"/>
                  <a:pt x="691846" y="590105"/>
                </a:cubicBezTo>
                <a:cubicBezTo>
                  <a:pt x="691846" y="585017"/>
                  <a:pt x="690575" y="581203"/>
                  <a:pt x="686759" y="578659"/>
                </a:cubicBezTo>
                <a:cubicBezTo>
                  <a:pt x="682945" y="576116"/>
                  <a:pt x="674042" y="572300"/>
                  <a:pt x="662596" y="567213"/>
                </a:cubicBezTo>
                <a:cubicBezTo>
                  <a:pt x="649879" y="563398"/>
                  <a:pt x="642248" y="559582"/>
                  <a:pt x="637161" y="555767"/>
                </a:cubicBezTo>
                <a:cubicBezTo>
                  <a:pt x="632074" y="551951"/>
                  <a:pt x="628258" y="548137"/>
                  <a:pt x="625714" y="544321"/>
                </a:cubicBezTo>
                <a:cubicBezTo>
                  <a:pt x="623171" y="540506"/>
                  <a:pt x="621899" y="535419"/>
                  <a:pt x="621899" y="529059"/>
                </a:cubicBezTo>
                <a:cubicBezTo>
                  <a:pt x="621899" y="518885"/>
                  <a:pt x="625714" y="509983"/>
                  <a:pt x="634617" y="503624"/>
                </a:cubicBezTo>
                <a:cubicBezTo>
                  <a:pt x="642248" y="497266"/>
                  <a:pt x="654966" y="494722"/>
                  <a:pt x="668954" y="494722"/>
                </a:cubicBezTo>
                <a:close/>
                <a:moveTo>
                  <a:pt x="546864" y="494722"/>
                </a:moveTo>
                <a:cubicBezTo>
                  <a:pt x="562125" y="494722"/>
                  <a:pt x="573572" y="498537"/>
                  <a:pt x="582474" y="506167"/>
                </a:cubicBezTo>
                <a:cubicBezTo>
                  <a:pt x="590104" y="513798"/>
                  <a:pt x="593920" y="525245"/>
                  <a:pt x="593920" y="541777"/>
                </a:cubicBezTo>
                <a:lnTo>
                  <a:pt x="593920" y="624443"/>
                </a:lnTo>
                <a:lnTo>
                  <a:pt x="571028" y="624443"/>
                </a:lnTo>
                <a:lnTo>
                  <a:pt x="571028" y="543049"/>
                </a:lnTo>
                <a:cubicBezTo>
                  <a:pt x="571028" y="532875"/>
                  <a:pt x="568485" y="526516"/>
                  <a:pt x="564669" y="521429"/>
                </a:cubicBezTo>
                <a:cubicBezTo>
                  <a:pt x="560854" y="517614"/>
                  <a:pt x="553223" y="515070"/>
                  <a:pt x="544320" y="515070"/>
                </a:cubicBezTo>
                <a:cubicBezTo>
                  <a:pt x="532875" y="515070"/>
                  <a:pt x="522701" y="518885"/>
                  <a:pt x="517614" y="525245"/>
                </a:cubicBezTo>
                <a:cubicBezTo>
                  <a:pt x="511254" y="531603"/>
                  <a:pt x="508711" y="543049"/>
                  <a:pt x="508711" y="558311"/>
                </a:cubicBezTo>
                <a:lnTo>
                  <a:pt x="508711" y="624443"/>
                </a:lnTo>
                <a:lnTo>
                  <a:pt x="485819" y="624443"/>
                </a:lnTo>
                <a:lnTo>
                  <a:pt x="485819" y="497266"/>
                </a:lnTo>
                <a:lnTo>
                  <a:pt x="504896" y="497266"/>
                </a:lnTo>
                <a:lnTo>
                  <a:pt x="507440" y="512527"/>
                </a:lnTo>
                <a:cubicBezTo>
                  <a:pt x="511254" y="507440"/>
                  <a:pt x="516341" y="502353"/>
                  <a:pt x="522701" y="499809"/>
                </a:cubicBezTo>
                <a:cubicBezTo>
                  <a:pt x="530331" y="495993"/>
                  <a:pt x="537962" y="494722"/>
                  <a:pt x="546864" y="494722"/>
                </a:cubicBezTo>
                <a:close/>
                <a:moveTo>
                  <a:pt x="2097161" y="468014"/>
                </a:moveTo>
                <a:lnTo>
                  <a:pt x="2111150" y="468014"/>
                </a:lnTo>
                <a:lnTo>
                  <a:pt x="2111150" y="497266"/>
                </a:lnTo>
                <a:lnTo>
                  <a:pt x="2146760" y="497266"/>
                </a:lnTo>
                <a:lnTo>
                  <a:pt x="2146760" y="515070"/>
                </a:lnTo>
                <a:lnTo>
                  <a:pt x="2111150" y="515070"/>
                </a:lnTo>
                <a:lnTo>
                  <a:pt x="2111150" y="586290"/>
                </a:lnTo>
                <a:cubicBezTo>
                  <a:pt x="2111150" y="593921"/>
                  <a:pt x="2112422" y="599008"/>
                  <a:pt x="2116237" y="602822"/>
                </a:cubicBezTo>
                <a:cubicBezTo>
                  <a:pt x="2118780" y="606638"/>
                  <a:pt x="2123868" y="607909"/>
                  <a:pt x="2128955" y="607909"/>
                </a:cubicBezTo>
                <a:cubicBezTo>
                  <a:pt x="2131498" y="607909"/>
                  <a:pt x="2135314" y="606638"/>
                  <a:pt x="2137858" y="606638"/>
                </a:cubicBezTo>
                <a:cubicBezTo>
                  <a:pt x="2140401" y="606638"/>
                  <a:pt x="2142945" y="605366"/>
                  <a:pt x="2146760" y="604095"/>
                </a:cubicBezTo>
                <a:lnTo>
                  <a:pt x="2149303" y="602822"/>
                </a:lnTo>
                <a:lnTo>
                  <a:pt x="2149303" y="620627"/>
                </a:lnTo>
                <a:lnTo>
                  <a:pt x="2148032" y="620627"/>
                </a:lnTo>
                <a:cubicBezTo>
                  <a:pt x="2146760" y="621900"/>
                  <a:pt x="2142945" y="621900"/>
                  <a:pt x="2139129" y="623171"/>
                </a:cubicBezTo>
                <a:cubicBezTo>
                  <a:pt x="2134042" y="624443"/>
                  <a:pt x="2131498" y="624443"/>
                  <a:pt x="2127684" y="624443"/>
                </a:cubicBezTo>
                <a:cubicBezTo>
                  <a:pt x="2102248" y="624443"/>
                  <a:pt x="2089530" y="611725"/>
                  <a:pt x="2089530" y="585017"/>
                </a:cubicBezTo>
                <a:lnTo>
                  <a:pt x="2089530" y="513798"/>
                </a:lnTo>
                <a:lnTo>
                  <a:pt x="2071725" y="513798"/>
                </a:lnTo>
                <a:lnTo>
                  <a:pt x="2071725" y="502353"/>
                </a:lnTo>
                <a:lnTo>
                  <a:pt x="2089530" y="494722"/>
                </a:lnTo>
                <a:close/>
                <a:moveTo>
                  <a:pt x="424773" y="455296"/>
                </a:moveTo>
                <a:lnTo>
                  <a:pt x="447665" y="455296"/>
                </a:lnTo>
                <a:lnTo>
                  <a:pt x="447665" y="624443"/>
                </a:lnTo>
                <a:lnTo>
                  <a:pt x="424773" y="624443"/>
                </a:lnTo>
                <a:close/>
                <a:moveTo>
                  <a:pt x="2038659" y="451482"/>
                </a:moveTo>
                <a:cubicBezTo>
                  <a:pt x="2042474" y="451482"/>
                  <a:pt x="2045017" y="452753"/>
                  <a:pt x="2047561" y="455296"/>
                </a:cubicBezTo>
                <a:cubicBezTo>
                  <a:pt x="2050105" y="456569"/>
                  <a:pt x="2051377" y="461656"/>
                  <a:pt x="2051377" y="465470"/>
                </a:cubicBezTo>
                <a:cubicBezTo>
                  <a:pt x="2051377" y="469286"/>
                  <a:pt x="2050105" y="473101"/>
                  <a:pt x="2047561" y="475645"/>
                </a:cubicBezTo>
                <a:cubicBezTo>
                  <a:pt x="2045017" y="478188"/>
                  <a:pt x="2042474" y="479461"/>
                  <a:pt x="2038659" y="479461"/>
                </a:cubicBezTo>
                <a:cubicBezTo>
                  <a:pt x="2034843" y="479461"/>
                  <a:pt x="2032300" y="478188"/>
                  <a:pt x="2029756" y="475645"/>
                </a:cubicBezTo>
                <a:cubicBezTo>
                  <a:pt x="2027213" y="474374"/>
                  <a:pt x="2025941" y="470558"/>
                  <a:pt x="2025941" y="465470"/>
                </a:cubicBezTo>
                <a:cubicBezTo>
                  <a:pt x="2025941" y="461656"/>
                  <a:pt x="2027213" y="457840"/>
                  <a:pt x="2029756" y="455296"/>
                </a:cubicBezTo>
                <a:cubicBezTo>
                  <a:pt x="2032300" y="452753"/>
                  <a:pt x="2034843" y="451482"/>
                  <a:pt x="2038659" y="451482"/>
                </a:cubicBezTo>
                <a:close/>
                <a:moveTo>
                  <a:pt x="1920383" y="451482"/>
                </a:moveTo>
                <a:cubicBezTo>
                  <a:pt x="1922927" y="451482"/>
                  <a:pt x="1926743" y="452753"/>
                  <a:pt x="1929286" y="455296"/>
                </a:cubicBezTo>
                <a:cubicBezTo>
                  <a:pt x="1931830" y="456569"/>
                  <a:pt x="1933101" y="461656"/>
                  <a:pt x="1933101" y="465470"/>
                </a:cubicBezTo>
                <a:cubicBezTo>
                  <a:pt x="1933101" y="469286"/>
                  <a:pt x="1931830" y="473101"/>
                  <a:pt x="1929286" y="475645"/>
                </a:cubicBezTo>
                <a:cubicBezTo>
                  <a:pt x="1926743" y="478188"/>
                  <a:pt x="1924199" y="479461"/>
                  <a:pt x="1920383" y="479461"/>
                </a:cubicBezTo>
                <a:cubicBezTo>
                  <a:pt x="1916569" y="479461"/>
                  <a:pt x="1914025" y="478188"/>
                  <a:pt x="1911482" y="475645"/>
                </a:cubicBezTo>
                <a:cubicBezTo>
                  <a:pt x="1908938" y="474374"/>
                  <a:pt x="1907666" y="470558"/>
                  <a:pt x="1907666" y="465470"/>
                </a:cubicBezTo>
                <a:cubicBezTo>
                  <a:pt x="1907666" y="461656"/>
                  <a:pt x="1908938" y="457840"/>
                  <a:pt x="1911482" y="455296"/>
                </a:cubicBezTo>
                <a:cubicBezTo>
                  <a:pt x="1914025" y="452753"/>
                  <a:pt x="1916569" y="451482"/>
                  <a:pt x="1920383" y="451482"/>
                </a:cubicBezTo>
                <a:close/>
                <a:moveTo>
                  <a:pt x="1042857" y="451482"/>
                </a:moveTo>
                <a:cubicBezTo>
                  <a:pt x="1045400" y="451482"/>
                  <a:pt x="1049216" y="452753"/>
                  <a:pt x="1051760" y="455296"/>
                </a:cubicBezTo>
                <a:cubicBezTo>
                  <a:pt x="1054304" y="456569"/>
                  <a:pt x="1055575" y="460383"/>
                  <a:pt x="1055575" y="465470"/>
                </a:cubicBezTo>
                <a:cubicBezTo>
                  <a:pt x="1055575" y="469286"/>
                  <a:pt x="1054304" y="473101"/>
                  <a:pt x="1051760" y="475645"/>
                </a:cubicBezTo>
                <a:cubicBezTo>
                  <a:pt x="1049216" y="478188"/>
                  <a:pt x="1046673" y="479461"/>
                  <a:pt x="1042857" y="479461"/>
                </a:cubicBezTo>
                <a:cubicBezTo>
                  <a:pt x="1039042" y="479461"/>
                  <a:pt x="1036499" y="478188"/>
                  <a:pt x="1033955" y="475645"/>
                </a:cubicBezTo>
                <a:cubicBezTo>
                  <a:pt x="1031412" y="474374"/>
                  <a:pt x="1030139" y="470558"/>
                  <a:pt x="1030139" y="465470"/>
                </a:cubicBezTo>
                <a:cubicBezTo>
                  <a:pt x="1030139" y="461656"/>
                  <a:pt x="1031412" y="457840"/>
                  <a:pt x="1033955" y="455296"/>
                </a:cubicBezTo>
                <a:cubicBezTo>
                  <a:pt x="1036499" y="452753"/>
                  <a:pt x="1039042" y="451482"/>
                  <a:pt x="1042857" y="451482"/>
                </a:cubicBezTo>
                <a:close/>
                <a:moveTo>
                  <a:pt x="891516" y="451482"/>
                </a:moveTo>
                <a:cubicBezTo>
                  <a:pt x="894060" y="451482"/>
                  <a:pt x="897874" y="452753"/>
                  <a:pt x="900418" y="455296"/>
                </a:cubicBezTo>
                <a:cubicBezTo>
                  <a:pt x="902961" y="456569"/>
                  <a:pt x="904234" y="460383"/>
                  <a:pt x="904234" y="465470"/>
                </a:cubicBezTo>
                <a:cubicBezTo>
                  <a:pt x="904234" y="469286"/>
                  <a:pt x="902961" y="473101"/>
                  <a:pt x="900418" y="475645"/>
                </a:cubicBezTo>
                <a:cubicBezTo>
                  <a:pt x="897874" y="478188"/>
                  <a:pt x="895331" y="479461"/>
                  <a:pt x="891516" y="479461"/>
                </a:cubicBezTo>
                <a:cubicBezTo>
                  <a:pt x="887700" y="479461"/>
                  <a:pt x="885157" y="478188"/>
                  <a:pt x="882613" y="475645"/>
                </a:cubicBezTo>
                <a:cubicBezTo>
                  <a:pt x="880069" y="474374"/>
                  <a:pt x="878798" y="470558"/>
                  <a:pt x="878798" y="465470"/>
                </a:cubicBezTo>
                <a:cubicBezTo>
                  <a:pt x="878798" y="461656"/>
                  <a:pt x="880069" y="457840"/>
                  <a:pt x="882613" y="455296"/>
                </a:cubicBezTo>
                <a:cubicBezTo>
                  <a:pt x="885157" y="452753"/>
                  <a:pt x="887700" y="451482"/>
                  <a:pt x="891516" y="451482"/>
                </a:cubicBezTo>
                <a:close/>
                <a:moveTo>
                  <a:pt x="1968711" y="445122"/>
                </a:moveTo>
                <a:lnTo>
                  <a:pt x="1991603" y="445122"/>
                </a:lnTo>
                <a:lnTo>
                  <a:pt x="1991603" y="624443"/>
                </a:lnTo>
                <a:lnTo>
                  <a:pt x="1968711" y="624443"/>
                </a:lnTo>
                <a:close/>
                <a:moveTo>
                  <a:pt x="1765227" y="445122"/>
                </a:moveTo>
                <a:lnTo>
                  <a:pt x="1788118" y="445122"/>
                </a:lnTo>
                <a:lnTo>
                  <a:pt x="1788118" y="488362"/>
                </a:lnTo>
                <a:cubicBezTo>
                  <a:pt x="1788118" y="495993"/>
                  <a:pt x="1788118" y="503624"/>
                  <a:pt x="1788118" y="509983"/>
                </a:cubicBezTo>
                <a:cubicBezTo>
                  <a:pt x="1797022" y="499809"/>
                  <a:pt x="1809739" y="494722"/>
                  <a:pt x="1826272" y="494722"/>
                </a:cubicBezTo>
                <a:cubicBezTo>
                  <a:pt x="1842806" y="494722"/>
                  <a:pt x="1856794" y="501080"/>
                  <a:pt x="1864425" y="512527"/>
                </a:cubicBezTo>
                <a:cubicBezTo>
                  <a:pt x="1873328" y="523972"/>
                  <a:pt x="1878415" y="540506"/>
                  <a:pt x="1878415" y="560854"/>
                </a:cubicBezTo>
                <a:cubicBezTo>
                  <a:pt x="1878415" y="581203"/>
                  <a:pt x="1873328" y="597735"/>
                  <a:pt x="1864425" y="609182"/>
                </a:cubicBezTo>
                <a:cubicBezTo>
                  <a:pt x="1854251" y="620627"/>
                  <a:pt x="1841533" y="626987"/>
                  <a:pt x="1825001" y="626987"/>
                </a:cubicBezTo>
                <a:cubicBezTo>
                  <a:pt x="1816098" y="626987"/>
                  <a:pt x="1808467" y="624443"/>
                  <a:pt x="1802109" y="621900"/>
                </a:cubicBezTo>
                <a:cubicBezTo>
                  <a:pt x="1795749" y="619356"/>
                  <a:pt x="1790662" y="614269"/>
                  <a:pt x="1785575" y="609182"/>
                </a:cubicBezTo>
                <a:lnTo>
                  <a:pt x="1781760" y="624443"/>
                </a:lnTo>
                <a:lnTo>
                  <a:pt x="1765227" y="624443"/>
                </a:lnTo>
                <a:close/>
                <a:moveTo>
                  <a:pt x="2057735" y="82666"/>
                </a:moveTo>
                <a:lnTo>
                  <a:pt x="1994146" y="211115"/>
                </a:lnTo>
                <a:lnTo>
                  <a:pt x="2121324" y="211115"/>
                </a:lnTo>
                <a:close/>
                <a:moveTo>
                  <a:pt x="958920" y="81394"/>
                </a:moveTo>
                <a:lnTo>
                  <a:pt x="958920" y="155157"/>
                </a:lnTo>
                <a:lnTo>
                  <a:pt x="1105175" y="155157"/>
                </a:lnTo>
                <a:cubicBezTo>
                  <a:pt x="1150959" y="155157"/>
                  <a:pt x="1161133" y="134808"/>
                  <a:pt x="1161133" y="118276"/>
                </a:cubicBezTo>
                <a:cubicBezTo>
                  <a:pt x="1161133" y="101742"/>
                  <a:pt x="1150959" y="81394"/>
                  <a:pt x="1105175" y="81394"/>
                </a:cubicBezTo>
                <a:close/>
                <a:moveTo>
                  <a:pt x="600279" y="67405"/>
                </a:moveTo>
                <a:cubicBezTo>
                  <a:pt x="508711" y="67405"/>
                  <a:pt x="464199" y="108102"/>
                  <a:pt x="464199" y="171691"/>
                </a:cubicBezTo>
                <a:cubicBezTo>
                  <a:pt x="464199" y="234007"/>
                  <a:pt x="504896" y="275976"/>
                  <a:pt x="600279" y="275976"/>
                </a:cubicBezTo>
                <a:cubicBezTo>
                  <a:pt x="699477" y="275976"/>
                  <a:pt x="736359" y="228920"/>
                  <a:pt x="736359" y="171691"/>
                </a:cubicBezTo>
                <a:cubicBezTo>
                  <a:pt x="736359" y="106829"/>
                  <a:pt x="691846" y="67405"/>
                  <a:pt x="600279" y="67405"/>
                </a:cubicBezTo>
                <a:close/>
                <a:moveTo>
                  <a:pt x="900418" y="10174"/>
                </a:moveTo>
                <a:lnTo>
                  <a:pt x="1117892" y="10174"/>
                </a:lnTo>
                <a:cubicBezTo>
                  <a:pt x="1201830" y="10174"/>
                  <a:pt x="1247614" y="47056"/>
                  <a:pt x="1247614" y="115732"/>
                </a:cubicBezTo>
                <a:cubicBezTo>
                  <a:pt x="1247614" y="185680"/>
                  <a:pt x="1189112" y="208571"/>
                  <a:pt x="1173851" y="213659"/>
                </a:cubicBezTo>
                <a:lnTo>
                  <a:pt x="1265418" y="329391"/>
                </a:lnTo>
                <a:cubicBezTo>
                  <a:pt x="1266690" y="330662"/>
                  <a:pt x="1265418" y="333206"/>
                  <a:pt x="1262875" y="333206"/>
                </a:cubicBezTo>
                <a:lnTo>
                  <a:pt x="1177665" y="333206"/>
                </a:lnTo>
                <a:cubicBezTo>
                  <a:pt x="1173851" y="333206"/>
                  <a:pt x="1171307" y="331935"/>
                  <a:pt x="1168763" y="329391"/>
                </a:cubicBezTo>
                <a:lnTo>
                  <a:pt x="1096271" y="246725"/>
                </a:lnTo>
                <a:cubicBezTo>
                  <a:pt x="1074652" y="225105"/>
                  <a:pt x="1070836" y="221289"/>
                  <a:pt x="1032683" y="221289"/>
                </a:cubicBezTo>
                <a:lnTo>
                  <a:pt x="958920" y="221289"/>
                </a:lnTo>
                <a:lnTo>
                  <a:pt x="958920" y="321760"/>
                </a:lnTo>
                <a:cubicBezTo>
                  <a:pt x="958920" y="328119"/>
                  <a:pt x="953833" y="333206"/>
                  <a:pt x="947474" y="333206"/>
                </a:cubicBezTo>
                <a:lnTo>
                  <a:pt x="886429" y="333206"/>
                </a:lnTo>
                <a:cubicBezTo>
                  <a:pt x="880069" y="333206"/>
                  <a:pt x="874982" y="328119"/>
                  <a:pt x="874982" y="321760"/>
                </a:cubicBezTo>
                <a:lnTo>
                  <a:pt x="874982" y="35610"/>
                </a:lnTo>
                <a:cubicBezTo>
                  <a:pt x="874982" y="21621"/>
                  <a:pt x="886429" y="10174"/>
                  <a:pt x="900418" y="10174"/>
                </a:cubicBezTo>
                <a:close/>
                <a:moveTo>
                  <a:pt x="2024669" y="8903"/>
                </a:moveTo>
                <a:lnTo>
                  <a:pt x="2098432" y="8903"/>
                </a:lnTo>
                <a:cubicBezTo>
                  <a:pt x="2102248" y="8903"/>
                  <a:pt x="2106063" y="11447"/>
                  <a:pt x="2108606" y="15261"/>
                </a:cubicBezTo>
                <a:lnTo>
                  <a:pt x="2272666" y="329391"/>
                </a:lnTo>
                <a:cubicBezTo>
                  <a:pt x="2273937" y="330662"/>
                  <a:pt x="2272666" y="333206"/>
                  <a:pt x="2270123" y="333206"/>
                </a:cubicBezTo>
                <a:lnTo>
                  <a:pt x="2223066" y="333206"/>
                </a:lnTo>
                <a:cubicBezTo>
                  <a:pt x="2197631" y="333206"/>
                  <a:pt x="2173467" y="317944"/>
                  <a:pt x="2162021" y="295052"/>
                </a:cubicBezTo>
                <a:lnTo>
                  <a:pt x="2150576" y="270889"/>
                </a:lnTo>
                <a:lnTo>
                  <a:pt x="1964896" y="270889"/>
                </a:lnTo>
                <a:lnTo>
                  <a:pt x="1936917" y="326847"/>
                </a:lnTo>
                <a:cubicBezTo>
                  <a:pt x="1935645" y="330662"/>
                  <a:pt x="1931830" y="333206"/>
                  <a:pt x="1926743" y="333206"/>
                </a:cubicBezTo>
                <a:lnTo>
                  <a:pt x="1844077" y="333206"/>
                </a:lnTo>
                <a:cubicBezTo>
                  <a:pt x="1841533" y="333206"/>
                  <a:pt x="1840262" y="330662"/>
                  <a:pt x="1841533" y="329391"/>
                </a:cubicBezTo>
                <a:lnTo>
                  <a:pt x="2001777" y="22892"/>
                </a:lnTo>
                <a:cubicBezTo>
                  <a:pt x="2005593" y="13990"/>
                  <a:pt x="2014495" y="8903"/>
                  <a:pt x="2024669" y="8903"/>
                </a:cubicBezTo>
                <a:close/>
                <a:moveTo>
                  <a:pt x="1747422" y="8903"/>
                </a:moveTo>
                <a:lnTo>
                  <a:pt x="1794478" y="8903"/>
                </a:lnTo>
                <a:cubicBezTo>
                  <a:pt x="1800836" y="8903"/>
                  <a:pt x="1805923" y="13990"/>
                  <a:pt x="1805923" y="20348"/>
                </a:cubicBezTo>
                <a:lnTo>
                  <a:pt x="1805923" y="321760"/>
                </a:lnTo>
                <a:cubicBezTo>
                  <a:pt x="1805923" y="328119"/>
                  <a:pt x="1800836" y="333206"/>
                  <a:pt x="1794478" y="333206"/>
                </a:cubicBezTo>
                <a:lnTo>
                  <a:pt x="1733433" y="333206"/>
                </a:lnTo>
                <a:cubicBezTo>
                  <a:pt x="1727073" y="333206"/>
                  <a:pt x="1721986" y="328119"/>
                  <a:pt x="1721986" y="320488"/>
                </a:cubicBezTo>
                <a:lnTo>
                  <a:pt x="1721986" y="34339"/>
                </a:lnTo>
                <a:cubicBezTo>
                  <a:pt x="1721986" y="20348"/>
                  <a:pt x="1733433" y="8903"/>
                  <a:pt x="1747422" y="8903"/>
                </a:cubicBezTo>
                <a:close/>
                <a:moveTo>
                  <a:pt x="1261602" y="8903"/>
                </a:moveTo>
                <a:lnTo>
                  <a:pt x="1344269" y="8903"/>
                </a:lnTo>
                <a:cubicBezTo>
                  <a:pt x="1348084" y="8903"/>
                  <a:pt x="1351900" y="11447"/>
                  <a:pt x="1354443" y="15261"/>
                </a:cubicBezTo>
                <a:lnTo>
                  <a:pt x="1475261" y="258171"/>
                </a:lnTo>
                <a:lnTo>
                  <a:pt x="1594808" y="15261"/>
                </a:lnTo>
                <a:cubicBezTo>
                  <a:pt x="1596081" y="11447"/>
                  <a:pt x="1599896" y="8903"/>
                  <a:pt x="1604983" y="8903"/>
                </a:cubicBezTo>
                <a:lnTo>
                  <a:pt x="1687649" y="8903"/>
                </a:lnTo>
                <a:cubicBezTo>
                  <a:pt x="1690192" y="8903"/>
                  <a:pt x="1691463" y="11447"/>
                  <a:pt x="1690192" y="12718"/>
                </a:cubicBezTo>
                <a:lnTo>
                  <a:pt x="1526132" y="326847"/>
                </a:lnTo>
                <a:cubicBezTo>
                  <a:pt x="1524861" y="330662"/>
                  <a:pt x="1521045" y="333206"/>
                  <a:pt x="1515958" y="333206"/>
                </a:cubicBezTo>
                <a:lnTo>
                  <a:pt x="1442195" y="333206"/>
                </a:lnTo>
                <a:cubicBezTo>
                  <a:pt x="1432021" y="333206"/>
                  <a:pt x="1423119" y="326847"/>
                  <a:pt x="1419303" y="319217"/>
                </a:cubicBezTo>
                <a:lnTo>
                  <a:pt x="1259059" y="12718"/>
                </a:lnTo>
                <a:cubicBezTo>
                  <a:pt x="1257788" y="11447"/>
                  <a:pt x="1259059" y="8903"/>
                  <a:pt x="1261602" y="8903"/>
                </a:cubicBezTo>
                <a:close/>
                <a:moveTo>
                  <a:pt x="25435" y="8903"/>
                </a:moveTo>
                <a:lnTo>
                  <a:pt x="351010" y="8903"/>
                </a:lnTo>
                <a:cubicBezTo>
                  <a:pt x="358641" y="8903"/>
                  <a:pt x="363728" y="13990"/>
                  <a:pt x="363728" y="20348"/>
                </a:cubicBezTo>
                <a:lnTo>
                  <a:pt x="363728" y="76307"/>
                </a:lnTo>
                <a:cubicBezTo>
                  <a:pt x="363728" y="78850"/>
                  <a:pt x="361184" y="81394"/>
                  <a:pt x="358641" y="81394"/>
                </a:cubicBezTo>
                <a:lnTo>
                  <a:pt x="83937" y="81394"/>
                </a:lnTo>
                <a:cubicBezTo>
                  <a:pt x="83937" y="94112"/>
                  <a:pt x="83937" y="100471"/>
                  <a:pt x="104286" y="101742"/>
                </a:cubicBezTo>
                <a:lnTo>
                  <a:pt x="270889" y="117004"/>
                </a:lnTo>
                <a:cubicBezTo>
                  <a:pt x="333205" y="122091"/>
                  <a:pt x="333205" y="221289"/>
                  <a:pt x="270889" y="227649"/>
                </a:cubicBezTo>
                <a:cubicBezTo>
                  <a:pt x="220018" y="232736"/>
                  <a:pt x="138624" y="239094"/>
                  <a:pt x="113189" y="241638"/>
                </a:cubicBezTo>
                <a:cubicBezTo>
                  <a:pt x="94111" y="242910"/>
                  <a:pt x="83937" y="247997"/>
                  <a:pt x="83937" y="261986"/>
                </a:cubicBezTo>
                <a:lnTo>
                  <a:pt x="83937" y="320488"/>
                </a:lnTo>
                <a:cubicBezTo>
                  <a:pt x="83937" y="326847"/>
                  <a:pt x="78850" y="331935"/>
                  <a:pt x="72492" y="331935"/>
                </a:cubicBezTo>
                <a:lnTo>
                  <a:pt x="11447" y="331935"/>
                </a:lnTo>
                <a:cubicBezTo>
                  <a:pt x="5087" y="331935"/>
                  <a:pt x="0" y="326847"/>
                  <a:pt x="0" y="320488"/>
                </a:cubicBezTo>
                <a:lnTo>
                  <a:pt x="0" y="240367"/>
                </a:lnTo>
                <a:cubicBezTo>
                  <a:pt x="0" y="212387"/>
                  <a:pt x="10174" y="193310"/>
                  <a:pt x="31795" y="192039"/>
                </a:cubicBezTo>
                <a:cubicBezTo>
                  <a:pt x="58502" y="189496"/>
                  <a:pt x="227649" y="179321"/>
                  <a:pt x="227649" y="179321"/>
                </a:cubicBezTo>
                <a:cubicBezTo>
                  <a:pt x="232736" y="176778"/>
                  <a:pt x="232736" y="170418"/>
                  <a:pt x="227649" y="167875"/>
                </a:cubicBezTo>
                <a:cubicBezTo>
                  <a:pt x="227649" y="167875"/>
                  <a:pt x="63589" y="158973"/>
                  <a:pt x="33066" y="156429"/>
                </a:cubicBezTo>
                <a:cubicBezTo>
                  <a:pt x="7631" y="153886"/>
                  <a:pt x="0" y="134808"/>
                  <a:pt x="0" y="106829"/>
                </a:cubicBezTo>
                <a:lnTo>
                  <a:pt x="0" y="34339"/>
                </a:lnTo>
                <a:cubicBezTo>
                  <a:pt x="0" y="20348"/>
                  <a:pt x="11447" y="8903"/>
                  <a:pt x="25435" y="8903"/>
                </a:cubicBezTo>
                <a:close/>
                <a:moveTo>
                  <a:pt x="600279" y="0"/>
                </a:moveTo>
                <a:cubicBezTo>
                  <a:pt x="719826" y="0"/>
                  <a:pt x="821568" y="45784"/>
                  <a:pt x="821568" y="170418"/>
                </a:cubicBezTo>
                <a:cubicBezTo>
                  <a:pt x="821568" y="298868"/>
                  <a:pt x="713467" y="342109"/>
                  <a:pt x="600279" y="340836"/>
                </a:cubicBezTo>
                <a:cubicBezTo>
                  <a:pt x="482004" y="340836"/>
                  <a:pt x="377718" y="295052"/>
                  <a:pt x="377718" y="170418"/>
                </a:cubicBezTo>
                <a:cubicBezTo>
                  <a:pt x="377718" y="44513"/>
                  <a:pt x="484548" y="0"/>
                  <a:pt x="60027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00" kern="1200">
                <a:solidFill>
                  <a:schemeClr val="accent1">
                    <a:alpha val="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Apax-Bold" panose="020B0004020202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279C5F4-0EAF-5A4B-2FC1-02DF3FF9C42F}"/>
              </a:ext>
            </a:extLst>
          </p:cNvPr>
          <p:cNvSpPr txBox="1"/>
          <p:nvPr userDrawn="1"/>
        </p:nvSpPr>
        <p:spPr bwMode="gray">
          <a:xfrm>
            <a:off x="731404" y="6154972"/>
            <a:ext cx="35266" cy="4032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GB" sz="1050">
                <a:solidFill>
                  <a:schemeClr val="tx2"/>
                </a:solidFill>
              </a:rPr>
              <a:t>|</a:t>
            </a:r>
          </a:p>
        </p:txBody>
      </p:sp>
      <p:sp>
        <p:nvSpPr>
          <p:cNvPr id="19" name="Espace réservé du texte 14">
            <a:extLst>
              <a:ext uri="{FF2B5EF4-FFF2-40B4-BE49-F238E27FC236}">
                <a16:creationId xmlns:a16="http://schemas.microsoft.com/office/drawing/2014/main" id="{5043E41E-D129-9055-56C8-E230B12CCA1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757074" y="2924944"/>
            <a:ext cx="2079625" cy="398056"/>
          </a:xfrm>
        </p:spPr>
        <p:txBody>
          <a:bodyPr anchor="b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35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XX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53808547-2818-4185-7DF3-6CC0129EA30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757074" y="3310745"/>
            <a:ext cx="2079625" cy="608183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33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XX</a:t>
            </a:r>
          </a:p>
        </p:txBody>
      </p:sp>
      <p:sp>
        <p:nvSpPr>
          <p:cNvPr id="6" name="Espace réservé du texte 14">
            <a:extLst>
              <a:ext uri="{FF2B5EF4-FFF2-40B4-BE49-F238E27FC236}">
                <a16:creationId xmlns:a16="http://schemas.microsoft.com/office/drawing/2014/main" id="{0871A469-558C-4461-C73C-9F5B7F22CD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17400" y="721080"/>
            <a:ext cx="10357200" cy="40765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14560380-AAE5-C632-BBD3-6136BF27AAF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3462212" y="2924944"/>
            <a:ext cx="2079625" cy="398056"/>
          </a:xfrm>
        </p:spPr>
        <p:txBody>
          <a:bodyPr anchor="b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35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XX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23B86B98-65C9-F61F-9434-0FA5F520C6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3462212" y="3310745"/>
            <a:ext cx="2079625" cy="608183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33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XX</a:t>
            </a:r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39C941A0-4C19-55B1-51E3-A4636A070D4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6167350" y="2924944"/>
            <a:ext cx="2079625" cy="398056"/>
          </a:xfrm>
        </p:spPr>
        <p:txBody>
          <a:bodyPr anchor="b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35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XX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32ED810E-B927-4FC8-3E64-6CEB0087E8A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167350" y="3310745"/>
            <a:ext cx="2079625" cy="608183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33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XX</a:t>
            </a:r>
          </a:p>
        </p:txBody>
      </p:sp>
      <p:sp>
        <p:nvSpPr>
          <p:cNvPr id="30" name="Espace réservé du texte 14">
            <a:extLst>
              <a:ext uri="{FF2B5EF4-FFF2-40B4-BE49-F238E27FC236}">
                <a16:creationId xmlns:a16="http://schemas.microsoft.com/office/drawing/2014/main" id="{4EF76E1F-DFE8-2D5C-FD8B-4CC548B3E8A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8872488" y="2924944"/>
            <a:ext cx="2079625" cy="398056"/>
          </a:xfrm>
        </p:spPr>
        <p:txBody>
          <a:bodyPr anchor="b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35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135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XX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CB65897F-8EF3-F674-C810-0452A32DBC1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8872488" y="3310745"/>
            <a:ext cx="2079625" cy="608183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33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330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XX</a:t>
            </a:r>
          </a:p>
        </p:txBody>
      </p:sp>
      <p:sp>
        <p:nvSpPr>
          <p:cNvPr id="2" name="Espace réservé du graphique 16">
            <a:extLst>
              <a:ext uri="{FF2B5EF4-FFF2-40B4-BE49-F238E27FC236}">
                <a16:creationId xmlns:a16="http://schemas.microsoft.com/office/drawing/2014/main" id="{8B06FE59-D840-7C47-0421-A2DC0829AC97}"/>
              </a:ext>
            </a:extLst>
          </p:cNvPr>
          <p:cNvSpPr>
            <a:spLocks noGrp="1" noChangeAspect="1"/>
          </p:cNvSpPr>
          <p:nvPr>
            <p:ph type="chart" sz="quarter" idx="23" hasCustomPrompt="1"/>
          </p:nvPr>
        </p:nvSpPr>
        <p:spPr bwMode="gray">
          <a:xfrm>
            <a:off x="3511453" y="2475773"/>
            <a:ext cx="1981143" cy="1980000"/>
          </a:xfrm>
        </p:spPr>
        <p:txBody>
          <a:bodyPr tIns="900000" anchor="ctr" anchorCtr="0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0"/>
              <a:t>Select the icon to insert a chart</a:t>
            </a:r>
            <a:endParaRPr lang="en-GB"/>
          </a:p>
        </p:txBody>
      </p:sp>
      <p:sp>
        <p:nvSpPr>
          <p:cNvPr id="4" name="Espace réservé du graphique 16">
            <a:extLst>
              <a:ext uri="{FF2B5EF4-FFF2-40B4-BE49-F238E27FC236}">
                <a16:creationId xmlns:a16="http://schemas.microsoft.com/office/drawing/2014/main" id="{B923B0D2-8F2D-854D-2084-4143A2364383}"/>
              </a:ext>
            </a:extLst>
          </p:cNvPr>
          <p:cNvSpPr>
            <a:spLocks noGrp="1" noChangeAspect="1"/>
          </p:cNvSpPr>
          <p:nvPr>
            <p:ph type="chart" sz="quarter" idx="25" hasCustomPrompt="1"/>
          </p:nvPr>
        </p:nvSpPr>
        <p:spPr bwMode="gray">
          <a:xfrm>
            <a:off x="6216591" y="2475773"/>
            <a:ext cx="1981143" cy="1980000"/>
          </a:xfrm>
        </p:spPr>
        <p:txBody>
          <a:bodyPr tIns="900000" anchor="ctr" anchorCtr="0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0"/>
              <a:t>Select the icon to insert a chart</a:t>
            </a:r>
            <a:endParaRPr lang="en-GB"/>
          </a:p>
        </p:txBody>
      </p:sp>
      <p:sp>
        <p:nvSpPr>
          <p:cNvPr id="10" name="Espace réservé du graphique 16">
            <a:extLst>
              <a:ext uri="{FF2B5EF4-FFF2-40B4-BE49-F238E27FC236}">
                <a16:creationId xmlns:a16="http://schemas.microsoft.com/office/drawing/2014/main" id="{C526924A-CBF1-9B6C-C90C-DB7CFAF928C5}"/>
              </a:ext>
            </a:extLst>
          </p:cNvPr>
          <p:cNvSpPr>
            <a:spLocks noGrp="1" noChangeAspect="1"/>
          </p:cNvSpPr>
          <p:nvPr>
            <p:ph type="chart" sz="quarter" idx="27" hasCustomPrompt="1"/>
          </p:nvPr>
        </p:nvSpPr>
        <p:spPr bwMode="gray">
          <a:xfrm>
            <a:off x="8921729" y="2475773"/>
            <a:ext cx="1981143" cy="1980000"/>
          </a:xfrm>
        </p:spPr>
        <p:txBody>
          <a:bodyPr tIns="900000" anchor="ctr" anchorCtr="0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0"/>
              <a:t>Select the icon to insert a chart</a:t>
            </a:r>
            <a:endParaRPr lang="en-GB"/>
          </a:p>
        </p:txBody>
      </p:sp>
      <p:sp>
        <p:nvSpPr>
          <p:cNvPr id="8" name="Espace réservé du graphique 16">
            <a:extLst>
              <a:ext uri="{FF2B5EF4-FFF2-40B4-BE49-F238E27FC236}">
                <a16:creationId xmlns:a16="http://schemas.microsoft.com/office/drawing/2014/main" id="{42364807-4E5B-AC7E-69DD-60171E35B3AE}"/>
              </a:ext>
            </a:extLst>
          </p:cNvPr>
          <p:cNvSpPr>
            <a:spLocks noGrp="1" noChangeAspect="1"/>
          </p:cNvSpPr>
          <p:nvPr>
            <p:ph type="chart" sz="quarter" idx="19" hasCustomPrompt="1"/>
          </p:nvPr>
        </p:nvSpPr>
        <p:spPr bwMode="gray">
          <a:xfrm>
            <a:off x="806886" y="2475773"/>
            <a:ext cx="1980000" cy="1980000"/>
          </a:xfrm>
        </p:spPr>
        <p:txBody>
          <a:bodyPr tIns="900000" anchor="ctr" anchorCtr="0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0"/>
              <a:t>Select the icon to insert a chart</a:t>
            </a:r>
            <a:endParaRPr lang="en-GB"/>
          </a:p>
        </p:txBody>
      </p:sp>
      <p:sp>
        <p:nvSpPr>
          <p:cNvPr id="24" name="Espace réservé du texte 16">
            <a:extLst>
              <a:ext uri="{FF2B5EF4-FFF2-40B4-BE49-F238E27FC236}">
                <a16:creationId xmlns:a16="http://schemas.microsoft.com/office/drawing/2014/main" id="{77C7AF5C-3E57-DDA2-2CFA-E0F2D25B387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80886" y="1412332"/>
            <a:ext cx="2226272" cy="756084"/>
          </a:xfrm>
        </p:spPr>
        <p:txBody>
          <a:bodyPr anchor="b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two lines </a:t>
            </a:r>
            <a:br>
              <a:rPr lang="en-GB" noProof="0"/>
            </a:br>
            <a:r>
              <a:rPr lang="en-GB" noProof="0"/>
              <a:t>lorem ipsum</a:t>
            </a:r>
          </a:p>
        </p:txBody>
      </p:sp>
      <p:sp>
        <p:nvSpPr>
          <p:cNvPr id="25" name="Espace réservé du texte 16">
            <a:extLst>
              <a:ext uri="{FF2B5EF4-FFF2-40B4-BE49-F238E27FC236}">
                <a16:creationId xmlns:a16="http://schemas.microsoft.com/office/drawing/2014/main" id="{E4920754-CD91-902E-F6F4-C32DAEBDF40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3387933" y="1412332"/>
            <a:ext cx="2226272" cy="756084"/>
          </a:xfrm>
        </p:spPr>
        <p:txBody>
          <a:bodyPr anchor="b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two lines </a:t>
            </a:r>
            <a:br>
              <a:rPr lang="en-GB" noProof="0"/>
            </a:br>
            <a:r>
              <a:rPr lang="en-GB" noProof="0"/>
              <a:t>lorem ipsum</a:t>
            </a:r>
          </a:p>
        </p:txBody>
      </p:sp>
      <p:sp>
        <p:nvSpPr>
          <p:cNvPr id="26" name="Espace réservé du texte 16">
            <a:extLst>
              <a:ext uri="{FF2B5EF4-FFF2-40B4-BE49-F238E27FC236}">
                <a16:creationId xmlns:a16="http://schemas.microsoft.com/office/drawing/2014/main" id="{0AFF602D-147E-BF95-3E85-0378B583ECF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6094980" y="1412332"/>
            <a:ext cx="2226272" cy="756084"/>
          </a:xfrm>
        </p:spPr>
        <p:txBody>
          <a:bodyPr anchor="b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two lines </a:t>
            </a:r>
            <a:br>
              <a:rPr lang="en-GB" noProof="0"/>
            </a:br>
            <a:r>
              <a:rPr lang="en-GB" noProof="0"/>
              <a:t>lorem ipsum</a:t>
            </a:r>
          </a:p>
        </p:txBody>
      </p:sp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D9FBC390-8719-473A-0302-EA4F1DF71EF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802028" y="1412332"/>
            <a:ext cx="2226272" cy="756084"/>
          </a:xfrm>
        </p:spPr>
        <p:txBody>
          <a:bodyPr anchor="b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two lines </a:t>
            </a:r>
            <a:br>
              <a:rPr lang="en-GB" noProof="0"/>
            </a:br>
            <a:r>
              <a:rPr lang="en-GB" noProof="0"/>
              <a:t>lorem ipsum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C1739C8E-C86B-8297-3291-A03B99512FD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947400" y="63500"/>
            <a:ext cx="1203325" cy="123111"/>
          </a:xfrm>
          <a:prstGeom prst="rect">
            <a:avLst/>
          </a:prstGeom>
        </p:spPr>
        <p:txBody>
          <a:bodyPr horzOverflow="overflow" wrap="squar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8080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INTERNAL &amp; PARTNERS</a:t>
            </a:r>
          </a:p>
        </p:txBody>
      </p:sp>
    </p:spTree>
    <p:extLst>
      <p:ext uri="{BB962C8B-B14F-4D97-AF65-F5344CB8AC3E}">
        <p14:creationId xmlns:p14="http://schemas.microsoft.com/office/powerpoint/2010/main" val="2678155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s with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exte 17">
            <a:extLst>
              <a:ext uri="{FF2B5EF4-FFF2-40B4-BE49-F238E27FC236}">
                <a16:creationId xmlns:a16="http://schemas.microsoft.com/office/drawing/2014/main" id="{103EA2BF-7D80-D0F0-5F11-4D9DFB5F55ED}"/>
              </a:ext>
            </a:extLst>
          </p:cNvPr>
          <p:cNvSpPr txBox="1">
            <a:spLocks noChangeAspect="1"/>
          </p:cNvSpPr>
          <p:nvPr userDrawn="1"/>
        </p:nvSpPr>
        <p:spPr bwMode="gray">
          <a:xfrm>
            <a:off x="10538782" y="6243875"/>
            <a:ext cx="1238813" cy="370800"/>
          </a:xfrm>
          <a:custGeom>
            <a:avLst/>
            <a:gdLst>
              <a:gd name="connsiteX0" fmla="*/ 1264146 w 2273164"/>
              <a:gd name="connsiteY0" fmla="*/ 621900 h 680401"/>
              <a:gd name="connsiteX1" fmla="*/ 1246341 w 2273164"/>
              <a:gd name="connsiteY1" fmla="*/ 626987 h 680401"/>
              <a:gd name="connsiteX2" fmla="*/ 1239983 w 2273164"/>
              <a:gd name="connsiteY2" fmla="*/ 643519 h 680401"/>
              <a:gd name="connsiteX3" fmla="*/ 1247614 w 2273164"/>
              <a:gd name="connsiteY3" fmla="*/ 657509 h 680401"/>
              <a:gd name="connsiteX4" fmla="*/ 1270506 w 2273164"/>
              <a:gd name="connsiteY4" fmla="*/ 662596 h 680401"/>
              <a:gd name="connsiteX5" fmla="*/ 1304843 w 2273164"/>
              <a:gd name="connsiteY5" fmla="*/ 656237 h 680401"/>
              <a:gd name="connsiteX6" fmla="*/ 1315017 w 2273164"/>
              <a:gd name="connsiteY6" fmla="*/ 638432 h 680401"/>
              <a:gd name="connsiteX7" fmla="*/ 1309930 w 2273164"/>
              <a:gd name="connsiteY7" fmla="*/ 625714 h 680401"/>
              <a:gd name="connsiteX8" fmla="*/ 1287038 w 2273164"/>
              <a:gd name="connsiteY8" fmla="*/ 621900 h 680401"/>
              <a:gd name="connsiteX9" fmla="*/ 794861 w 2273164"/>
              <a:gd name="connsiteY9" fmla="*/ 516341 h 680401"/>
              <a:gd name="connsiteX10" fmla="*/ 769426 w 2273164"/>
              <a:gd name="connsiteY10" fmla="*/ 526516 h 680401"/>
              <a:gd name="connsiteX11" fmla="*/ 760522 w 2273164"/>
              <a:gd name="connsiteY11" fmla="*/ 558311 h 680401"/>
              <a:gd name="connsiteX12" fmla="*/ 760522 w 2273164"/>
              <a:gd name="connsiteY12" fmla="*/ 562125 h 680401"/>
              <a:gd name="connsiteX13" fmla="*/ 769426 w 2273164"/>
              <a:gd name="connsiteY13" fmla="*/ 597735 h 680401"/>
              <a:gd name="connsiteX14" fmla="*/ 796132 w 2273164"/>
              <a:gd name="connsiteY14" fmla="*/ 607909 h 680401"/>
              <a:gd name="connsiteX15" fmla="*/ 820297 w 2273164"/>
              <a:gd name="connsiteY15" fmla="*/ 595192 h 680401"/>
              <a:gd name="connsiteX16" fmla="*/ 827927 w 2273164"/>
              <a:gd name="connsiteY16" fmla="*/ 562125 h 680401"/>
              <a:gd name="connsiteX17" fmla="*/ 819024 w 2273164"/>
              <a:gd name="connsiteY17" fmla="*/ 527788 h 680401"/>
              <a:gd name="connsiteX18" fmla="*/ 794861 w 2273164"/>
              <a:gd name="connsiteY18" fmla="*/ 516341 h 680401"/>
              <a:gd name="connsiteX19" fmla="*/ 1822457 w 2273164"/>
              <a:gd name="connsiteY19" fmla="*/ 515070 h 680401"/>
              <a:gd name="connsiteX20" fmla="*/ 1795749 w 2273164"/>
              <a:gd name="connsiteY20" fmla="*/ 525245 h 680401"/>
              <a:gd name="connsiteX21" fmla="*/ 1788118 w 2273164"/>
              <a:gd name="connsiteY21" fmla="*/ 560854 h 680401"/>
              <a:gd name="connsiteX22" fmla="*/ 1797022 w 2273164"/>
              <a:gd name="connsiteY22" fmla="*/ 596464 h 680401"/>
              <a:gd name="connsiteX23" fmla="*/ 1823728 w 2273164"/>
              <a:gd name="connsiteY23" fmla="*/ 606638 h 680401"/>
              <a:gd name="connsiteX24" fmla="*/ 1847893 w 2273164"/>
              <a:gd name="connsiteY24" fmla="*/ 595192 h 680401"/>
              <a:gd name="connsiteX25" fmla="*/ 1854251 w 2273164"/>
              <a:gd name="connsiteY25" fmla="*/ 560854 h 680401"/>
              <a:gd name="connsiteX26" fmla="*/ 1846620 w 2273164"/>
              <a:gd name="connsiteY26" fmla="*/ 526516 h 680401"/>
              <a:gd name="connsiteX27" fmla="*/ 1822457 w 2273164"/>
              <a:gd name="connsiteY27" fmla="*/ 515070 h 680401"/>
              <a:gd name="connsiteX28" fmla="*/ 1683833 w 2273164"/>
              <a:gd name="connsiteY28" fmla="*/ 513798 h 680401"/>
              <a:gd name="connsiteX29" fmla="*/ 1657126 w 2273164"/>
              <a:gd name="connsiteY29" fmla="*/ 525245 h 680401"/>
              <a:gd name="connsiteX30" fmla="*/ 1648223 w 2273164"/>
              <a:gd name="connsiteY30" fmla="*/ 559582 h 680401"/>
              <a:gd name="connsiteX31" fmla="*/ 1657126 w 2273164"/>
              <a:gd name="connsiteY31" fmla="*/ 595192 h 680401"/>
              <a:gd name="connsiteX32" fmla="*/ 1683833 w 2273164"/>
              <a:gd name="connsiteY32" fmla="*/ 606638 h 680401"/>
              <a:gd name="connsiteX33" fmla="*/ 1710541 w 2273164"/>
              <a:gd name="connsiteY33" fmla="*/ 595192 h 680401"/>
              <a:gd name="connsiteX34" fmla="*/ 1719443 w 2273164"/>
              <a:gd name="connsiteY34" fmla="*/ 559582 h 680401"/>
              <a:gd name="connsiteX35" fmla="*/ 1710541 w 2273164"/>
              <a:gd name="connsiteY35" fmla="*/ 525245 h 680401"/>
              <a:gd name="connsiteX36" fmla="*/ 1683833 w 2273164"/>
              <a:gd name="connsiteY36" fmla="*/ 513798 h 680401"/>
              <a:gd name="connsiteX37" fmla="*/ 1274320 w 2273164"/>
              <a:gd name="connsiteY37" fmla="*/ 512527 h 680401"/>
              <a:gd name="connsiteX38" fmla="*/ 1255244 w 2273164"/>
              <a:gd name="connsiteY38" fmla="*/ 518885 h 680401"/>
              <a:gd name="connsiteX39" fmla="*/ 1248885 w 2273164"/>
              <a:gd name="connsiteY39" fmla="*/ 539233 h 680401"/>
              <a:gd name="connsiteX40" fmla="*/ 1255244 w 2273164"/>
              <a:gd name="connsiteY40" fmla="*/ 557038 h 680401"/>
              <a:gd name="connsiteX41" fmla="*/ 1274320 w 2273164"/>
              <a:gd name="connsiteY41" fmla="*/ 563398 h 680401"/>
              <a:gd name="connsiteX42" fmla="*/ 1299756 w 2273164"/>
              <a:gd name="connsiteY42" fmla="*/ 537962 h 680401"/>
              <a:gd name="connsiteX43" fmla="*/ 1274320 w 2273164"/>
              <a:gd name="connsiteY43" fmla="*/ 512527 h 680401"/>
              <a:gd name="connsiteX44" fmla="*/ 2151847 w 2273164"/>
              <a:gd name="connsiteY44" fmla="*/ 497266 h 680401"/>
              <a:gd name="connsiteX45" fmla="*/ 2176011 w 2273164"/>
              <a:gd name="connsiteY45" fmla="*/ 497266 h 680401"/>
              <a:gd name="connsiteX46" fmla="*/ 2203990 w 2273164"/>
              <a:gd name="connsiteY46" fmla="*/ 568485 h 680401"/>
              <a:gd name="connsiteX47" fmla="*/ 2214164 w 2273164"/>
              <a:gd name="connsiteY47" fmla="*/ 599008 h 680401"/>
              <a:gd name="connsiteX48" fmla="*/ 2219251 w 2273164"/>
              <a:gd name="connsiteY48" fmla="*/ 583746 h 680401"/>
              <a:gd name="connsiteX49" fmla="*/ 2249774 w 2273164"/>
              <a:gd name="connsiteY49" fmla="*/ 497266 h 680401"/>
              <a:gd name="connsiteX50" fmla="*/ 2272666 w 2273164"/>
              <a:gd name="connsiteY50" fmla="*/ 497266 h 680401"/>
              <a:gd name="connsiteX51" fmla="*/ 2219251 w 2273164"/>
              <a:gd name="connsiteY51" fmla="*/ 640976 h 680401"/>
              <a:gd name="connsiteX52" fmla="*/ 2200174 w 2273164"/>
              <a:gd name="connsiteY52" fmla="*/ 671498 h 680401"/>
              <a:gd name="connsiteX53" fmla="*/ 2173467 w 2273164"/>
              <a:gd name="connsiteY53" fmla="*/ 680401 h 680401"/>
              <a:gd name="connsiteX54" fmla="*/ 2155663 w 2273164"/>
              <a:gd name="connsiteY54" fmla="*/ 677858 h 680401"/>
              <a:gd name="connsiteX55" fmla="*/ 2154390 w 2273164"/>
              <a:gd name="connsiteY55" fmla="*/ 677858 h 680401"/>
              <a:gd name="connsiteX56" fmla="*/ 2154390 w 2273164"/>
              <a:gd name="connsiteY56" fmla="*/ 658780 h 680401"/>
              <a:gd name="connsiteX57" fmla="*/ 2156934 w 2273164"/>
              <a:gd name="connsiteY57" fmla="*/ 658780 h 680401"/>
              <a:gd name="connsiteX58" fmla="*/ 2170924 w 2273164"/>
              <a:gd name="connsiteY58" fmla="*/ 660053 h 680401"/>
              <a:gd name="connsiteX59" fmla="*/ 2196359 w 2273164"/>
              <a:gd name="connsiteY59" fmla="*/ 639705 h 680401"/>
              <a:gd name="connsiteX60" fmla="*/ 2202718 w 2273164"/>
              <a:gd name="connsiteY60" fmla="*/ 623171 h 680401"/>
              <a:gd name="connsiteX61" fmla="*/ 2027213 w 2273164"/>
              <a:gd name="connsiteY61" fmla="*/ 497266 h 680401"/>
              <a:gd name="connsiteX62" fmla="*/ 2050105 w 2273164"/>
              <a:gd name="connsiteY62" fmla="*/ 497266 h 680401"/>
              <a:gd name="connsiteX63" fmla="*/ 2050105 w 2273164"/>
              <a:gd name="connsiteY63" fmla="*/ 624443 h 680401"/>
              <a:gd name="connsiteX64" fmla="*/ 2027213 w 2273164"/>
              <a:gd name="connsiteY64" fmla="*/ 624443 h 680401"/>
              <a:gd name="connsiteX65" fmla="*/ 1908938 w 2273164"/>
              <a:gd name="connsiteY65" fmla="*/ 497266 h 680401"/>
              <a:gd name="connsiteX66" fmla="*/ 1931830 w 2273164"/>
              <a:gd name="connsiteY66" fmla="*/ 497266 h 680401"/>
              <a:gd name="connsiteX67" fmla="*/ 1931830 w 2273164"/>
              <a:gd name="connsiteY67" fmla="*/ 624443 h 680401"/>
              <a:gd name="connsiteX68" fmla="*/ 1908938 w 2273164"/>
              <a:gd name="connsiteY68" fmla="*/ 624443 h 680401"/>
              <a:gd name="connsiteX69" fmla="*/ 1031412 w 2273164"/>
              <a:gd name="connsiteY69" fmla="*/ 497266 h 680401"/>
              <a:gd name="connsiteX70" fmla="*/ 1054304 w 2273164"/>
              <a:gd name="connsiteY70" fmla="*/ 497266 h 680401"/>
              <a:gd name="connsiteX71" fmla="*/ 1054304 w 2273164"/>
              <a:gd name="connsiteY71" fmla="*/ 624443 h 680401"/>
              <a:gd name="connsiteX72" fmla="*/ 1031412 w 2273164"/>
              <a:gd name="connsiteY72" fmla="*/ 624443 h 680401"/>
              <a:gd name="connsiteX73" fmla="*/ 880069 w 2273164"/>
              <a:gd name="connsiteY73" fmla="*/ 497266 h 680401"/>
              <a:gd name="connsiteX74" fmla="*/ 902961 w 2273164"/>
              <a:gd name="connsiteY74" fmla="*/ 497266 h 680401"/>
              <a:gd name="connsiteX75" fmla="*/ 902961 w 2273164"/>
              <a:gd name="connsiteY75" fmla="*/ 624443 h 680401"/>
              <a:gd name="connsiteX76" fmla="*/ 880069 w 2273164"/>
              <a:gd name="connsiteY76" fmla="*/ 624443 h 680401"/>
              <a:gd name="connsiteX77" fmla="*/ 1683833 w 2273164"/>
              <a:gd name="connsiteY77" fmla="*/ 494722 h 680401"/>
              <a:gd name="connsiteX78" fmla="*/ 1727073 w 2273164"/>
              <a:gd name="connsiteY78" fmla="*/ 511254 h 680401"/>
              <a:gd name="connsiteX79" fmla="*/ 1742335 w 2273164"/>
              <a:gd name="connsiteY79" fmla="*/ 559582 h 680401"/>
              <a:gd name="connsiteX80" fmla="*/ 1727073 w 2273164"/>
              <a:gd name="connsiteY80" fmla="*/ 607909 h 680401"/>
              <a:gd name="connsiteX81" fmla="*/ 1683833 w 2273164"/>
              <a:gd name="connsiteY81" fmla="*/ 625714 h 680401"/>
              <a:gd name="connsiteX82" fmla="*/ 1653310 w 2273164"/>
              <a:gd name="connsiteY82" fmla="*/ 618084 h 680401"/>
              <a:gd name="connsiteX83" fmla="*/ 1632962 w 2273164"/>
              <a:gd name="connsiteY83" fmla="*/ 595192 h 680401"/>
              <a:gd name="connsiteX84" fmla="*/ 1625331 w 2273164"/>
              <a:gd name="connsiteY84" fmla="*/ 560854 h 680401"/>
              <a:gd name="connsiteX85" fmla="*/ 1640592 w 2273164"/>
              <a:gd name="connsiteY85" fmla="*/ 512527 h 680401"/>
              <a:gd name="connsiteX86" fmla="*/ 1683833 w 2273164"/>
              <a:gd name="connsiteY86" fmla="*/ 494722 h 680401"/>
              <a:gd name="connsiteX87" fmla="*/ 1480348 w 2273164"/>
              <a:gd name="connsiteY87" fmla="*/ 494722 h 680401"/>
              <a:gd name="connsiteX88" fmla="*/ 1518502 w 2273164"/>
              <a:gd name="connsiteY88" fmla="*/ 515070 h 680401"/>
              <a:gd name="connsiteX89" fmla="*/ 1533763 w 2273164"/>
              <a:gd name="connsiteY89" fmla="*/ 501080 h 680401"/>
              <a:gd name="connsiteX90" fmla="*/ 1557928 w 2273164"/>
              <a:gd name="connsiteY90" fmla="*/ 494722 h 680401"/>
              <a:gd name="connsiteX91" fmla="*/ 1590994 w 2273164"/>
              <a:gd name="connsiteY91" fmla="*/ 507440 h 680401"/>
              <a:gd name="connsiteX92" fmla="*/ 1602439 w 2273164"/>
              <a:gd name="connsiteY92" fmla="*/ 543049 h 680401"/>
              <a:gd name="connsiteX93" fmla="*/ 1602439 w 2273164"/>
              <a:gd name="connsiteY93" fmla="*/ 625714 h 680401"/>
              <a:gd name="connsiteX94" fmla="*/ 1579547 w 2273164"/>
              <a:gd name="connsiteY94" fmla="*/ 625714 h 680401"/>
              <a:gd name="connsiteX95" fmla="*/ 1579547 w 2273164"/>
              <a:gd name="connsiteY95" fmla="*/ 543049 h 680401"/>
              <a:gd name="connsiteX96" fmla="*/ 1573189 w 2273164"/>
              <a:gd name="connsiteY96" fmla="*/ 521429 h 680401"/>
              <a:gd name="connsiteX97" fmla="*/ 1555384 w 2273164"/>
              <a:gd name="connsiteY97" fmla="*/ 515070 h 680401"/>
              <a:gd name="connsiteX98" fmla="*/ 1531220 w 2273164"/>
              <a:gd name="connsiteY98" fmla="*/ 523972 h 680401"/>
              <a:gd name="connsiteX99" fmla="*/ 1523589 w 2273164"/>
              <a:gd name="connsiteY99" fmla="*/ 553224 h 680401"/>
              <a:gd name="connsiteX100" fmla="*/ 1523589 w 2273164"/>
              <a:gd name="connsiteY100" fmla="*/ 624443 h 680401"/>
              <a:gd name="connsiteX101" fmla="*/ 1500697 w 2273164"/>
              <a:gd name="connsiteY101" fmla="*/ 624443 h 680401"/>
              <a:gd name="connsiteX102" fmla="*/ 1500697 w 2273164"/>
              <a:gd name="connsiteY102" fmla="*/ 541777 h 680401"/>
              <a:gd name="connsiteX103" fmla="*/ 1494339 w 2273164"/>
              <a:gd name="connsiteY103" fmla="*/ 520157 h 680401"/>
              <a:gd name="connsiteX104" fmla="*/ 1476534 w 2273164"/>
              <a:gd name="connsiteY104" fmla="*/ 513798 h 680401"/>
              <a:gd name="connsiteX105" fmla="*/ 1452369 w 2273164"/>
              <a:gd name="connsiteY105" fmla="*/ 523972 h 680401"/>
              <a:gd name="connsiteX106" fmla="*/ 1444739 w 2273164"/>
              <a:gd name="connsiteY106" fmla="*/ 557038 h 680401"/>
              <a:gd name="connsiteX107" fmla="*/ 1444739 w 2273164"/>
              <a:gd name="connsiteY107" fmla="*/ 623171 h 680401"/>
              <a:gd name="connsiteX108" fmla="*/ 1421847 w 2273164"/>
              <a:gd name="connsiteY108" fmla="*/ 623171 h 680401"/>
              <a:gd name="connsiteX109" fmla="*/ 1421847 w 2273164"/>
              <a:gd name="connsiteY109" fmla="*/ 495993 h 680401"/>
              <a:gd name="connsiteX110" fmla="*/ 1440924 w 2273164"/>
              <a:gd name="connsiteY110" fmla="*/ 495993 h 680401"/>
              <a:gd name="connsiteX111" fmla="*/ 1443468 w 2273164"/>
              <a:gd name="connsiteY111" fmla="*/ 511254 h 680401"/>
              <a:gd name="connsiteX112" fmla="*/ 1457457 w 2273164"/>
              <a:gd name="connsiteY112" fmla="*/ 499809 h 680401"/>
              <a:gd name="connsiteX113" fmla="*/ 1480348 w 2273164"/>
              <a:gd name="connsiteY113" fmla="*/ 494722 h 680401"/>
              <a:gd name="connsiteX114" fmla="*/ 1274320 w 2273164"/>
              <a:gd name="connsiteY114" fmla="*/ 494722 h 680401"/>
              <a:gd name="connsiteX115" fmla="*/ 1294669 w 2273164"/>
              <a:gd name="connsiteY115" fmla="*/ 495993 h 680401"/>
              <a:gd name="connsiteX116" fmla="*/ 1339182 w 2273164"/>
              <a:gd name="connsiteY116" fmla="*/ 495993 h 680401"/>
              <a:gd name="connsiteX117" fmla="*/ 1339182 w 2273164"/>
              <a:gd name="connsiteY117" fmla="*/ 511254 h 680401"/>
              <a:gd name="connsiteX118" fmla="*/ 1317561 w 2273164"/>
              <a:gd name="connsiteY118" fmla="*/ 513798 h 680401"/>
              <a:gd name="connsiteX119" fmla="*/ 1321377 w 2273164"/>
              <a:gd name="connsiteY119" fmla="*/ 521429 h 680401"/>
              <a:gd name="connsiteX120" fmla="*/ 1323920 w 2273164"/>
              <a:gd name="connsiteY120" fmla="*/ 536690 h 680401"/>
              <a:gd name="connsiteX121" fmla="*/ 1311202 w 2273164"/>
              <a:gd name="connsiteY121" fmla="*/ 567213 h 680401"/>
              <a:gd name="connsiteX122" fmla="*/ 1275593 w 2273164"/>
              <a:gd name="connsiteY122" fmla="*/ 578659 h 680401"/>
              <a:gd name="connsiteX123" fmla="*/ 1265418 w 2273164"/>
              <a:gd name="connsiteY123" fmla="*/ 577387 h 680401"/>
              <a:gd name="connsiteX124" fmla="*/ 1255244 w 2273164"/>
              <a:gd name="connsiteY124" fmla="*/ 591377 h 680401"/>
              <a:gd name="connsiteX125" fmla="*/ 1259059 w 2273164"/>
              <a:gd name="connsiteY125" fmla="*/ 597735 h 680401"/>
              <a:gd name="connsiteX126" fmla="*/ 1273049 w 2273164"/>
              <a:gd name="connsiteY126" fmla="*/ 600279 h 680401"/>
              <a:gd name="connsiteX127" fmla="*/ 1294669 w 2273164"/>
              <a:gd name="connsiteY127" fmla="*/ 600279 h 680401"/>
              <a:gd name="connsiteX128" fmla="*/ 1326464 w 2273164"/>
              <a:gd name="connsiteY128" fmla="*/ 609182 h 680401"/>
              <a:gd name="connsiteX129" fmla="*/ 1337909 w 2273164"/>
              <a:gd name="connsiteY129" fmla="*/ 634617 h 680401"/>
              <a:gd name="connsiteX130" fmla="*/ 1320104 w 2273164"/>
              <a:gd name="connsiteY130" fmla="*/ 667684 h 680401"/>
              <a:gd name="connsiteX131" fmla="*/ 1270506 w 2273164"/>
              <a:gd name="connsiteY131" fmla="*/ 679129 h 680401"/>
              <a:gd name="connsiteX132" fmla="*/ 1232352 w 2273164"/>
              <a:gd name="connsiteY132" fmla="*/ 670227 h 680401"/>
              <a:gd name="connsiteX133" fmla="*/ 1218362 w 2273164"/>
              <a:gd name="connsiteY133" fmla="*/ 643519 h 680401"/>
              <a:gd name="connsiteX134" fmla="*/ 1225993 w 2273164"/>
              <a:gd name="connsiteY134" fmla="*/ 623171 h 680401"/>
              <a:gd name="connsiteX135" fmla="*/ 1242527 w 2273164"/>
              <a:gd name="connsiteY135" fmla="*/ 612997 h 680401"/>
              <a:gd name="connsiteX136" fmla="*/ 1237439 w 2273164"/>
              <a:gd name="connsiteY136" fmla="*/ 607909 h 680401"/>
              <a:gd name="connsiteX137" fmla="*/ 1233623 w 2273164"/>
              <a:gd name="connsiteY137" fmla="*/ 596464 h 680401"/>
              <a:gd name="connsiteX138" fmla="*/ 1237439 w 2273164"/>
              <a:gd name="connsiteY138" fmla="*/ 583746 h 680401"/>
              <a:gd name="connsiteX139" fmla="*/ 1246341 w 2273164"/>
              <a:gd name="connsiteY139" fmla="*/ 574843 h 680401"/>
              <a:gd name="connsiteX140" fmla="*/ 1232352 w 2273164"/>
              <a:gd name="connsiteY140" fmla="*/ 562125 h 680401"/>
              <a:gd name="connsiteX141" fmla="*/ 1225993 w 2273164"/>
              <a:gd name="connsiteY141" fmla="*/ 539233 h 680401"/>
              <a:gd name="connsiteX142" fmla="*/ 1238711 w 2273164"/>
              <a:gd name="connsiteY142" fmla="*/ 506167 h 680401"/>
              <a:gd name="connsiteX143" fmla="*/ 1274320 w 2273164"/>
              <a:gd name="connsiteY143" fmla="*/ 494722 h 680401"/>
              <a:gd name="connsiteX144" fmla="*/ 1150959 w 2273164"/>
              <a:gd name="connsiteY144" fmla="*/ 494722 h 680401"/>
              <a:gd name="connsiteX145" fmla="*/ 1186568 w 2273164"/>
              <a:gd name="connsiteY145" fmla="*/ 506167 h 680401"/>
              <a:gd name="connsiteX146" fmla="*/ 1198014 w 2273164"/>
              <a:gd name="connsiteY146" fmla="*/ 541777 h 680401"/>
              <a:gd name="connsiteX147" fmla="*/ 1198014 w 2273164"/>
              <a:gd name="connsiteY147" fmla="*/ 624443 h 680401"/>
              <a:gd name="connsiteX148" fmla="*/ 1175122 w 2273164"/>
              <a:gd name="connsiteY148" fmla="*/ 624443 h 680401"/>
              <a:gd name="connsiteX149" fmla="*/ 1175122 w 2273164"/>
              <a:gd name="connsiteY149" fmla="*/ 543049 h 680401"/>
              <a:gd name="connsiteX150" fmla="*/ 1168763 w 2273164"/>
              <a:gd name="connsiteY150" fmla="*/ 521429 h 680401"/>
              <a:gd name="connsiteX151" fmla="*/ 1148415 w 2273164"/>
              <a:gd name="connsiteY151" fmla="*/ 515070 h 680401"/>
              <a:gd name="connsiteX152" fmla="*/ 1121707 w 2273164"/>
              <a:gd name="connsiteY152" fmla="*/ 525245 h 680401"/>
              <a:gd name="connsiteX153" fmla="*/ 1112805 w 2273164"/>
              <a:gd name="connsiteY153" fmla="*/ 558311 h 680401"/>
              <a:gd name="connsiteX154" fmla="*/ 1112805 w 2273164"/>
              <a:gd name="connsiteY154" fmla="*/ 624443 h 680401"/>
              <a:gd name="connsiteX155" fmla="*/ 1089913 w 2273164"/>
              <a:gd name="connsiteY155" fmla="*/ 624443 h 680401"/>
              <a:gd name="connsiteX156" fmla="*/ 1089913 w 2273164"/>
              <a:gd name="connsiteY156" fmla="*/ 497266 h 680401"/>
              <a:gd name="connsiteX157" fmla="*/ 1108989 w 2273164"/>
              <a:gd name="connsiteY157" fmla="*/ 497266 h 680401"/>
              <a:gd name="connsiteX158" fmla="*/ 1111533 w 2273164"/>
              <a:gd name="connsiteY158" fmla="*/ 512527 h 680401"/>
              <a:gd name="connsiteX159" fmla="*/ 1126794 w 2273164"/>
              <a:gd name="connsiteY159" fmla="*/ 499809 h 680401"/>
              <a:gd name="connsiteX160" fmla="*/ 1150959 w 2273164"/>
              <a:gd name="connsiteY160" fmla="*/ 494722 h 680401"/>
              <a:gd name="connsiteX161" fmla="*/ 998345 w 2273164"/>
              <a:gd name="connsiteY161" fmla="*/ 494722 h 680401"/>
              <a:gd name="connsiteX162" fmla="*/ 1011063 w 2273164"/>
              <a:gd name="connsiteY162" fmla="*/ 494722 h 680401"/>
              <a:gd name="connsiteX163" fmla="*/ 1012334 w 2273164"/>
              <a:gd name="connsiteY163" fmla="*/ 494722 h 680401"/>
              <a:gd name="connsiteX164" fmla="*/ 1009791 w 2273164"/>
              <a:gd name="connsiteY164" fmla="*/ 515070 h 680401"/>
              <a:gd name="connsiteX165" fmla="*/ 1008520 w 2273164"/>
              <a:gd name="connsiteY165" fmla="*/ 515070 h 680401"/>
              <a:gd name="connsiteX166" fmla="*/ 995802 w 2273164"/>
              <a:gd name="connsiteY166" fmla="*/ 513798 h 680401"/>
              <a:gd name="connsiteX167" fmla="*/ 971637 w 2273164"/>
              <a:gd name="connsiteY167" fmla="*/ 525245 h 680401"/>
              <a:gd name="connsiteX168" fmla="*/ 961463 w 2273164"/>
              <a:gd name="connsiteY168" fmla="*/ 554495 h 680401"/>
              <a:gd name="connsiteX169" fmla="*/ 961463 w 2273164"/>
              <a:gd name="connsiteY169" fmla="*/ 623171 h 680401"/>
              <a:gd name="connsiteX170" fmla="*/ 938571 w 2273164"/>
              <a:gd name="connsiteY170" fmla="*/ 623171 h 680401"/>
              <a:gd name="connsiteX171" fmla="*/ 938571 w 2273164"/>
              <a:gd name="connsiteY171" fmla="*/ 495993 h 680401"/>
              <a:gd name="connsiteX172" fmla="*/ 957649 w 2273164"/>
              <a:gd name="connsiteY172" fmla="*/ 495993 h 680401"/>
              <a:gd name="connsiteX173" fmla="*/ 960192 w 2273164"/>
              <a:gd name="connsiteY173" fmla="*/ 516341 h 680401"/>
              <a:gd name="connsiteX174" fmla="*/ 975453 w 2273164"/>
              <a:gd name="connsiteY174" fmla="*/ 501080 h 680401"/>
              <a:gd name="connsiteX175" fmla="*/ 998345 w 2273164"/>
              <a:gd name="connsiteY175" fmla="*/ 494722 h 680401"/>
              <a:gd name="connsiteX176" fmla="*/ 798676 w 2273164"/>
              <a:gd name="connsiteY176" fmla="*/ 494722 h 680401"/>
              <a:gd name="connsiteX177" fmla="*/ 838101 w 2273164"/>
              <a:gd name="connsiteY177" fmla="*/ 513798 h 680401"/>
              <a:gd name="connsiteX178" fmla="*/ 852090 w 2273164"/>
              <a:gd name="connsiteY178" fmla="*/ 562125 h 680401"/>
              <a:gd name="connsiteX179" fmla="*/ 838101 w 2273164"/>
              <a:gd name="connsiteY179" fmla="*/ 610453 h 680401"/>
              <a:gd name="connsiteX180" fmla="*/ 798676 w 2273164"/>
              <a:gd name="connsiteY180" fmla="*/ 628258 h 680401"/>
              <a:gd name="connsiteX181" fmla="*/ 775784 w 2273164"/>
              <a:gd name="connsiteY181" fmla="*/ 623171 h 680401"/>
              <a:gd name="connsiteX182" fmla="*/ 760522 w 2273164"/>
              <a:gd name="connsiteY182" fmla="*/ 611725 h 680401"/>
              <a:gd name="connsiteX183" fmla="*/ 761795 w 2273164"/>
              <a:gd name="connsiteY183" fmla="*/ 628258 h 680401"/>
              <a:gd name="connsiteX184" fmla="*/ 761795 w 2273164"/>
              <a:gd name="connsiteY184" fmla="*/ 680401 h 680401"/>
              <a:gd name="connsiteX185" fmla="*/ 738903 w 2273164"/>
              <a:gd name="connsiteY185" fmla="*/ 680401 h 680401"/>
              <a:gd name="connsiteX186" fmla="*/ 738903 w 2273164"/>
              <a:gd name="connsiteY186" fmla="*/ 497266 h 680401"/>
              <a:gd name="connsiteX187" fmla="*/ 757979 w 2273164"/>
              <a:gd name="connsiteY187" fmla="*/ 497266 h 680401"/>
              <a:gd name="connsiteX188" fmla="*/ 760522 w 2273164"/>
              <a:gd name="connsiteY188" fmla="*/ 512527 h 680401"/>
              <a:gd name="connsiteX189" fmla="*/ 775784 w 2273164"/>
              <a:gd name="connsiteY189" fmla="*/ 499809 h 680401"/>
              <a:gd name="connsiteX190" fmla="*/ 798676 w 2273164"/>
              <a:gd name="connsiteY190" fmla="*/ 494722 h 680401"/>
              <a:gd name="connsiteX191" fmla="*/ 668954 w 2273164"/>
              <a:gd name="connsiteY191" fmla="*/ 494722 h 680401"/>
              <a:gd name="connsiteX192" fmla="*/ 708380 w 2273164"/>
              <a:gd name="connsiteY192" fmla="*/ 502353 h 680401"/>
              <a:gd name="connsiteX193" fmla="*/ 709651 w 2273164"/>
              <a:gd name="connsiteY193" fmla="*/ 503624 h 680401"/>
              <a:gd name="connsiteX194" fmla="*/ 702021 w 2273164"/>
              <a:gd name="connsiteY194" fmla="*/ 522701 h 680401"/>
              <a:gd name="connsiteX195" fmla="*/ 700750 w 2273164"/>
              <a:gd name="connsiteY195" fmla="*/ 521429 h 680401"/>
              <a:gd name="connsiteX196" fmla="*/ 667683 w 2273164"/>
              <a:gd name="connsiteY196" fmla="*/ 513798 h 680401"/>
              <a:gd name="connsiteX197" fmla="*/ 648606 w 2273164"/>
              <a:gd name="connsiteY197" fmla="*/ 517614 h 680401"/>
              <a:gd name="connsiteX198" fmla="*/ 642248 w 2273164"/>
              <a:gd name="connsiteY198" fmla="*/ 527788 h 680401"/>
              <a:gd name="connsiteX199" fmla="*/ 644791 w 2273164"/>
              <a:gd name="connsiteY199" fmla="*/ 535419 h 680401"/>
              <a:gd name="connsiteX200" fmla="*/ 652422 w 2273164"/>
              <a:gd name="connsiteY200" fmla="*/ 541777 h 680401"/>
              <a:gd name="connsiteX201" fmla="*/ 674042 w 2273164"/>
              <a:gd name="connsiteY201" fmla="*/ 550680 h 680401"/>
              <a:gd name="connsiteX202" fmla="*/ 705837 w 2273164"/>
              <a:gd name="connsiteY202" fmla="*/ 565941 h 680401"/>
              <a:gd name="connsiteX203" fmla="*/ 713467 w 2273164"/>
              <a:gd name="connsiteY203" fmla="*/ 587561 h 680401"/>
              <a:gd name="connsiteX204" fmla="*/ 699477 w 2273164"/>
              <a:gd name="connsiteY204" fmla="*/ 615540 h 680401"/>
              <a:gd name="connsiteX205" fmla="*/ 662596 w 2273164"/>
              <a:gd name="connsiteY205" fmla="*/ 625714 h 680401"/>
              <a:gd name="connsiteX206" fmla="*/ 623171 w 2273164"/>
              <a:gd name="connsiteY206" fmla="*/ 618084 h 680401"/>
              <a:gd name="connsiteX207" fmla="*/ 621899 w 2273164"/>
              <a:gd name="connsiteY207" fmla="*/ 618084 h 680401"/>
              <a:gd name="connsiteX208" fmla="*/ 621899 w 2273164"/>
              <a:gd name="connsiteY208" fmla="*/ 596464 h 680401"/>
              <a:gd name="connsiteX209" fmla="*/ 624443 w 2273164"/>
              <a:gd name="connsiteY209" fmla="*/ 597735 h 680401"/>
              <a:gd name="connsiteX210" fmla="*/ 643519 w 2273164"/>
              <a:gd name="connsiteY210" fmla="*/ 604095 h 680401"/>
              <a:gd name="connsiteX211" fmla="*/ 662596 w 2273164"/>
              <a:gd name="connsiteY211" fmla="*/ 606638 h 680401"/>
              <a:gd name="connsiteX212" fmla="*/ 684216 w 2273164"/>
              <a:gd name="connsiteY212" fmla="*/ 602822 h 680401"/>
              <a:gd name="connsiteX213" fmla="*/ 691846 w 2273164"/>
              <a:gd name="connsiteY213" fmla="*/ 590105 h 680401"/>
              <a:gd name="connsiteX214" fmla="*/ 686759 w 2273164"/>
              <a:gd name="connsiteY214" fmla="*/ 578659 h 680401"/>
              <a:gd name="connsiteX215" fmla="*/ 662596 w 2273164"/>
              <a:gd name="connsiteY215" fmla="*/ 567213 h 680401"/>
              <a:gd name="connsiteX216" fmla="*/ 637161 w 2273164"/>
              <a:gd name="connsiteY216" fmla="*/ 555767 h 680401"/>
              <a:gd name="connsiteX217" fmla="*/ 625714 w 2273164"/>
              <a:gd name="connsiteY217" fmla="*/ 544321 h 680401"/>
              <a:gd name="connsiteX218" fmla="*/ 621899 w 2273164"/>
              <a:gd name="connsiteY218" fmla="*/ 529059 h 680401"/>
              <a:gd name="connsiteX219" fmla="*/ 634617 w 2273164"/>
              <a:gd name="connsiteY219" fmla="*/ 503624 h 680401"/>
              <a:gd name="connsiteX220" fmla="*/ 668954 w 2273164"/>
              <a:gd name="connsiteY220" fmla="*/ 494722 h 680401"/>
              <a:gd name="connsiteX221" fmla="*/ 546864 w 2273164"/>
              <a:gd name="connsiteY221" fmla="*/ 494722 h 680401"/>
              <a:gd name="connsiteX222" fmla="*/ 582474 w 2273164"/>
              <a:gd name="connsiteY222" fmla="*/ 506167 h 680401"/>
              <a:gd name="connsiteX223" fmla="*/ 593920 w 2273164"/>
              <a:gd name="connsiteY223" fmla="*/ 541777 h 680401"/>
              <a:gd name="connsiteX224" fmla="*/ 593920 w 2273164"/>
              <a:gd name="connsiteY224" fmla="*/ 624443 h 680401"/>
              <a:gd name="connsiteX225" fmla="*/ 571028 w 2273164"/>
              <a:gd name="connsiteY225" fmla="*/ 624443 h 680401"/>
              <a:gd name="connsiteX226" fmla="*/ 571028 w 2273164"/>
              <a:gd name="connsiteY226" fmla="*/ 543049 h 680401"/>
              <a:gd name="connsiteX227" fmla="*/ 564669 w 2273164"/>
              <a:gd name="connsiteY227" fmla="*/ 521429 h 680401"/>
              <a:gd name="connsiteX228" fmla="*/ 544320 w 2273164"/>
              <a:gd name="connsiteY228" fmla="*/ 515070 h 680401"/>
              <a:gd name="connsiteX229" fmla="*/ 517614 w 2273164"/>
              <a:gd name="connsiteY229" fmla="*/ 525245 h 680401"/>
              <a:gd name="connsiteX230" fmla="*/ 508711 w 2273164"/>
              <a:gd name="connsiteY230" fmla="*/ 558311 h 680401"/>
              <a:gd name="connsiteX231" fmla="*/ 508711 w 2273164"/>
              <a:gd name="connsiteY231" fmla="*/ 624443 h 680401"/>
              <a:gd name="connsiteX232" fmla="*/ 485819 w 2273164"/>
              <a:gd name="connsiteY232" fmla="*/ 624443 h 680401"/>
              <a:gd name="connsiteX233" fmla="*/ 485819 w 2273164"/>
              <a:gd name="connsiteY233" fmla="*/ 497266 h 680401"/>
              <a:gd name="connsiteX234" fmla="*/ 504896 w 2273164"/>
              <a:gd name="connsiteY234" fmla="*/ 497266 h 680401"/>
              <a:gd name="connsiteX235" fmla="*/ 507440 w 2273164"/>
              <a:gd name="connsiteY235" fmla="*/ 512527 h 680401"/>
              <a:gd name="connsiteX236" fmla="*/ 522701 w 2273164"/>
              <a:gd name="connsiteY236" fmla="*/ 499809 h 680401"/>
              <a:gd name="connsiteX237" fmla="*/ 546864 w 2273164"/>
              <a:gd name="connsiteY237" fmla="*/ 494722 h 680401"/>
              <a:gd name="connsiteX238" fmla="*/ 2097161 w 2273164"/>
              <a:gd name="connsiteY238" fmla="*/ 468014 h 680401"/>
              <a:gd name="connsiteX239" fmla="*/ 2111150 w 2273164"/>
              <a:gd name="connsiteY239" fmla="*/ 468014 h 680401"/>
              <a:gd name="connsiteX240" fmla="*/ 2111150 w 2273164"/>
              <a:gd name="connsiteY240" fmla="*/ 497266 h 680401"/>
              <a:gd name="connsiteX241" fmla="*/ 2146760 w 2273164"/>
              <a:gd name="connsiteY241" fmla="*/ 497266 h 680401"/>
              <a:gd name="connsiteX242" fmla="*/ 2146760 w 2273164"/>
              <a:gd name="connsiteY242" fmla="*/ 515070 h 680401"/>
              <a:gd name="connsiteX243" fmla="*/ 2111150 w 2273164"/>
              <a:gd name="connsiteY243" fmla="*/ 515070 h 680401"/>
              <a:gd name="connsiteX244" fmla="*/ 2111150 w 2273164"/>
              <a:gd name="connsiteY244" fmla="*/ 586290 h 680401"/>
              <a:gd name="connsiteX245" fmla="*/ 2116237 w 2273164"/>
              <a:gd name="connsiteY245" fmla="*/ 602822 h 680401"/>
              <a:gd name="connsiteX246" fmla="*/ 2128955 w 2273164"/>
              <a:gd name="connsiteY246" fmla="*/ 607909 h 680401"/>
              <a:gd name="connsiteX247" fmla="*/ 2137858 w 2273164"/>
              <a:gd name="connsiteY247" fmla="*/ 606638 h 680401"/>
              <a:gd name="connsiteX248" fmla="*/ 2146760 w 2273164"/>
              <a:gd name="connsiteY248" fmla="*/ 604095 h 680401"/>
              <a:gd name="connsiteX249" fmla="*/ 2149303 w 2273164"/>
              <a:gd name="connsiteY249" fmla="*/ 602822 h 680401"/>
              <a:gd name="connsiteX250" fmla="*/ 2149303 w 2273164"/>
              <a:gd name="connsiteY250" fmla="*/ 620627 h 680401"/>
              <a:gd name="connsiteX251" fmla="*/ 2148032 w 2273164"/>
              <a:gd name="connsiteY251" fmla="*/ 620627 h 680401"/>
              <a:gd name="connsiteX252" fmla="*/ 2139129 w 2273164"/>
              <a:gd name="connsiteY252" fmla="*/ 623171 h 680401"/>
              <a:gd name="connsiteX253" fmla="*/ 2127684 w 2273164"/>
              <a:gd name="connsiteY253" fmla="*/ 624443 h 680401"/>
              <a:gd name="connsiteX254" fmla="*/ 2089530 w 2273164"/>
              <a:gd name="connsiteY254" fmla="*/ 585017 h 680401"/>
              <a:gd name="connsiteX255" fmla="*/ 2089530 w 2273164"/>
              <a:gd name="connsiteY255" fmla="*/ 513798 h 680401"/>
              <a:gd name="connsiteX256" fmla="*/ 2071725 w 2273164"/>
              <a:gd name="connsiteY256" fmla="*/ 513798 h 680401"/>
              <a:gd name="connsiteX257" fmla="*/ 2071725 w 2273164"/>
              <a:gd name="connsiteY257" fmla="*/ 502353 h 680401"/>
              <a:gd name="connsiteX258" fmla="*/ 2089530 w 2273164"/>
              <a:gd name="connsiteY258" fmla="*/ 494722 h 680401"/>
              <a:gd name="connsiteX259" fmla="*/ 424773 w 2273164"/>
              <a:gd name="connsiteY259" fmla="*/ 455296 h 680401"/>
              <a:gd name="connsiteX260" fmla="*/ 447665 w 2273164"/>
              <a:gd name="connsiteY260" fmla="*/ 455296 h 680401"/>
              <a:gd name="connsiteX261" fmla="*/ 447665 w 2273164"/>
              <a:gd name="connsiteY261" fmla="*/ 624443 h 680401"/>
              <a:gd name="connsiteX262" fmla="*/ 424773 w 2273164"/>
              <a:gd name="connsiteY262" fmla="*/ 624443 h 680401"/>
              <a:gd name="connsiteX263" fmla="*/ 2038659 w 2273164"/>
              <a:gd name="connsiteY263" fmla="*/ 451482 h 680401"/>
              <a:gd name="connsiteX264" fmla="*/ 2047561 w 2273164"/>
              <a:gd name="connsiteY264" fmla="*/ 455296 h 680401"/>
              <a:gd name="connsiteX265" fmla="*/ 2051377 w 2273164"/>
              <a:gd name="connsiteY265" fmla="*/ 465470 h 680401"/>
              <a:gd name="connsiteX266" fmla="*/ 2047561 w 2273164"/>
              <a:gd name="connsiteY266" fmla="*/ 475645 h 680401"/>
              <a:gd name="connsiteX267" fmla="*/ 2038659 w 2273164"/>
              <a:gd name="connsiteY267" fmla="*/ 479461 h 680401"/>
              <a:gd name="connsiteX268" fmla="*/ 2029756 w 2273164"/>
              <a:gd name="connsiteY268" fmla="*/ 475645 h 680401"/>
              <a:gd name="connsiteX269" fmla="*/ 2025941 w 2273164"/>
              <a:gd name="connsiteY269" fmla="*/ 465470 h 680401"/>
              <a:gd name="connsiteX270" fmla="*/ 2029756 w 2273164"/>
              <a:gd name="connsiteY270" fmla="*/ 455296 h 680401"/>
              <a:gd name="connsiteX271" fmla="*/ 2038659 w 2273164"/>
              <a:gd name="connsiteY271" fmla="*/ 451482 h 680401"/>
              <a:gd name="connsiteX272" fmla="*/ 1920383 w 2273164"/>
              <a:gd name="connsiteY272" fmla="*/ 451482 h 680401"/>
              <a:gd name="connsiteX273" fmla="*/ 1929286 w 2273164"/>
              <a:gd name="connsiteY273" fmla="*/ 455296 h 680401"/>
              <a:gd name="connsiteX274" fmla="*/ 1933101 w 2273164"/>
              <a:gd name="connsiteY274" fmla="*/ 465470 h 680401"/>
              <a:gd name="connsiteX275" fmla="*/ 1929286 w 2273164"/>
              <a:gd name="connsiteY275" fmla="*/ 475645 h 680401"/>
              <a:gd name="connsiteX276" fmla="*/ 1920383 w 2273164"/>
              <a:gd name="connsiteY276" fmla="*/ 479461 h 680401"/>
              <a:gd name="connsiteX277" fmla="*/ 1911482 w 2273164"/>
              <a:gd name="connsiteY277" fmla="*/ 475645 h 680401"/>
              <a:gd name="connsiteX278" fmla="*/ 1907666 w 2273164"/>
              <a:gd name="connsiteY278" fmla="*/ 465470 h 680401"/>
              <a:gd name="connsiteX279" fmla="*/ 1911482 w 2273164"/>
              <a:gd name="connsiteY279" fmla="*/ 455296 h 680401"/>
              <a:gd name="connsiteX280" fmla="*/ 1920383 w 2273164"/>
              <a:gd name="connsiteY280" fmla="*/ 451482 h 680401"/>
              <a:gd name="connsiteX281" fmla="*/ 1042857 w 2273164"/>
              <a:gd name="connsiteY281" fmla="*/ 451482 h 680401"/>
              <a:gd name="connsiteX282" fmla="*/ 1051760 w 2273164"/>
              <a:gd name="connsiteY282" fmla="*/ 455296 h 680401"/>
              <a:gd name="connsiteX283" fmla="*/ 1055575 w 2273164"/>
              <a:gd name="connsiteY283" fmla="*/ 465470 h 680401"/>
              <a:gd name="connsiteX284" fmla="*/ 1051760 w 2273164"/>
              <a:gd name="connsiteY284" fmla="*/ 475645 h 680401"/>
              <a:gd name="connsiteX285" fmla="*/ 1042857 w 2273164"/>
              <a:gd name="connsiteY285" fmla="*/ 479461 h 680401"/>
              <a:gd name="connsiteX286" fmla="*/ 1033955 w 2273164"/>
              <a:gd name="connsiteY286" fmla="*/ 475645 h 680401"/>
              <a:gd name="connsiteX287" fmla="*/ 1030139 w 2273164"/>
              <a:gd name="connsiteY287" fmla="*/ 465470 h 680401"/>
              <a:gd name="connsiteX288" fmla="*/ 1033955 w 2273164"/>
              <a:gd name="connsiteY288" fmla="*/ 455296 h 680401"/>
              <a:gd name="connsiteX289" fmla="*/ 1042857 w 2273164"/>
              <a:gd name="connsiteY289" fmla="*/ 451482 h 680401"/>
              <a:gd name="connsiteX290" fmla="*/ 891516 w 2273164"/>
              <a:gd name="connsiteY290" fmla="*/ 451482 h 680401"/>
              <a:gd name="connsiteX291" fmla="*/ 900418 w 2273164"/>
              <a:gd name="connsiteY291" fmla="*/ 455296 h 680401"/>
              <a:gd name="connsiteX292" fmla="*/ 904234 w 2273164"/>
              <a:gd name="connsiteY292" fmla="*/ 465470 h 680401"/>
              <a:gd name="connsiteX293" fmla="*/ 900418 w 2273164"/>
              <a:gd name="connsiteY293" fmla="*/ 475645 h 680401"/>
              <a:gd name="connsiteX294" fmla="*/ 891516 w 2273164"/>
              <a:gd name="connsiteY294" fmla="*/ 479461 h 680401"/>
              <a:gd name="connsiteX295" fmla="*/ 882613 w 2273164"/>
              <a:gd name="connsiteY295" fmla="*/ 475645 h 680401"/>
              <a:gd name="connsiteX296" fmla="*/ 878798 w 2273164"/>
              <a:gd name="connsiteY296" fmla="*/ 465470 h 680401"/>
              <a:gd name="connsiteX297" fmla="*/ 882613 w 2273164"/>
              <a:gd name="connsiteY297" fmla="*/ 455296 h 680401"/>
              <a:gd name="connsiteX298" fmla="*/ 891516 w 2273164"/>
              <a:gd name="connsiteY298" fmla="*/ 451482 h 680401"/>
              <a:gd name="connsiteX299" fmla="*/ 1968711 w 2273164"/>
              <a:gd name="connsiteY299" fmla="*/ 445122 h 680401"/>
              <a:gd name="connsiteX300" fmla="*/ 1991603 w 2273164"/>
              <a:gd name="connsiteY300" fmla="*/ 445122 h 680401"/>
              <a:gd name="connsiteX301" fmla="*/ 1991603 w 2273164"/>
              <a:gd name="connsiteY301" fmla="*/ 624443 h 680401"/>
              <a:gd name="connsiteX302" fmla="*/ 1968711 w 2273164"/>
              <a:gd name="connsiteY302" fmla="*/ 624443 h 680401"/>
              <a:gd name="connsiteX303" fmla="*/ 1765227 w 2273164"/>
              <a:gd name="connsiteY303" fmla="*/ 445122 h 680401"/>
              <a:gd name="connsiteX304" fmla="*/ 1788118 w 2273164"/>
              <a:gd name="connsiteY304" fmla="*/ 445122 h 680401"/>
              <a:gd name="connsiteX305" fmla="*/ 1788118 w 2273164"/>
              <a:gd name="connsiteY305" fmla="*/ 488362 h 680401"/>
              <a:gd name="connsiteX306" fmla="*/ 1788118 w 2273164"/>
              <a:gd name="connsiteY306" fmla="*/ 509983 h 680401"/>
              <a:gd name="connsiteX307" fmla="*/ 1826272 w 2273164"/>
              <a:gd name="connsiteY307" fmla="*/ 494722 h 680401"/>
              <a:gd name="connsiteX308" fmla="*/ 1864425 w 2273164"/>
              <a:gd name="connsiteY308" fmla="*/ 512527 h 680401"/>
              <a:gd name="connsiteX309" fmla="*/ 1878415 w 2273164"/>
              <a:gd name="connsiteY309" fmla="*/ 560854 h 680401"/>
              <a:gd name="connsiteX310" fmla="*/ 1864425 w 2273164"/>
              <a:gd name="connsiteY310" fmla="*/ 609182 h 680401"/>
              <a:gd name="connsiteX311" fmla="*/ 1825001 w 2273164"/>
              <a:gd name="connsiteY311" fmla="*/ 626987 h 680401"/>
              <a:gd name="connsiteX312" fmla="*/ 1802109 w 2273164"/>
              <a:gd name="connsiteY312" fmla="*/ 621900 h 680401"/>
              <a:gd name="connsiteX313" fmla="*/ 1785575 w 2273164"/>
              <a:gd name="connsiteY313" fmla="*/ 609182 h 680401"/>
              <a:gd name="connsiteX314" fmla="*/ 1781760 w 2273164"/>
              <a:gd name="connsiteY314" fmla="*/ 624443 h 680401"/>
              <a:gd name="connsiteX315" fmla="*/ 1765227 w 2273164"/>
              <a:gd name="connsiteY315" fmla="*/ 624443 h 680401"/>
              <a:gd name="connsiteX316" fmla="*/ 2057735 w 2273164"/>
              <a:gd name="connsiteY316" fmla="*/ 82666 h 680401"/>
              <a:gd name="connsiteX317" fmla="*/ 1994146 w 2273164"/>
              <a:gd name="connsiteY317" fmla="*/ 211115 h 680401"/>
              <a:gd name="connsiteX318" fmla="*/ 2121324 w 2273164"/>
              <a:gd name="connsiteY318" fmla="*/ 211115 h 680401"/>
              <a:gd name="connsiteX319" fmla="*/ 958920 w 2273164"/>
              <a:gd name="connsiteY319" fmla="*/ 81394 h 680401"/>
              <a:gd name="connsiteX320" fmla="*/ 958920 w 2273164"/>
              <a:gd name="connsiteY320" fmla="*/ 155157 h 680401"/>
              <a:gd name="connsiteX321" fmla="*/ 1105175 w 2273164"/>
              <a:gd name="connsiteY321" fmla="*/ 155157 h 680401"/>
              <a:gd name="connsiteX322" fmla="*/ 1161133 w 2273164"/>
              <a:gd name="connsiteY322" fmla="*/ 118276 h 680401"/>
              <a:gd name="connsiteX323" fmla="*/ 1105175 w 2273164"/>
              <a:gd name="connsiteY323" fmla="*/ 81394 h 680401"/>
              <a:gd name="connsiteX324" fmla="*/ 600279 w 2273164"/>
              <a:gd name="connsiteY324" fmla="*/ 67405 h 680401"/>
              <a:gd name="connsiteX325" fmla="*/ 464199 w 2273164"/>
              <a:gd name="connsiteY325" fmla="*/ 171691 h 680401"/>
              <a:gd name="connsiteX326" fmla="*/ 600279 w 2273164"/>
              <a:gd name="connsiteY326" fmla="*/ 275976 h 680401"/>
              <a:gd name="connsiteX327" fmla="*/ 736359 w 2273164"/>
              <a:gd name="connsiteY327" fmla="*/ 171691 h 680401"/>
              <a:gd name="connsiteX328" fmla="*/ 600279 w 2273164"/>
              <a:gd name="connsiteY328" fmla="*/ 67405 h 680401"/>
              <a:gd name="connsiteX329" fmla="*/ 900418 w 2273164"/>
              <a:gd name="connsiteY329" fmla="*/ 10174 h 680401"/>
              <a:gd name="connsiteX330" fmla="*/ 1117892 w 2273164"/>
              <a:gd name="connsiteY330" fmla="*/ 10174 h 680401"/>
              <a:gd name="connsiteX331" fmla="*/ 1247614 w 2273164"/>
              <a:gd name="connsiteY331" fmla="*/ 115732 h 680401"/>
              <a:gd name="connsiteX332" fmla="*/ 1173851 w 2273164"/>
              <a:gd name="connsiteY332" fmla="*/ 213659 h 680401"/>
              <a:gd name="connsiteX333" fmla="*/ 1265418 w 2273164"/>
              <a:gd name="connsiteY333" fmla="*/ 329391 h 680401"/>
              <a:gd name="connsiteX334" fmla="*/ 1262875 w 2273164"/>
              <a:gd name="connsiteY334" fmla="*/ 333206 h 680401"/>
              <a:gd name="connsiteX335" fmla="*/ 1177665 w 2273164"/>
              <a:gd name="connsiteY335" fmla="*/ 333206 h 680401"/>
              <a:gd name="connsiteX336" fmla="*/ 1168763 w 2273164"/>
              <a:gd name="connsiteY336" fmla="*/ 329391 h 680401"/>
              <a:gd name="connsiteX337" fmla="*/ 1096271 w 2273164"/>
              <a:gd name="connsiteY337" fmla="*/ 246725 h 680401"/>
              <a:gd name="connsiteX338" fmla="*/ 1032683 w 2273164"/>
              <a:gd name="connsiteY338" fmla="*/ 221289 h 680401"/>
              <a:gd name="connsiteX339" fmla="*/ 958920 w 2273164"/>
              <a:gd name="connsiteY339" fmla="*/ 221289 h 680401"/>
              <a:gd name="connsiteX340" fmla="*/ 958920 w 2273164"/>
              <a:gd name="connsiteY340" fmla="*/ 321760 h 680401"/>
              <a:gd name="connsiteX341" fmla="*/ 947474 w 2273164"/>
              <a:gd name="connsiteY341" fmla="*/ 333206 h 680401"/>
              <a:gd name="connsiteX342" fmla="*/ 886429 w 2273164"/>
              <a:gd name="connsiteY342" fmla="*/ 333206 h 680401"/>
              <a:gd name="connsiteX343" fmla="*/ 874982 w 2273164"/>
              <a:gd name="connsiteY343" fmla="*/ 321760 h 680401"/>
              <a:gd name="connsiteX344" fmla="*/ 874982 w 2273164"/>
              <a:gd name="connsiteY344" fmla="*/ 35610 h 680401"/>
              <a:gd name="connsiteX345" fmla="*/ 900418 w 2273164"/>
              <a:gd name="connsiteY345" fmla="*/ 10174 h 680401"/>
              <a:gd name="connsiteX346" fmla="*/ 2024669 w 2273164"/>
              <a:gd name="connsiteY346" fmla="*/ 8903 h 680401"/>
              <a:gd name="connsiteX347" fmla="*/ 2098432 w 2273164"/>
              <a:gd name="connsiteY347" fmla="*/ 8903 h 680401"/>
              <a:gd name="connsiteX348" fmla="*/ 2108606 w 2273164"/>
              <a:gd name="connsiteY348" fmla="*/ 15261 h 680401"/>
              <a:gd name="connsiteX349" fmla="*/ 2272666 w 2273164"/>
              <a:gd name="connsiteY349" fmla="*/ 329391 h 680401"/>
              <a:gd name="connsiteX350" fmla="*/ 2270123 w 2273164"/>
              <a:gd name="connsiteY350" fmla="*/ 333206 h 680401"/>
              <a:gd name="connsiteX351" fmla="*/ 2223066 w 2273164"/>
              <a:gd name="connsiteY351" fmla="*/ 333206 h 680401"/>
              <a:gd name="connsiteX352" fmla="*/ 2162021 w 2273164"/>
              <a:gd name="connsiteY352" fmla="*/ 295052 h 680401"/>
              <a:gd name="connsiteX353" fmla="*/ 2150576 w 2273164"/>
              <a:gd name="connsiteY353" fmla="*/ 270889 h 680401"/>
              <a:gd name="connsiteX354" fmla="*/ 1964896 w 2273164"/>
              <a:gd name="connsiteY354" fmla="*/ 270889 h 680401"/>
              <a:gd name="connsiteX355" fmla="*/ 1936917 w 2273164"/>
              <a:gd name="connsiteY355" fmla="*/ 326847 h 680401"/>
              <a:gd name="connsiteX356" fmla="*/ 1926743 w 2273164"/>
              <a:gd name="connsiteY356" fmla="*/ 333206 h 680401"/>
              <a:gd name="connsiteX357" fmla="*/ 1844077 w 2273164"/>
              <a:gd name="connsiteY357" fmla="*/ 333206 h 680401"/>
              <a:gd name="connsiteX358" fmla="*/ 1841533 w 2273164"/>
              <a:gd name="connsiteY358" fmla="*/ 329391 h 680401"/>
              <a:gd name="connsiteX359" fmla="*/ 2001777 w 2273164"/>
              <a:gd name="connsiteY359" fmla="*/ 22892 h 680401"/>
              <a:gd name="connsiteX360" fmla="*/ 2024669 w 2273164"/>
              <a:gd name="connsiteY360" fmla="*/ 8903 h 680401"/>
              <a:gd name="connsiteX361" fmla="*/ 1747422 w 2273164"/>
              <a:gd name="connsiteY361" fmla="*/ 8903 h 680401"/>
              <a:gd name="connsiteX362" fmla="*/ 1794478 w 2273164"/>
              <a:gd name="connsiteY362" fmla="*/ 8903 h 680401"/>
              <a:gd name="connsiteX363" fmla="*/ 1805923 w 2273164"/>
              <a:gd name="connsiteY363" fmla="*/ 20348 h 680401"/>
              <a:gd name="connsiteX364" fmla="*/ 1805923 w 2273164"/>
              <a:gd name="connsiteY364" fmla="*/ 321760 h 680401"/>
              <a:gd name="connsiteX365" fmla="*/ 1794478 w 2273164"/>
              <a:gd name="connsiteY365" fmla="*/ 333206 h 680401"/>
              <a:gd name="connsiteX366" fmla="*/ 1733433 w 2273164"/>
              <a:gd name="connsiteY366" fmla="*/ 333206 h 680401"/>
              <a:gd name="connsiteX367" fmla="*/ 1721986 w 2273164"/>
              <a:gd name="connsiteY367" fmla="*/ 320488 h 680401"/>
              <a:gd name="connsiteX368" fmla="*/ 1721986 w 2273164"/>
              <a:gd name="connsiteY368" fmla="*/ 34339 h 680401"/>
              <a:gd name="connsiteX369" fmla="*/ 1747422 w 2273164"/>
              <a:gd name="connsiteY369" fmla="*/ 8903 h 680401"/>
              <a:gd name="connsiteX370" fmla="*/ 1261602 w 2273164"/>
              <a:gd name="connsiteY370" fmla="*/ 8903 h 680401"/>
              <a:gd name="connsiteX371" fmla="*/ 1344269 w 2273164"/>
              <a:gd name="connsiteY371" fmla="*/ 8903 h 680401"/>
              <a:gd name="connsiteX372" fmla="*/ 1354443 w 2273164"/>
              <a:gd name="connsiteY372" fmla="*/ 15261 h 680401"/>
              <a:gd name="connsiteX373" fmla="*/ 1475261 w 2273164"/>
              <a:gd name="connsiteY373" fmla="*/ 258171 h 680401"/>
              <a:gd name="connsiteX374" fmla="*/ 1594808 w 2273164"/>
              <a:gd name="connsiteY374" fmla="*/ 15261 h 680401"/>
              <a:gd name="connsiteX375" fmla="*/ 1604983 w 2273164"/>
              <a:gd name="connsiteY375" fmla="*/ 8903 h 680401"/>
              <a:gd name="connsiteX376" fmla="*/ 1687649 w 2273164"/>
              <a:gd name="connsiteY376" fmla="*/ 8903 h 680401"/>
              <a:gd name="connsiteX377" fmla="*/ 1690192 w 2273164"/>
              <a:gd name="connsiteY377" fmla="*/ 12718 h 680401"/>
              <a:gd name="connsiteX378" fmla="*/ 1526132 w 2273164"/>
              <a:gd name="connsiteY378" fmla="*/ 326847 h 680401"/>
              <a:gd name="connsiteX379" fmla="*/ 1515958 w 2273164"/>
              <a:gd name="connsiteY379" fmla="*/ 333206 h 680401"/>
              <a:gd name="connsiteX380" fmla="*/ 1442195 w 2273164"/>
              <a:gd name="connsiteY380" fmla="*/ 333206 h 680401"/>
              <a:gd name="connsiteX381" fmla="*/ 1419303 w 2273164"/>
              <a:gd name="connsiteY381" fmla="*/ 319217 h 680401"/>
              <a:gd name="connsiteX382" fmla="*/ 1259059 w 2273164"/>
              <a:gd name="connsiteY382" fmla="*/ 12718 h 680401"/>
              <a:gd name="connsiteX383" fmla="*/ 1261602 w 2273164"/>
              <a:gd name="connsiteY383" fmla="*/ 8903 h 680401"/>
              <a:gd name="connsiteX384" fmla="*/ 25435 w 2273164"/>
              <a:gd name="connsiteY384" fmla="*/ 8903 h 680401"/>
              <a:gd name="connsiteX385" fmla="*/ 351010 w 2273164"/>
              <a:gd name="connsiteY385" fmla="*/ 8903 h 680401"/>
              <a:gd name="connsiteX386" fmla="*/ 363728 w 2273164"/>
              <a:gd name="connsiteY386" fmla="*/ 20348 h 680401"/>
              <a:gd name="connsiteX387" fmla="*/ 363728 w 2273164"/>
              <a:gd name="connsiteY387" fmla="*/ 76307 h 680401"/>
              <a:gd name="connsiteX388" fmla="*/ 358641 w 2273164"/>
              <a:gd name="connsiteY388" fmla="*/ 81394 h 680401"/>
              <a:gd name="connsiteX389" fmla="*/ 83937 w 2273164"/>
              <a:gd name="connsiteY389" fmla="*/ 81394 h 680401"/>
              <a:gd name="connsiteX390" fmla="*/ 104286 w 2273164"/>
              <a:gd name="connsiteY390" fmla="*/ 101742 h 680401"/>
              <a:gd name="connsiteX391" fmla="*/ 270889 w 2273164"/>
              <a:gd name="connsiteY391" fmla="*/ 117004 h 680401"/>
              <a:gd name="connsiteX392" fmla="*/ 270889 w 2273164"/>
              <a:gd name="connsiteY392" fmla="*/ 227649 h 680401"/>
              <a:gd name="connsiteX393" fmla="*/ 113189 w 2273164"/>
              <a:gd name="connsiteY393" fmla="*/ 241638 h 680401"/>
              <a:gd name="connsiteX394" fmla="*/ 83937 w 2273164"/>
              <a:gd name="connsiteY394" fmla="*/ 261986 h 680401"/>
              <a:gd name="connsiteX395" fmla="*/ 83937 w 2273164"/>
              <a:gd name="connsiteY395" fmla="*/ 320488 h 680401"/>
              <a:gd name="connsiteX396" fmla="*/ 72492 w 2273164"/>
              <a:gd name="connsiteY396" fmla="*/ 331935 h 680401"/>
              <a:gd name="connsiteX397" fmla="*/ 11447 w 2273164"/>
              <a:gd name="connsiteY397" fmla="*/ 331935 h 680401"/>
              <a:gd name="connsiteX398" fmla="*/ 0 w 2273164"/>
              <a:gd name="connsiteY398" fmla="*/ 320488 h 680401"/>
              <a:gd name="connsiteX399" fmla="*/ 0 w 2273164"/>
              <a:gd name="connsiteY399" fmla="*/ 240367 h 680401"/>
              <a:gd name="connsiteX400" fmla="*/ 31795 w 2273164"/>
              <a:gd name="connsiteY400" fmla="*/ 192039 h 680401"/>
              <a:gd name="connsiteX401" fmla="*/ 227649 w 2273164"/>
              <a:gd name="connsiteY401" fmla="*/ 179321 h 680401"/>
              <a:gd name="connsiteX402" fmla="*/ 227649 w 2273164"/>
              <a:gd name="connsiteY402" fmla="*/ 167875 h 680401"/>
              <a:gd name="connsiteX403" fmla="*/ 33066 w 2273164"/>
              <a:gd name="connsiteY403" fmla="*/ 156429 h 680401"/>
              <a:gd name="connsiteX404" fmla="*/ 0 w 2273164"/>
              <a:gd name="connsiteY404" fmla="*/ 106829 h 680401"/>
              <a:gd name="connsiteX405" fmla="*/ 0 w 2273164"/>
              <a:gd name="connsiteY405" fmla="*/ 34339 h 680401"/>
              <a:gd name="connsiteX406" fmla="*/ 25435 w 2273164"/>
              <a:gd name="connsiteY406" fmla="*/ 8903 h 680401"/>
              <a:gd name="connsiteX407" fmla="*/ 600279 w 2273164"/>
              <a:gd name="connsiteY407" fmla="*/ 0 h 680401"/>
              <a:gd name="connsiteX408" fmla="*/ 821568 w 2273164"/>
              <a:gd name="connsiteY408" fmla="*/ 170418 h 680401"/>
              <a:gd name="connsiteX409" fmla="*/ 600279 w 2273164"/>
              <a:gd name="connsiteY409" fmla="*/ 340836 h 680401"/>
              <a:gd name="connsiteX410" fmla="*/ 377718 w 2273164"/>
              <a:gd name="connsiteY410" fmla="*/ 170418 h 680401"/>
              <a:gd name="connsiteX411" fmla="*/ 600279 w 2273164"/>
              <a:gd name="connsiteY411" fmla="*/ 0 h 68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</a:cxnLst>
            <a:rect l="l" t="t" r="r" b="b"/>
            <a:pathLst>
              <a:path w="2273164" h="680401">
                <a:moveTo>
                  <a:pt x="1264146" y="621900"/>
                </a:moveTo>
                <a:cubicBezTo>
                  <a:pt x="1255244" y="621900"/>
                  <a:pt x="1248885" y="623171"/>
                  <a:pt x="1246341" y="626987"/>
                </a:cubicBezTo>
                <a:cubicBezTo>
                  <a:pt x="1242527" y="630801"/>
                  <a:pt x="1239983" y="635889"/>
                  <a:pt x="1239983" y="643519"/>
                </a:cubicBezTo>
                <a:cubicBezTo>
                  <a:pt x="1239983" y="649879"/>
                  <a:pt x="1242527" y="654966"/>
                  <a:pt x="1247614" y="657509"/>
                </a:cubicBezTo>
                <a:cubicBezTo>
                  <a:pt x="1252701" y="661324"/>
                  <a:pt x="1260331" y="662596"/>
                  <a:pt x="1270506" y="662596"/>
                </a:cubicBezTo>
                <a:cubicBezTo>
                  <a:pt x="1285767" y="662596"/>
                  <a:pt x="1297212" y="661324"/>
                  <a:pt x="1304843" y="656237"/>
                </a:cubicBezTo>
                <a:cubicBezTo>
                  <a:pt x="1311202" y="651150"/>
                  <a:pt x="1315017" y="646063"/>
                  <a:pt x="1315017" y="638432"/>
                </a:cubicBezTo>
                <a:cubicBezTo>
                  <a:pt x="1315017" y="632074"/>
                  <a:pt x="1313746" y="628258"/>
                  <a:pt x="1309930" y="625714"/>
                </a:cubicBezTo>
                <a:cubicBezTo>
                  <a:pt x="1306115" y="623171"/>
                  <a:pt x="1298485" y="621900"/>
                  <a:pt x="1287038" y="621900"/>
                </a:cubicBezTo>
                <a:close/>
                <a:moveTo>
                  <a:pt x="794861" y="516341"/>
                </a:moveTo>
                <a:cubicBezTo>
                  <a:pt x="783414" y="516341"/>
                  <a:pt x="774513" y="520157"/>
                  <a:pt x="769426" y="526516"/>
                </a:cubicBezTo>
                <a:cubicBezTo>
                  <a:pt x="763066" y="532875"/>
                  <a:pt x="760522" y="543049"/>
                  <a:pt x="760522" y="558311"/>
                </a:cubicBezTo>
                <a:lnTo>
                  <a:pt x="760522" y="562125"/>
                </a:lnTo>
                <a:cubicBezTo>
                  <a:pt x="760522" y="578659"/>
                  <a:pt x="764338" y="590105"/>
                  <a:pt x="769426" y="597735"/>
                </a:cubicBezTo>
                <a:cubicBezTo>
                  <a:pt x="774513" y="604095"/>
                  <a:pt x="783414" y="607909"/>
                  <a:pt x="796132" y="607909"/>
                </a:cubicBezTo>
                <a:cubicBezTo>
                  <a:pt x="806306" y="607909"/>
                  <a:pt x="813937" y="602822"/>
                  <a:pt x="820297" y="595192"/>
                </a:cubicBezTo>
                <a:cubicBezTo>
                  <a:pt x="826655" y="586290"/>
                  <a:pt x="829198" y="574843"/>
                  <a:pt x="827927" y="562125"/>
                </a:cubicBezTo>
                <a:cubicBezTo>
                  <a:pt x="827927" y="546864"/>
                  <a:pt x="825384" y="535419"/>
                  <a:pt x="819024" y="527788"/>
                </a:cubicBezTo>
                <a:cubicBezTo>
                  <a:pt x="812666" y="520157"/>
                  <a:pt x="805035" y="516341"/>
                  <a:pt x="794861" y="516341"/>
                </a:cubicBezTo>
                <a:close/>
                <a:moveTo>
                  <a:pt x="1822457" y="515070"/>
                </a:moveTo>
                <a:cubicBezTo>
                  <a:pt x="1809739" y="515070"/>
                  <a:pt x="1800836" y="518885"/>
                  <a:pt x="1795749" y="525245"/>
                </a:cubicBezTo>
                <a:cubicBezTo>
                  <a:pt x="1790662" y="531603"/>
                  <a:pt x="1788118" y="544321"/>
                  <a:pt x="1788118" y="560854"/>
                </a:cubicBezTo>
                <a:cubicBezTo>
                  <a:pt x="1788118" y="577387"/>
                  <a:pt x="1791934" y="588833"/>
                  <a:pt x="1797022" y="596464"/>
                </a:cubicBezTo>
                <a:cubicBezTo>
                  <a:pt x="1802109" y="602822"/>
                  <a:pt x="1811010" y="606638"/>
                  <a:pt x="1823728" y="606638"/>
                </a:cubicBezTo>
                <a:cubicBezTo>
                  <a:pt x="1835175" y="606638"/>
                  <a:pt x="1842806" y="602822"/>
                  <a:pt x="1847893" y="595192"/>
                </a:cubicBezTo>
                <a:cubicBezTo>
                  <a:pt x="1854251" y="587561"/>
                  <a:pt x="1856794" y="576116"/>
                  <a:pt x="1854251" y="560854"/>
                </a:cubicBezTo>
                <a:cubicBezTo>
                  <a:pt x="1854251" y="545593"/>
                  <a:pt x="1851707" y="534146"/>
                  <a:pt x="1846620" y="526516"/>
                </a:cubicBezTo>
                <a:cubicBezTo>
                  <a:pt x="1841533" y="518885"/>
                  <a:pt x="1833902" y="515070"/>
                  <a:pt x="1822457" y="515070"/>
                </a:cubicBezTo>
                <a:close/>
                <a:moveTo>
                  <a:pt x="1683833" y="513798"/>
                </a:moveTo>
                <a:cubicBezTo>
                  <a:pt x="1671115" y="513798"/>
                  <a:pt x="1663484" y="517614"/>
                  <a:pt x="1657126" y="525245"/>
                </a:cubicBezTo>
                <a:cubicBezTo>
                  <a:pt x="1650767" y="532875"/>
                  <a:pt x="1648223" y="544321"/>
                  <a:pt x="1648223" y="559582"/>
                </a:cubicBezTo>
                <a:cubicBezTo>
                  <a:pt x="1648223" y="576116"/>
                  <a:pt x="1650767" y="587561"/>
                  <a:pt x="1657126" y="595192"/>
                </a:cubicBezTo>
                <a:cubicBezTo>
                  <a:pt x="1663484" y="602822"/>
                  <a:pt x="1672387" y="606638"/>
                  <a:pt x="1683833" y="606638"/>
                </a:cubicBezTo>
                <a:cubicBezTo>
                  <a:pt x="1695279" y="606638"/>
                  <a:pt x="1704181" y="602822"/>
                  <a:pt x="1710541" y="595192"/>
                </a:cubicBezTo>
                <a:cubicBezTo>
                  <a:pt x="1716899" y="587561"/>
                  <a:pt x="1719443" y="576116"/>
                  <a:pt x="1719443" y="559582"/>
                </a:cubicBezTo>
                <a:cubicBezTo>
                  <a:pt x="1719443" y="544321"/>
                  <a:pt x="1716899" y="532875"/>
                  <a:pt x="1710541" y="525245"/>
                </a:cubicBezTo>
                <a:cubicBezTo>
                  <a:pt x="1704181" y="517614"/>
                  <a:pt x="1695279" y="513798"/>
                  <a:pt x="1683833" y="513798"/>
                </a:cubicBezTo>
                <a:close/>
                <a:moveTo>
                  <a:pt x="1274320" y="512527"/>
                </a:moveTo>
                <a:cubicBezTo>
                  <a:pt x="1265418" y="512527"/>
                  <a:pt x="1259059" y="515070"/>
                  <a:pt x="1255244" y="518885"/>
                </a:cubicBezTo>
                <a:cubicBezTo>
                  <a:pt x="1251428" y="523972"/>
                  <a:pt x="1248885" y="530332"/>
                  <a:pt x="1248885" y="539233"/>
                </a:cubicBezTo>
                <a:cubicBezTo>
                  <a:pt x="1248885" y="546864"/>
                  <a:pt x="1250157" y="553224"/>
                  <a:pt x="1255244" y="557038"/>
                </a:cubicBezTo>
                <a:cubicBezTo>
                  <a:pt x="1259059" y="560854"/>
                  <a:pt x="1266690" y="563398"/>
                  <a:pt x="1274320" y="563398"/>
                </a:cubicBezTo>
                <a:cubicBezTo>
                  <a:pt x="1290854" y="563398"/>
                  <a:pt x="1299756" y="554495"/>
                  <a:pt x="1299756" y="537962"/>
                </a:cubicBezTo>
                <a:cubicBezTo>
                  <a:pt x="1299756" y="520157"/>
                  <a:pt x="1292125" y="512527"/>
                  <a:pt x="1274320" y="512527"/>
                </a:cubicBezTo>
                <a:close/>
                <a:moveTo>
                  <a:pt x="2151847" y="497266"/>
                </a:moveTo>
                <a:lnTo>
                  <a:pt x="2176011" y="497266"/>
                </a:lnTo>
                <a:lnTo>
                  <a:pt x="2203990" y="568485"/>
                </a:lnTo>
                <a:cubicBezTo>
                  <a:pt x="2209077" y="581203"/>
                  <a:pt x="2212892" y="591377"/>
                  <a:pt x="2214164" y="599008"/>
                </a:cubicBezTo>
                <a:cubicBezTo>
                  <a:pt x="2215435" y="595192"/>
                  <a:pt x="2216708" y="590105"/>
                  <a:pt x="2219251" y="583746"/>
                </a:cubicBezTo>
                <a:cubicBezTo>
                  <a:pt x="2221795" y="574843"/>
                  <a:pt x="2231969" y="545593"/>
                  <a:pt x="2249774" y="497266"/>
                </a:cubicBezTo>
                <a:lnTo>
                  <a:pt x="2272666" y="497266"/>
                </a:lnTo>
                <a:lnTo>
                  <a:pt x="2219251" y="640976"/>
                </a:lnTo>
                <a:cubicBezTo>
                  <a:pt x="2214164" y="654966"/>
                  <a:pt x="2207805" y="665140"/>
                  <a:pt x="2200174" y="671498"/>
                </a:cubicBezTo>
                <a:cubicBezTo>
                  <a:pt x="2192543" y="677858"/>
                  <a:pt x="2183642" y="680401"/>
                  <a:pt x="2173467" y="680401"/>
                </a:cubicBezTo>
                <a:cubicBezTo>
                  <a:pt x="2167108" y="680401"/>
                  <a:pt x="2160750" y="679129"/>
                  <a:pt x="2155663" y="677858"/>
                </a:cubicBezTo>
                <a:lnTo>
                  <a:pt x="2154390" y="677858"/>
                </a:lnTo>
                <a:lnTo>
                  <a:pt x="2154390" y="658780"/>
                </a:lnTo>
                <a:lnTo>
                  <a:pt x="2156934" y="658780"/>
                </a:lnTo>
                <a:cubicBezTo>
                  <a:pt x="2162021" y="660053"/>
                  <a:pt x="2165837" y="660053"/>
                  <a:pt x="2170924" y="660053"/>
                </a:cubicBezTo>
                <a:cubicBezTo>
                  <a:pt x="2182369" y="660053"/>
                  <a:pt x="2191272" y="653693"/>
                  <a:pt x="2196359" y="639705"/>
                </a:cubicBezTo>
                <a:lnTo>
                  <a:pt x="2202718" y="623171"/>
                </a:lnTo>
                <a:close/>
                <a:moveTo>
                  <a:pt x="2027213" y="497266"/>
                </a:moveTo>
                <a:lnTo>
                  <a:pt x="2050105" y="497266"/>
                </a:lnTo>
                <a:lnTo>
                  <a:pt x="2050105" y="624443"/>
                </a:lnTo>
                <a:lnTo>
                  <a:pt x="2027213" y="624443"/>
                </a:lnTo>
                <a:close/>
                <a:moveTo>
                  <a:pt x="1908938" y="497266"/>
                </a:moveTo>
                <a:lnTo>
                  <a:pt x="1931830" y="497266"/>
                </a:lnTo>
                <a:lnTo>
                  <a:pt x="1931830" y="624443"/>
                </a:lnTo>
                <a:lnTo>
                  <a:pt x="1908938" y="624443"/>
                </a:lnTo>
                <a:close/>
                <a:moveTo>
                  <a:pt x="1031412" y="497266"/>
                </a:moveTo>
                <a:lnTo>
                  <a:pt x="1054304" y="497266"/>
                </a:lnTo>
                <a:lnTo>
                  <a:pt x="1054304" y="624443"/>
                </a:lnTo>
                <a:lnTo>
                  <a:pt x="1031412" y="624443"/>
                </a:lnTo>
                <a:close/>
                <a:moveTo>
                  <a:pt x="880069" y="497266"/>
                </a:moveTo>
                <a:lnTo>
                  <a:pt x="902961" y="497266"/>
                </a:lnTo>
                <a:lnTo>
                  <a:pt x="902961" y="624443"/>
                </a:lnTo>
                <a:lnTo>
                  <a:pt x="880069" y="624443"/>
                </a:lnTo>
                <a:close/>
                <a:moveTo>
                  <a:pt x="1683833" y="494722"/>
                </a:moveTo>
                <a:cubicBezTo>
                  <a:pt x="1701638" y="494722"/>
                  <a:pt x="1715628" y="501080"/>
                  <a:pt x="1727073" y="511254"/>
                </a:cubicBezTo>
                <a:cubicBezTo>
                  <a:pt x="1737247" y="523972"/>
                  <a:pt x="1742335" y="539233"/>
                  <a:pt x="1742335" y="559582"/>
                </a:cubicBezTo>
                <a:cubicBezTo>
                  <a:pt x="1742335" y="579930"/>
                  <a:pt x="1737247" y="596464"/>
                  <a:pt x="1727073" y="607909"/>
                </a:cubicBezTo>
                <a:cubicBezTo>
                  <a:pt x="1716899" y="619356"/>
                  <a:pt x="1701638" y="625714"/>
                  <a:pt x="1683833" y="625714"/>
                </a:cubicBezTo>
                <a:cubicBezTo>
                  <a:pt x="1672387" y="625714"/>
                  <a:pt x="1662213" y="623171"/>
                  <a:pt x="1653310" y="618084"/>
                </a:cubicBezTo>
                <a:cubicBezTo>
                  <a:pt x="1644408" y="612997"/>
                  <a:pt x="1638049" y="605366"/>
                  <a:pt x="1632962" y="595192"/>
                </a:cubicBezTo>
                <a:cubicBezTo>
                  <a:pt x="1627875" y="586290"/>
                  <a:pt x="1625331" y="573572"/>
                  <a:pt x="1625331" y="560854"/>
                </a:cubicBezTo>
                <a:cubicBezTo>
                  <a:pt x="1625331" y="540506"/>
                  <a:pt x="1630418" y="523972"/>
                  <a:pt x="1640592" y="512527"/>
                </a:cubicBezTo>
                <a:cubicBezTo>
                  <a:pt x="1650767" y="501080"/>
                  <a:pt x="1666028" y="494722"/>
                  <a:pt x="1683833" y="494722"/>
                </a:cubicBezTo>
                <a:close/>
                <a:moveTo>
                  <a:pt x="1480348" y="494722"/>
                </a:moveTo>
                <a:cubicBezTo>
                  <a:pt x="1499426" y="494722"/>
                  <a:pt x="1512144" y="502353"/>
                  <a:pt x="1518502" y="515070"/>
                </a:cubicBezTo>
                <a:cubicBezTo>
                  <a:pt x="1522318" y="508711"/>
                  <a:pt x="1527405" y="504896"/>
                  <a:pt x="1533763" y="501080"/>
                </a:cubicBezTo>
                <a:cubicBezTo>
                  <a:pt x="1540123" y="497266"/>
                  <a:pt x="1549024" y="494722"/>
                  <a:pt x="1557928" y="494722"/>
                </a:cubicBezTo>
                <a:cubicBezTo>
                  <a:pt x="1571916" y="494722"/>
                  <a:pt x="1583363" y="498537"/>
                  <a:pt x="1590994" y="507440"/>
                </a:cubicBezTo>
                <a:cubicBezTo>
                  <a:pt x="1598624" y="515070"/>
                  <a:pt x="1602439" y="526516"/>
                  <a:pt x="1602439" y="543049"/>
                </a:cubicBezTo>
                <a:lnTo>
                  <a:pt x="1602439" y="625714"/>
                </a:lnTo>
                <a:lnTo>
                  <a:pt x="1579547" y="625714"/>
                </a:lnTo>
                <a:lnTo>
                  <a:pt x="1579547" y="543049"/>
                </a:lnTo>
                <a:cubicBezTo>
                  <a:pt x="1579547" y="532875"/>
                  <a:pt x="1577004" y="526516"/>
                  <a:pt x="1573189" y="521429"/>
                </a:cubicBezTo>
                <a:cubicBezTo>
                  <a:pt x="1569373" y="517614"/>
                  <a:pt x="1564286" y="515070"/>
                  <a:pt x="1555384" y="515070"/>
                </a:cubicBezTo>
                <a:cubicBezTo>
                  <a:pt x="1545210" y="515070"/>
                  <a:pt x="1536307" y="517614"/>
                  <a:pt x="1531220" y="523972"/>
                </a:cubicBezTo>
                <a:cubicBezTo>
                  <a:pt x="1526132" y="530332"/>
                  <a:pt x="1523589" y="539233"/>
                  <a:pt x="1523589" y="553224"/>
                </a:cubicBezTo>
                <a:lnTo>
                  <a:pt x="1523589" y="624443"/>
                </a:lnTo>
                <a:lnTo>
                  <a:pt x="1500697" y="624443"/>
                </a:lnTo>
                <a:lnTo>
                  <a:pt x="1500697" y="541777"/>
                </a:lnTo>
                <a:cubicBezTo>
                  <a:pt x="1500697" y="531603"/>
                  <a:pt x="1498153" y="525245"/>
                  <a:pt x="1494339" y="520157"/>
                </a:cubicBezTo>
                <a:cubicBezTo>
                  <a:pt x="1490523" y="516341"/>
                  <a:pt x="1485436" y="513798"/>
                  <a:pt x="1476534" y="513798"/>
                </a:cubicBezTo>
                <a:cubicBezTo>
                  <a:pt x="1465087" y="513798"/>
                  <a:pt x="1457457" y="517614"/>
                  <a:pt x="1452369" y="523972"/>
                </a:cubicBezTo>
                <a:cubicBezTo>
                  <a:pt x="1447282" y="530332"/>
                  <a:pt x="1444739" y="541777"/>
                  <a:pt x="1444739" y="557038"/>
                </a:cubicBezTo>
                <a:lnTo>
                  <a:pt x="1444739" y="623171"/>
                </a:lnTo>
                <a:lnTo>
                  <a:pt x="1421847" y="623171"/>
                </a:lnTo>
                <a:lnTo>
                  <a:pt x="1421847" y="495993"/>
                </a:lnTo>
                <a:lnTo>
                  <a:pt x="1440924" y="495993"/>
                </a:lnTo>
                <a:lnTo>
                  <a:pt x="1443468" y="511254"/>
                </a:lnTo>
                <a:cubicBezTo>
                  <a:pt x="1447282" y="507440"/>
                  <a:pt x="1452369" y="502353"/>
                  <a:pt x="1457457" y="499809"/>
                </a:cubicBezTo>
                <a:cubicBezTo>
                  <a:pt x="1465087" y="495993"/>
                  <a:pt x="1472718" y="494722"/>
                  <a:pt x="1480348" y="494722"/>
                </a:cubicBezTo>
                <a:close/>
                <a:moveTo>
                  <a:pt x="1274320" y="494722"/>
                </a:moveTo>
                <a:cubicBezTo>
                  <a:pt x="1281951" y="494722"/>
                  <a:pt x="1287038" y="495993"/>
                  <a:pt x="1294669" y="495993"/>
                </a:cubicBezTo>
                <a:lnTo>
                  <a:pt x="1339182" y="495993"/>
                </a:lnTo>
                <a:lnTo>
                  <a:pt x="1339182" y="511254"/>
                </a:lnTo>
                <a:lnTo>
                  <a:pt x="1317561" y="513798"/>
                </a:lnTo>
                <a:cubicBezTo>
                  <a:pt x="1318833" y="515070"/>
                  <a:pt x="1320104" y="518885"/>
                  <a:pt x="1321377" y="521429"/>
                </a:cubicBezTo>
                <a:cubicBezTo>
                  <a:pt x="1322648" y="526516"/>
                  <a:pt x="1323920" y="531603"/>
                  <a:pt x="1323920" y="536690"/>
                </a:cubicBezTo>
                <a:cubicBezTo>
                  <a:pt x="1323920" y="549408"/>
                  <a:pt x="1320104" y="559582"/>
                  <a:pt x="1311202" y="567213"/>
                </a:cubicBezTo>
                <a:cubicBezTo>
                  <a:pt x="1302299" y="574843"/>
                  <a:pt x="1290854" y="578659"/>
                  <a:pt x="1275593" y="578659"/>
                </a:cubicBezTo>
                <a:cubicBezTo>
                  <a:pt x="1271777" y="578659"/>
                  <a:pt x="1267962" y="577387"/>
                  <a:pt x="1265418" y="577387"/>
                </a:cubicBezTo>
                <a:cubicBezTo>
                  <a:pt x="1259059" y="581203"/>
                  <a:pt x="1255244" y="586290"/>
                  <a:pt x="1255244" y="591377"/>
                </a:cubicBezTo>
                <a:cubicBezTo>
                  <a:pt x="1255244" y="593921"/>
                  <a:pt x="1256515" y="596464"/>
                  <a:pt x="1259059" y="597735"/>
                </a:cubicBezTo>
                <a:cubicBezTo>
                  <a:pt x="1261602" y="599008"/>
                  <a:pt x="1266690" y="600279"/>
                  <a:pt x="1273049" y="600279"/>
                </a:cubicBezTo>
                <a:lnTo>
                  <a:pt x="1294669" y="600279"/>
                </a:lnTo>
                <a:cubicBezTo>
                  <a:pt x="1308659" y="600279"/>
                  <a:pt x="1318833" y="602822"/>
                  <a:pt x="1326464" y="609182"/>
                </a:cubicBezTo>
                <a:cubicBezTo>
                  <a:pt x="1334095" y="614269"/>
                  <a:pt x="1337909" y="623171"/>
                  <a:pt x="1337909" y="634617"/>
                </a:cubicBezTo>
                <a:cubicBezTo>
                  <a:pt x="1337909" y="648606"/>
                  <a:pt x="1331551" y="660053"/>
                  <a:pt x="1320104" y="667684"/>
                </a:cubicBezTo>
                <a:cubicBezTo>
                  <a:pt x="1308659" y="675314"/>
                  <a:pt x="1292125" y="679129"/>
                  <a:pt x="1270506" y="679129"/>
                </a:cubicBezTo>
                <a:cubicBezTo>
                  <a:pt x="1253972" y="679129"/>
                  <a:pt x="1241254" y="676585"/>
                  <a:pt x="1232352" y="670227"/>
                </a:cubicBezTo>
                <a:cubicBezTo>
                  <a:pt x="1223449" y="663868"/>
                  <a:pt x="1218362" y="654966"/>
                  <a:pt x="1218362" y="643519"/>
                </a:cubicBezTo>
                <a:cubicBezTo>
                  <a:pt x="1218362" y="635889"/>
                  <a:pt x="1220906" y="629530"/>
                  <a:pt x="1225993" y="623171"/>
                </a:cubicBezTo>
                <a:cubicBezTo>
                  <a:pt x="1229809" y="619356"/>
                  <a:pt x="1234896" y="615540"/>
                  <a:pt x="1242527" y="612997"/>
                </a:cubicBezTo>
                <a:cubicBezTo>
                  <a:pt x="1239983" y="611725"/>
                  <a:pt x="1238711" y="610453"/>
                  <a:pt x="1237439" y="607909"/>
                </a:cubicBezTo>
                <a:cubicBezTo>
                  <a:pt x="1234896" y="604095"/>
                  <a:pt x="1233623" y="600279"/>
                  <a:pt x="1233623" y="596464"/>
                </a:cubicBezTo>
                <a:cubicBezTo>
                  <a:pt x="1233623" y="591377"/>
                  <a:pt x="1234896" y="587561"/>
                  <a:pt x="1237439" y="583746"/>
                </a:cubicBezTo>
                <a:cubicBezTo>
                  <a:pt x="1238711" y="579930"/>
                  <a:pt x="1242527" y="577387"/>
                  <a:pt x="1246341" y="574843"/>
                </a:cubicBezTo>
                <a:cubicBezTo>
                  <a:pt x="1239983" y="572300"/>
                  <a:pt x="1236167" y="567213"/>
                  <a:pt x="1232352" y="562125"/>
                </a:cubicBezTo>
                <a:cubicBezTo>
                  <a:pt x="1228536" y="555767"/>
                  <a:pt x="1225993" y="548137"/>
                  <a:pt x="1225993" y="539233"/>
                </a:cubicBezTo>
                <a:cubicBezTo>
                  <a:pt x="1225993" y="525245"/>
                  <a:pt x="1229809" y="513798"/>
                  <a:pt x="1238711" y="506167"/>
                </a:cubicBezTo>
                <a:cubicBezTo>
                  <a:pt x="1247614" y="498537"/>
                  <a:pt x="1259059" y="494722"/>
                  <a:pt x="1274320" y="494722"/>
                </a:cubicBezTo>
                <a:close/>
                <a:moveTo>
                  <a:pt x="1150959" y="494722"/>
                </a:moveTo>
                <a:cubicBezTo>
                  <a:pt x="1166220" y="494722"/>
                  <a:pt x="1178938" y="498537"/>
                  <a:pt x="1186568" y="506167"/>
                </a:cubicBezTo>
                <a:cubicBezTo>
                  <a:pt x="1194199" y="513798"/>
                  <a:pt x="1198014" y="525245"/>
                  <a:pt x="1198014" y="541777"/>
                </a:cubicBezTo>
                <a:lnTo>
                  <a:pt x="1198014" y="624443"/>
                </a:lnTo>
                <a:lnTo>
                  <a:pt x="1175122" y="624443"/>
                </a:lnTo>
                <a:lnTo>
                  <a:pt x="1175122" y="543049"/>
                </a:lnTo>
                <a:cubicBezTo>
                  <a:pt x="1175122" y="532875"/>
                  <a:pt x="1172578" y="526516"/>
                  <a:pt x="1168763" y="521429"/>
                </a:cubicBezTo>
                <a:cubicBezTo>
                  <a:pt x="1164947" y="517614"/>
                  <a:pt x="1157317" y="515070"/>
                  <a:pt x="1148415" y="515070"/>
                </a:cubicBezTo>
                <a:cubicBezTo>
                  <a:pt x="1136968" y="515070"/>
                  <a:pt x="1126794" y="518885"/>
                  <a:pt x="1121707" y="525245"/>
                </a:cubicBezTo>
                <a:cubicBezTo>
                  <a:pt x="1115349" y="531603"/>
                  <a:pt x="1112805" y="543049"/>
                  <a:pt x="1112805" y="558311"/>
                </a:cubicBezTo>
                <a:lnTo>
                  <a:pt x="1112805" y="624443"/>
                </a:lnTo>
                <a:lnTo>
                  <a:pt x="1089913" y="624443"/>
                </a:lnTo>
                <a:lnTo>
                  <a:pt x="1089913" y="497266"/>
                </a:lnTo>
                <a:lnTo>
                  <a:pt x="1108989" y="497266"/>
                </a:lnTo>
                <a:lnTo>
                  <a:pt x="1111533" y="512527"/>
                </a:lnTo>
                <a:cubicBezTo>
                  <a:pt x="1115349" y="507440"/>
                  <a:pt x="1120436" y="502353"/>
                  <a:pt x="1126794" y="499809"/>
                </a:cubicBezTo>
                <a:cubicBezTo>
                  <a:pt x="1134425" y="495993"/>
                  <a:pt x="1142055" y="494722"/>
                  <a:pt x="1150959" y="494722"/>
                </a:cubicBezTo>
                <a:close/>
                <a:moveTo>
                  <a:pt x="998345" y="494722"/>
                </a:moveTo>
                <a:cubicBezTo>
                  <a:pt x="1003432" y="494722"/>
                  <a:pt x="1008520" y="494722"/>
                  <a:pt x="1011063" y="494722"/>
                </a:cubicBezTo>
                <a:lnTo>
                  <a:pt x="1012334" y="494722"/>
                </a:lnTo>
                <a:lnTo>
                  <a:pt x="1009791" y="515070"/>
                </a:lnTo>
                <a:lnTo>
                  <a:pt x="1008520" y="515070"/>
                </a:lnTo>
                <a:cubicBezTo>
                  <a:pt x="1003432" y="513798"/>
                  <a:pt x="999616" y="513798"/>
                  <a:pt x="995802" y="513798"/>
                </a:cubicBezTo>
                <a:cubicBezTo>
                  <a:pt x="986899" y="513798"/>
                  <a:pt x="977997" y="517614"/>
                  <a:pt x="971637" y="525245"/>
                </a:cubicBezTo>
                <a:cubicBezTo>
                  <a:pt x="965279" y="532875"/>
                  <a:pt x="961463" y="543049"/>
                  <a:pt x="961463" y="554495"/>
                </a:cubicBezTo>
                <a:lnTo>
                  <a:pt x="961463" y="623171"/>
                </a:lnTo>
                <a:lnTo>
                  <a:pt x="938571" y="623171"/>
                </a:lnTo>
                <a:lnTo>
                  <a:pt x="938571" y="495993"/>
                </a:lnTo>
                <a:lnTo>
                  <a:pt x="957649" y="495993"/>
                </a:lnTo>
                <a:lnTo>
                  <a:pt x="960192" y="516341"/>
                </a:lnTo>
                <a:cubicBezTo>
                  <a:pt x="965279" y="509983"/>
                  <a:pt x="969094" y="504896"/>
                  <a:pt x="975453" y="501080"/>
                </a:cubicBezTo>
                <a:cubicBezTo>
                  <a:pt x="983084" y="497266"/>
                  <a:pt x="990715" y="494722"/>
                  <a:pt x="998345" y="494722"/>
                </a:cubicBezTo>
                <a:close/>
                <a:moveTo>
                  <a:pt x="798676" y="494722"/>
                </a:moveTo>
                <a:cubicBezTo>
                  <a:pt x="816481" y="494722"/>
                  <a:pt x="829198" y="501080"/>
                  <a:pt x="838101" y="513798"/>
                </a:cubicBezTo>
                <a:cubicBezTo>
                  <a:pt x="847003" y="525245"/>
                  <a:pt x="852090" y="541777"/>
                  <a:pt x="852090" y="562125"/>
                </a:cubicBezTo>
                <a:cubicBezTo>
                  <a:pt x="852090" y="582474"/>
                  <a:pt x="847003" y="599008"/>
                  <a:pt x="838101" y="610453"/>
                </a:cubicBezTo>
                <a:cubicBezTo>
                  <a:pt x="827927" y="621900"/>
                  <a:pt x="815209" y="628258"/>
                  <a:pt x="798676" y="628258"/>
                </a:cubicBezTo>
                <a:cubicBezTo>
                  <a:pt x="789774" y="628258"/>
                  <a:pt x="782143" y="625714"/>
                  <a:pt x="775784" y="623171"/>
                </a:cubicBezTo>
                <a:cubicBezTo>
                  <a:pt x="769426" y="620627"/>
                  <a:pt x="764338" y="616813"/>
                  <a:pt x="760522" y="611725"/>
                </a:cubicBezTo>
                <a:cubicBezTo>
                  <a:pt x="761795" y="618084"/>
                  <a:pt x="761795" y="623171"/>
                  <a:pt x="761795" y="628258"/>
                </a:cubicBezTo>
                <a:lnTo>
                  <a:pt x="761795" y="680401"/>
                </a:lnTo>
                <a:lnTo>
                  <a:pt x="738903" y="680401"/>
                </a:lnTo>
                <a:lnTo>
                  <a:pt x="738903" y="497266"/>
                </a:lnTo>
                <a:lnTo>
                  <a:pt x="757979" y="497266"/>
                </a:lnTo>
                <a:lnTo>
                  <a:pt x="760522" y="512527"/>
                </a:lnTo>
                <a:cubicBezTo>
                  <a:pt x="764338" y="507440"/>
                  <a:pt x="769426" y="502353"/>
                  <a:pt x="775784" y="499809"/>
                </a:cubicBezTo>
                <a:cubicBezTo>
                  <a:pt x="782143" y="495993"/>
                  <a:pt x="789774" y="494722"/>
                  <a:pt x="798676" y="494722"/>
                </a:cubicBezTo>
                <a:close/>
                <a:moveTo>
                  <a:pt x="668954" y="494722"/>
                </a:moveTo>
                <a:cubicBezTo>
                  <a:pt x="681672" y="494722"/>
                  <a:pt x="695662" y="497266"/>
                  <a:pt x="708380" y="502353"/>
                </a:cubicBezTo>
                <a:lnTo>
                  <a:pt x="709651" y="503624"/>
                </a:lnTo>
                <a:lnTo>
                  <a:pt x="702021" y="522701"/>
                </a:lnTo>
                <a:lnTo>
                  <a:pt x="700750" y="521429"/>
                </a:lnTo>
                <a:cubicBezTo>
                  <a:pt x="688032" y="516341"/>
                  <a:pt x="677858" y="513798"/>
                  <a:pt x="667683" y="513798"/>
                </a:cubicBezTo>
                <a:cubicBezTo>
                  <a:pt x="658780" y="513798"/>
                  <a:pt x="652422" y="515070"/>
                  <a:pt x="648606" y="517614"/>
                </a:cubicBezTo>
                <a:cubicBezTo>
                  <a:pt x="644791" y="520157"/>
                  <a:pt x="642248" y="523972"/>
                  <a:pt x="642248" y="527788"/>
                </a:cubicBezTo>
                <a:cubicBezTo>
                  <a:pt x="642248" y="530332"/>
                  <a:pt x="643519" y="532875"/>
                  <a:pt x="644791" y="535419"/>
                </a:cubicBezTo>
                <a:cubicBezTo>
                  <a:pt x="646063" y="537962"/>
                  <a:pt x="648606" y="539233"/>
                  <a:pt x="652422" y="541777"/>
                </a:cubicBezTo>
                <a:cubicBezTo>
                  <a:pt x="656237" y="544321"/>
                  <a:pt x="663867" y="546864"/>
                  <a:pt x="674042" y="550680"/>
                </a:cubicBezTo>
                <a:cubicBezTo>
                  <a:pt x="689303" y="555767"/>
                  <a:pt x="698206" y="560854"/>
                  <a:pt x="705837" y="565941"/>
                </a:cubicBezTo>
                <a:cubicBezTo>
                  <a:pt x="710924" y="571029"/>
                  <a:pt x="713467" y="578659"/>
                  <a:pt x="713467" y="587561"/>
                </a:cubicBezTo>
                <a:cubicBezTo>
                  <a:pt x="713467" y="599008"/>
                  <a:pt x="708380" y="609182"/>
                  <a:pt x="699477" y="615540"/>
                </a:cubicBezTo>
                <a:cubicBezTo>
                  <a:pt x="690575" y="621900"/>
                  <a:pt x="677858" y="625714"/>
                  <a:pt x="662596" y="625714"/>
                </a:cubicBezTo>
                <a:cubicBezTo>
                  <a:pt x="646063" y="625714"/>
                  <a:pt x="632074" y="623171"/>
                  <a:pt x="623171" y="618084"/>
                </a:cubicBezTo>
                <a:lnTo>
                  <a:pt x="621899" y="618084"/>
                </a:lnTo>
                <a:lnTo>
                  <a:pt x="621899" y="596464"/>
                </a:lnTo>
                <a:lnTo>
                  <a:pt x="624443" y="597735"/>
                </a:lnTo>
                <a:cubicBezTo>
                  <a:pt x="630801" y="600279"/>
                  <a:pt x="637161" y="602822"/>
                  <a:pt x="643519" y="604095"/>
                </a:cubicBezTo>
                <a:cubicBezTo>
                  <a:pt x="649879" y="605366"/>
                  <a:pt x="656237" y="606638"/>
                  <a:pt x="662596" y="606638"/>
                </a:cubicBezTo>
                <a:cubicBezTo>
                  <a:pt x="671498" y="606638"/>
                  <a:pt x="679129" y="605366"/>
                  <a:pt x="684216" y="602822"/>
                </a:cubicBezTo>
                <a:cubicBezTo>
                  <a:pt x="689303" y="600279"/>
                  <a:pt x="691846" y="596464"/>
                  <a:pt x="691846" y="590105"/>
                </a:cubicBezTo>
                <a:cubicBezTo>
                  <a:pt x="691846" y="585017"/>
                  <a:pt x="690575" y="581203"/>
                  <a:pt x="686759" y="578659"/>
                </a:cubicBezTo>
                <a:cubicBezTo>
                  <a:pt x="682945" y="576116"/>
                  <a:pt x="674042" y="572300"/>
                  <a:pt x="662596" y="567213"/>
                </a:cubicBezTo>
                <a:cubicBezTo>
                  <a:pt x="649879" y="563398"/>
                  <a:pt x="642248" y="559582"/>
                  <a:pt x="637161" y="555767"/>
                </a:cubicBezTo>
                <a:cubicBezTo>
                  <a:pt x="632074" y="551951"/>
                  <a:pt x="628258" y="548137"/>
                  <a:pt x="625714" y="544321"/>
                </a:cubicBezTo>
                <a:cubicBezTo>
                  <a:pt x="623171" y="540506"/>
                  <a:pt x="621899" y="535419"/>
                  <a:pt x="621899" y="529059"/>
                </a:cubicBezTo>
                <a:cubicBezTo>
                  <a:pt x="621899" y="518885"/>
                  <a:pt x="625714" y="509983"/>
                  <a:pt x="634617" y="503624"/>
                </a:cubicBezTo>
                <a:cubicBezTo>
                  <a:pt x="642248" y="497266"/>
                  <a:pt x="654966" y="494722"/>
                  <a:pt x="668954" y="494722"/>
                </a:cubicBezTo>
                <a:close/>
                <a:moveTo>
                  <a:pt x="546864" y="494722"/>
                </a:moveTo>
                <a:cubicBezTo>
                  <a:pt x="562125" y="494722"/>
                  <a:pt x="573572" y="498537"/>
                  <a:pt x="582474" y="506167"/>
                </a:cubicBezTo>
                <a:cubicBezTo>
                  <a:pt x="590104" y="513798"/>
                  <a:pt x="593920" y="525245"/>
                  <a:pt x="593920" y="541777"/>
                </a:cubicBezTo>
                <a:lnTo>
                  <a:pt x="593920" y="624443"/>
                </a:lnTo>
                <a:lnTo>
                  <a:pt x="571028" y="624443"/>
                </a:lnTo>
                <a:lnTo>
                  <a:pt x="571028" y="543049"/>
                </a:lnTo>
                <a:cubicBezTo>
                  <a:pt x="571028" y="532875"/>
                  <a:pt x="568485" y="526516"/>
                  <a:pt x="564669" y="521429"/>
                </a:cubicBezTo>
                <a:cubicBezTo>
                  <a:pt x="560854" y="517614"/>
                  <a:pt x="553223" y="515070"/>
                  <a:pt x="544320" y="515070"/>
                </a:cubicBezTo>
                <a:cubicBezTo>
                  <a:pt x="532875" y="515070"/>
                  <a:pt x="522701" y="518885"/>
                  <a:pt x="517614" y="525245"/>
                </a:cubicBezTo>
                <a:cubicBezTo>
                  <a:pt x="511254" y="531603"/>
                  <a:pt x="508711" y="543049"/>
                  <a:pt x="508711" y="558311"/>
                </a:cubicBezTo>
                <a:lnTo>
                  <a:pt x="508711" y="624443"/>
                </a:lnTo>
                <a:lnTo>
                  <a:pt x="485819" y="624443"/>
                </a:lnTo>
                <a:lnTo>
                  <a:pt x="485819" y="497266"/>
                </a:lnTo>
                <a:lnTo>
                  <a:pt x="504896" y="497266"/>
                </a:lnTo>
                <a:lnTo>
                  <a:pt x="507440" y="512527"/>
                </a:lnTo>
                <a:cubicBezTo>
                  <a:pt x="511254" y="507440"/>
                  <a:pt x="516341" y="502353"/>
                  <a:pt x="522701" y="499809"/>
                </a:cubicBezTo>
                <a:cubicBezTo>
                  <a:pt x="530331" y="495993"/>
                  <a:pt x="537962" y="494722"/>
                  <a:pt x="546864" y="494722"/>
                </a:cubicBezTo>
                <a:close/>
                <a:moveTo>
                  <a:pt x="2097161" y="468014"/>
                </a:moveTo>
                <a:lnTo>
                  <a:pt x="2111150" y="468014"/>
                </a:lnTo>
                <a:lnTo>
                  <a:pt x="2111150" y="497266"/>
                </a:lnTo>
                <a:lnTo>
                  <a:pt x="2146760" y="497266"/>
                </a:lnTo>
                <a:lnTo>
                  <a:pt x="2146760" y="515070"/>
                </a:lnTo>
                <a:lnTo>
                  <a:pt x="2111150" y="515070"/>
                </a:lnTo>
                <a:lnTo>
                  <a:pt x="2111150" y="586290"/>
                </a:lnTo>
                <a:cubicBezTo>
                  <a:pt x="2111150" y="593921"/>
                  <a:pt x="2112422" y="599008"/>
                  <a:pt x="2116237" y="602822"/>
                </a:cubicBezTo>
                <a:cubicBezTo>
                  <a:pt x="2118780" y="606638"/>
                  <a:pt x="2123868" y="607909"/>
                  <a:pt x="2128955" y="607909"/>
                </a:cubicBezTo>
                <a:cubicBezTo>
                  <a:pt x="2131498" y="607909"/>
                  <a:pt x="2135314" y="606638"/>
                  <a:pt x="2137858" y="606638"/>
                </a:cubicBezTo>
                <a:cubicBezTo>
                  <a:pt x="2140401" y="606638"/>
                  <a:pt x="2142945" y="605366"/>
                  <a:pt x="2146760" y="604095"/>
                </a:cubicBezTo>
                <a:lnTo>
                  <a:pt x="2149303" y="602822"/>
                </a:lnTo>
                <a:lnTo>
                  <a:pt x="2149303" y="620627"/>
                </a:lnTo>
                <a:lnTo>
                  <a:pt x="2148032" y="620627"/>
                </a:lnTo>
                <a:cubicBezTo>
                  <a:pt x="2146760" y="621900"/>
                  <a:pt x="2142945" y="621900"/>
                  <a:pt x="2139129" y="623171"/>
                </a:cubicBezTo>
                <a:cubicBezTo>
                  <a:pt x="2134042" y="624443"/>
                  <a:pt x="2131498" y="624443"/>
                  <a:pt x="2127684" y="624443"/>
                </a:cubicBezTo>
                <a:cubicBezTo>
                  <a:pt x="2102248" y="624443"/>
                  <a:pt x="2089530" y="611725"/>
                  <a:pt x="2089530" y="585017"/>
                </a:cubicBezTo>
                <a:lnTo>
                  <a:pt x="2089530" y="513798"/>
                </a:lnTo>
                <a:lnTo>
                  <a:pt x="2071725" y="513798"/>
                </a:lnTo>
                <a:lnTo>
                  <a:pt x="2071725" y="502353"/>
                </a:lnTo>
                <a:lnTo>
                  <a:pt x="2089530" y="494722"/>
                </a:lnTo>
                <a:close/>
                <a:moveTo>
                  <a:pt x="424773" y="455296"/>
                </a:moveTo>
                <a:lnTo>
                  <a:pt x="447665" y="455296"/>
                </a:lnTo>
                <a:lnTo>
                  <a:pt x="447665" y="624443"/>
                </a:lnTo>
                <a:lnTo>
                  <a:pt x="424773" y="624443"/>
                </a:lnTo>
                <a:close/>
                <a:moveTo>
                  <a:pt x="2038659" y="451482"/>
                </a:moveTo>
                <a:cubicBezTo>
                  <a:pt x="2042474" y="451482"/>
                  <a:pt x="2045017" y="452753"/>
                  <a:pt x="2047561" y="455296"/>
                </a:cubicBezTo>
                <a:cubicBezTo>
                  <a:pt x="2050105" y="456569"/>
                  <a:pt x="2051377" y="461656"/>
                  <a:pt x="2051377" y="465470"/>
                </a:cubicBezTo>
                <a:cubicBezTo>
                  <a:pt x="2051377" y="469286"/>
                  <a:pt x="2050105" y="473101"/>
                  <a:pt x="2047561" y="475645"/>
                </a:cubicBezTo>
                <a:cubicBezTo>
                  <a:pt x="2045017" y="478188"/>
                  <a:pt x="2042474" y="479461"/>
                  <a:pt x="2038659" y="479461"/>
                </a:cubicBezTo>
                <a:cubicBezTo>
                  <a:pt x="2034843" y="479461"/>
                  <a:pt x="2032300" y="478188"/>
                  <a:pt x="2029756" y="475645"/>
                </a:cubicBezTo>
                <a:cubicBezTo>
                  <a:pt x="2027213" y="474374"/>
                  <a:pt x="2025941" y="470558"/>
                  <a:pt x="2025941" y="465470"/>
                </a:cubicBezTo>
                <a:cubicBezTo>
                  <a:pt x="2025941" y="461656"/>
                  <a:pt x="2027213" y="457840"/>
                  <a:pt x="2029756" y="455296"/>
                </a:cubicBezTo>
                <a:cubicBezTo>
                  <a:pt x="2032300" y="452753"/>
                  <a:pt x="2034843" y="451482"/>
                  <a:pt x="2038659" y="451482"/>
                </a:cubicBezTo>
                <a:close/>
                <a:moveTo>
                  <a:pt x="1920383" y="451482"/>
                </a:moveTo>
                <a:cubicBezTo>
                  <a:pt x="1922927" y="451482"/>
                  <a:pt x="1926743" y="452753"/>
                  <a:pt x="1929286" y="455296"/>
                </a:cubicBezTo>
                <a:cubicBezTo>
                  <a:pt x="1931830" y="456569"/>
                  <a:pt x="1933101" y="461656"/>
                  <a:pt x="1933101" y="465470"/>
                </a:cubicBezTo>
                <a:cubicBezTo>
                  <a:pt x="1933101" y="469286"/>
                  <a:pt x="1931830" y="473101"/>
                  <a:pt x="1929286" y="475645"/>
                </a:cubicBezTo>
                <a:cubicBezTo>
                  <a:pt x="1926743" y="478188"/>
                  <a:pt x="1924199" y="479461"/>
                  <a:pt x="1920383" y="479461"/>
                </a:cubicBezTo>
                <a:cubicBezTo>
                  <a:pt x="1916569" y="479461"/>
                  <a:pt x="1914025" y="478188"/>
                  <a:pt x="1911482" y="475645"/>
                </a:cubicBezTo>
                <a:cubicBezTo>
                  <a:pt x="1908938" y="474374"/>
                  <a:pt x="1907666" y="470558"/>
                  <a:pt x="1907666" y="465470"/>
                </a:cubicBezTo>
                <a:cubicBezTo>
                  <a:pt x="1907666" y="461656"/>
                  <a:pt x="1908938" y="457840"/>
                  <a:pt x="1911482" y="455296"/>
                </a:cubicBezTo>
                <a:cubicBezTo>
                  <a:pt x="1914025" y="452753"/>
                  <a:pt x="1916569" y="451482"/>
                  <a:pt x="1920383" y="451482"/>
                </a:cubicBezTo>
                <a:close/>
                <a:moveTo>
                  <a:pt x="1042857" y="451482"/>
                </a:moveTo>
                <a:cubicBezTo>
                  <a:pt x="1045400" y="451482"/>
                  <a:pt x="1049216" y="452753"/>
                  <a:pt x="1051760" y="455296"/>
                </a:cubicBezTo>
                <a:cubicBezTo>
                  <a:pt x="1054304" y="456569"/>
                  <a:pt x="1055575" y="460383"/>
                  <a:pt x="1055575" y="465470"/>
                </a:cubicBezTo>
                <a:cubicBezTo>
                  <a:pt x="1055575" y="469286"/>
                  <a:pt x="1054304" y="473101"/>
                  <a:pt x="1051760" y="475645"/>
                </a:cubicBezTo>
                <a:cubicBezTo>
                  <a:pt x="1049216" y="478188"/>
                  <a:pt x="1046673" y="479461"/>
                  <a:pt x="1042857" y="479461"/>
                </a:cubicBezTo>
                <a:cubicBezTo>
                  <a:pt x="1039042" y="479461"/>
                  <a:pt x="1036499" y="478188"/>
                  <a:pt x="1033955" y="475645"/>
                </a:cubicBezTo>
                <a:cubicBezTo>
                  <a:pt x="1031412" y="474374"/>
                  <a:pt x="1030139" y="470558"/>
                  <a:pt x="1030139" y="465470"/>
                </a:cubicBezTo>
                <a:cubicBezTo>
                  <a:pt x="1030139" y="461656"/>
                  <a:pt x="1031412" y="457840"/>
                  <a:pt x="1033955" y="455296"/>
                </a:cubicBezTo>
                <a:cubicBezTo>
                  <a:pt x="1036499" y="452753"/>
                  <a:pt x="1039042" y="451482"/>
                  <a:pt x="1042857" y="451482"/>
                </a:cubicBezTo>
                <a:close/>
                <a:moveTo>
                  <a:pt x="891516" y="451482"/>
                </a:moveTo>
                <a:cubicBezTo>
                  <a:pt x="894060" y="451482"/>
                  <a:pt x="897874" y="452753"/>
                  <a:pt x="900418" y="455296"/>
                </a:cubicBezTo>
                <a:cubicBezTo>
                  <a:pt x="902961" y="456569"/>
                  <a:pt x="904234" y="460383"/>
                  <a:pt x="904234" y="465470"/>
                </a:cubicBezTo>
                <a:cubicBezTo>
                  <a:pt x="904234" y="469286"/>
                  <a:pt x="902961" y="473101"/>
                  <a:pt x="900418" y="475645"/>
                </a:cubicBezTo>
                <a:cubicBezTo>
                  <a:pt x="897874" y="478188"/>
                  <a:pt x="895331" y="479461"/>
                  <a:pt x="891516" y="479461"/>
                </a:cubicBezTo>
                <a:cubicBezTo>
                  <a:pt x="887700" y="479461"/>
                  <a:pt x="885157" y="478188"/>
                  <a:pt x="882613" y="475645"/>
                </a:cubicBezTo>
                <a:cubicBezTo>
                  <a:pt x="880069" y="474374"/>
                  <a:pt x="878798" y="470558"/>
                  <a:pt x="878798" y="465470"/>
                </a:cubicBezTo>
                <a:cubicBezTo>
                  <a:pt x="878798" y="461656"/>
                  <a:pt x="880069" y="457840"/>
                  <a:pt x="882613" y="455296"/>
                </a:cubicBezTo>
                <a:cubicBezTo>
                  <a:pt x="885157" y="452753"/>
                  <a:pt x="887700" y="451482"/>
                  <a:pt x="891516" y="451482"/>
                </a:cubicBezTo>
                <a:close/>
                <a:moveTo>
                  <a:pt x="1968711" y="445122"/>
                </a:moveTo>
                <a:lnTo>
                  <a:pt x="1991603" y="445122"/>
                </a:lnTo>
                <a:lnTo>
                  <a:pt x="1991603" y="624443"/>
                </a:lnTo>
                <a:lnTo>
                  <a:pt x="1968711" y="624443"/>
                </a:lnTo>
                <a:close/>
                <a:moveTo>
                  <a:pt x="1765227" y="445122"/>
                </a:moveTo>
                <a:lnTo>
                  <a:pt x="1788118" y="445122"/>
                </a:lnTo>
                <a:lnTo>
                  <a:pt x="1788118" y="488362"/>
                </a:lnTo>
                <a:cubicBezTo>
                  <a:pt x="1788118" y="495993"/>
                  <a:pt x="1788118" y="503624"/>
                  <a:pt x="1788118" y="509983"/>
                </a:cubicBezTo>
                <a:cubicBezTo>
                  <a:pt x="1797022" y="499809"/>
                  <a:pt x="1809739" y="494722"/>
                  <a:pt x="1826272" y="494722"/>
                </a:cubicBezTo>
                <a:cubicBezTo>
                  <a:pt x="1842806" y="494722"/>
                  <a:pt x="1856794" y="501080"/>
                  <a:pt x="1864425" y="512527"/>
                </a:cubicBezTo>
                <a:cubicBezTo>
                  <a:pt x="1873328" y="523972"/>
                  <a:pt x="1878415" y="540506"/>
                  <a:pt x="1878415" y="560854"/>
                </a:cubicBezTo>
                <a:cubicBezTo>
                  <a:pt x="1878415" y="581203"/>
                  <a:pt x="1873328" y="597735"/>
                  <a:pt x="1864425" y="609182"/>
                </a:cubicBezTo>
                <a:cubicBezTo>
                  <a:pt x="1854251" y="620627"/>
                  <a:pt x="1841533" y="626987"/>
                  <a:pt x="1825001" y="626987"/>
                </a:cubicBezTo>
                <a:cubicBezTo>
                  <a:pt x="1816098" y="626987"/>
                  <a:pt x="1808467" y="624443"/>
                  <a:pt x="1802109" y="621900"/>
                </a:cubicBezTo>
                <a:cubicBezTo>
                  <a:pt x="1795749" y="619356"/>
                  <a:pt x="1790662" y="614269"/>
                  <a:pt x="1785575" y="609182"/>
                </a:cubicBezTo>
                <a:lnTo>
                  <a:pt x="1781760" y="624443"/>
                </a:lnTo>
                <a:lnTo>
                  <a:pt x="1765227" y="624443"/>
                </a:lnTo>
                <a:close/>
                <a:moveTo>
                  <a:pt x="2057735" y="82666"/>
                </a:moveTo>
                <a:lnTo>
                  <a:pt x="1994146" y="211115"/>
                </a:lnTo>
                <a:lnTo>
                  <a:pt x="2121324" y="211115"/>
                </a:lnTo>
                <a:close/>
                <a:moveTo>
                  <a:pt x="958920" y="81394"/>
                </a:moveTo>
                <a:lnTo>
                  <a:pt x="958920" y="155157"/>
                </a:lnTo>
                <a:lnTo>
                  <a:pt x="1105175" y="155157"/>
                </a:lnTo>
                <a:cubicBezTo>
                  <a:pt x="1150959" y="155157"/>
                  <a:pt x="1161133" y="134808"/>
                  <a:pt x="1161133" y="118276"/>
                </a:cubicBezTo>
                <a:cubicBezTo>
                  <a:pt x="1161133" y="101742"/>
                  <a:pt x="1150959" y="81394"/>
                  <a:pt x="1105175" y="81394"/>
                </a:cubicBezTo>
                <a:close/>
                <a:moveTo>
                  <a:pt x="600279" y="67405"/>
                </a:moveTo>
                <a:cubicBezTo>
                  <a:pt x="508711" y="67405"/>
                  <a:pt x="464199" y="108102"/>
                  <a:pt x="464199" y="171691"/>
                </a:cubicBezTo>
                <a:cubicBezTo>
                  <a:pt x="464199" y="234007"/>
                  <a:pt x="504896" y="275976"/>
                  <a:pt x="600279" y="275976"/>
                </a:cubicBezTo>
                <a:cubicBezTo>
                  <a:pt x="699477" y="275976"/>
                  <a:pt x="736359" y="228920"/>
                  <a:pt x="736359" y="171691"/>
                </a:cubicBezTo>
                <a:cubicBezTo>
                  <a:pt x="736359" y="106829"/>
                  <a:pt x="691846" y="67405"/>
                  <a:pt x="600279" y="67405"/>
                </a:cubicBezTo>
                <a:close/>
                <a:moveTo>
                  <a:pt x="900418" y="10174"/>
                </a:moveTo>
                <a:lnTo>
                  <a:pt x="1117892" y="10174"/>
                </a:lnTo>
                <a:cubicBezTo>
                  <a:pt x="1201830" y="10174"/>
                  <a:pt x="1247614" y="47056"/>
                  <a:pt x="1247614" y="115732"/>
                </a:cubicBezTo>
                <a:cubicBezTo>
                  <a:pt x="1247614" y="185680"/>
                  <a:pt x="1189112" y="208571"/>
                  <a:pt x="1173851" y="213659"/>
                </a:cubicBezTo>
                <a:lnTo>
                  <a:pt x="1265418" y="329391"/>
                </a:lnTo>
                <a:cubicBezTo>
                  <a:pt x="1266690" y="330662"/>
                  <a:pt x="1265418" y="333206"/>
                  <a:pt x="1262875" y="333206"/>
                </a:cubicBezTo>
                <a:lnTo>
                  <a:pt x="1177665" y="333206"/>
                </a:lnTo>
                <a:cubicBezTo>
                  <a:pt x="1173851" y="333206"/>
                  <a:pt x="1171307" y="331935"/>
                  <a:pt x="1168763" y="329391"/>
                </a:cubicBezTo>
                <a:lnTo>
                  <a:pt x="1096271" y="246725"/>
                </a:lnTo>
                <a:cubicBezTo>
                  <a:pt x="1074652" y="225105"/>
                  <a:pt x="1070836" y="221289"/>
                  <a:pt x="1032683" y="221289"/>
                </a:cubicBezTo>
                <a:lnTo>
                  <a:pt x="958920" y="221289"/>
                </a:lnTo>
                <a:lnTo>
                  <a:pt x="958920" y="321760"/>
                </a:lnTo>
                <a:cubicBezTo>
                  <a:pt x="958920" y="328119"/>
                  <a:pt x="953833" y="333206"/>
                  <a:pt x="947474" y="333206"/>
                </a:cubicBezTo>
                <a:lnTo>
                  <a:pt x="886429" y="333206"/>
                </a:lnTo>
                <a:cubicBezTo>
                  <a:pt x="880069" y="333206"/>
                  <a:pt x="874982" y="328119"/>
                  <a:pt x="874982" y="321760"/>
                </a:cubicBezTo>
                <a:lnTo>
                  <a:pt x="874982" y="35610"/>
                </a:lnTo>
                <a:cubicBezTo>
                  <a:pt x="874982" y="21621"/>
                  <a:pt x="886429" y="10174"/>
                  <a:pt x="900418" y="10174"/>
                </a:cubicBezTo>
                <a:close/>
                <a:moveTo>
                  <a:pt x="2024669" y="8903"/>
                </a:moveTo>
                <a:lnTo>
                  <a:pt x="2098432" y="8903"/>
                </a:lnTo>
                <a:cubicBezTo>
                  <a:pt x="2102248" y="8903"/>
                  <a:pt x="2106063" y="11447"/>
                  <a:pt x="2108606" y="15261"/>
                </a:cubicBezTo>
                <a:lnTo>
                  <a:pt x="2272666" y="329391"/>
                </a:lnTo>
                <a:cubicBezTo>
                  <a:pt x="2273937" y="330662"/>
                  <a:pt x="2272666" y="333206"/>
                  <a:pt x="2270123" y="333206"/>
                </a:cubicBezTo>
                <a:lnTo>
                  <a:pt x="2223066" y="333206"/>
                </a:lnTo>
                <a:cubicBezTo>
                  <a:pt x="2197631" y="333206"/>
                  <a:pt x="2173467" y="317944"/>
                  <a:pt x="2162021" y="295052"/>
                </a:cubicBezTo>
                <a:lnTo>
                  <a:pt x="2150576" y="270889"/>
                </a:lnTo>
                <a:lnTo>
                  <a:pt x="1964896" y="270889"/>
                </a:lnTo>
                <a:lnTo>
                  <a:pt x="1936917" y="326847"/>
                </a:lnTo>
                <a:cubicBezTo>
                  <a:pt x="1935645" y="330662"/>
                  <a:pt x="1931830" y="333206"/>
                  <a:pt x="1926743" y="333206"/>
                </a:cubicBezTo>
                <a:lnTo>
                  <a:pt x="1844077" y="333206"/>
                </a:lnTo>
                <a:cubicBezTo>
                  <a:pt x="1841533" y="333206"/>
                  <a:pt x="1840262" y="330662"/>
                  <a:pt x="1841533" y="329391"/>
                </a:cubicBezTo>
                <a:lnTo>
                  <a:pt x="2001777" y="22892"/>
                </a:lnTo>
                <a:cubicBezTo>
                  <a:pt x="2005593" y="13990"/>
                  <a:pt x="2014495" y="8903"/>
                  <a:pt x="2024669" y="8903"/>
                </a:cubicBezTo>
                <a:close/>
                <a:moveTo>
                  <a:pt x="1747422" y="8903"/>
                </a:moveTo>
                <a:lnTo>
                  <a:pt x="1794478" y="8903"/>
                </a:lnTo>
                <a:cubicBezTo>
                  <a:pt x="1800836" y="8903"/>
                  <a:pt x="1805923" y="13990"/>
                  <a:pt x="1805923" y="20348"/>
                </a:cubicBezTo>
                <a:lnTo>
                  <a:pt x="1805923" y="321760"/>
                </a:lnTo>
                <a:cubicBezTo>
                  <a:pt x="1805923" y="328119"/>
                  <a:pt x="1800836" y="333206"/>
                  <a:pt x="1794478" y="333206"/>
                </a:cubicBezTo>
                <a:lnTo>
                  <a:pt x="1733433" y="333206"/>
                </a:lnTo>
                <a:cubicBezTo>
                  <a:pt x="1727073" y="333206"/>
                  <a:pt x="1721986" y="328119"/>
                  <a:pt x="1721986" y="320488"/>
                </a:cubicBezTo>
                <a:lnTo>
                  <a:pt x="1721986" y="34339"/>
                </a:lnTo>
                <a:cubicBezTo>
                  <a:pt x="1721986" y="20348"/>
                  <a:pt x="1733433" y="8903"/>
                  <a:pt x="1747422" y="8903"/>
                </a:cubicBezTo>
                <a:close/>
                <a:moveTo>
                  <a:pt x="1261602" y="8903"/>
                </a:moveTo>
                <a:lnTo>
                  <a:pt x="1344269" y="8903"/>
                </a:lnTo>
                <a:cubicBezTo>
                  <a:pt x="1348084" y="8903"/>
                  <a:pt x="1351900" y="11447"/>
                  <a:pt x="1354443" y="15261"/>
                </a:cubicBezTo>
                <a:lnTo>
                  <a:pt x="1475261" y="258171"/>
                </a:lnTo>
                <a:lnTo>
                  <a:pt x="1594808" y="15261"/>
                </a:lnTo>
                <a:cubicBezTo>
                  <a:pt x="1596081" y="11447"/>
                  <a:pt x="1599896" y="8903"/>
                  <a:pt x="1604983" y="8903"/>
                </a:cubicBezTo>
                <a:lnTo>
                  <a:pt x="1687649" y="8903"/>
                </a:lnTo>
                <a:cubicBezTo>
                  <a:pt x="1690192" y="8903"/>
                  <a:pt x="1691463" y="11447"/>
                  <a:pt x="1690192" y="12718"/>
                </a:cubicBezTo>
                <a:lnTo>
                  <a:pt x="1526132" y="326847"/>
                </a:lnTo>
                <a:cubicBezTo>
                  <a:pt x="1524861" y="330662"/>
                  <a:pt x="1521045" y="333206"/>
                  <a:pt x="1515958" y="333206"/>
                </a:cubicBezTo>
                <a:lnTo>
                  <a:pt x="1442195" y="333206"/>
                </a:lnTo>
                <a:cubicBezTo>
                  <a:pt x="1432021" y="333206"/>
                  <a:pt x="1423119" y="326847"/>
                  <a:pt x="1419303" y="319217"/>
                </a:cubicBezTo>
                <a:lnTo>
                  <a:pt x="1259059" y="12718"/>
                </a:lnTo>
                <a:cubicBezTo>
                  <a:pt x="1257788" y="11447"/>
                  <a:pt x="1259059" y="8903"/>
                  <a:pt x="1261602" y="8903"/>
                </a:cubicBezTo>
                <a:close/>
                <a:moveTo>
                  <a:pt x="25435" y="8903"/>
                </a:moveTo>
                <a:lnTo>
                  <a:pt x="351010" y="8903"/>
                </a:lnTo>
                <a:cubicBezTo>
                  <a:pt x="358641" y="8903"/>
                  <a:pt x="363728" y="13990"/>
                  <a:pt x="363728" y="20348"/>
                </a:cubicBezTo>
                <a:lnTo>
                  <a:pt x="363728" y="76307"/>
                </a:lnTo>
                <a:cubicBezTo>
                  <a:pt x="363728" y="78850"/>
                  <a:pt x="361184" y="81394"/>
                  <a:pt x="358641" y="81394"/>
                </a:cubicBezTo>
                <a:lnTo>
                  <a:pt x="83937" y="81394"/>
                </a:lnTo>
                <a:cubicBezTo>
                  <a:pt x="83937" y="94112"/>
                  <a:pt x="83937" y="100471"/>
                  <a:pt x="104286" y="101742"/>
                </a:cubicBezTo>
                <a:lnTo>
                  <a:pt x="270889" y="117004"/>
                </a:lnTo>
                <a:cubicBezTo>
                  <a:pt x="333205" y="122091"/>
                  <a:pt x="333205" y="221289"/>
                  <a:pt x="270889" y="227649"/>
                </a:cubicBezTo>
                <a:cubicBezTo>
                  <a:pt x="220018" y="232736"/>
                  <a:pt x="138624" y="239094"/>
                  <a:pt x="113189" y="241638"/>
                </a:cubicBezTo>
                <a:cubicBezTo>
                  <a:pt x="94111" y="242910"/>
                  <a:pt x="83937" y="247997"/>
                  <a:pt x="83937" y="261986"/>
                </a:cubicBezTo>
                <a:lnTo>
                  <a:pt x="83937" y="320488"/>
                </a:lnTo>
                <a:cubicBezTo>
                  <a:pt x="83937" y="326847"/>
                  <a:pt x="78850" y="331935"/>
                  <a:pt x="72492" y="331935"/>
                </a:cubicBezTo>
                <a:lnTo>
                  <a:pt x="11447" y="331935"/>
                </a:lnTo>
                <a:cubicBezTo>
                  <a:pt x="5087" y="331935"/>
                  <a:pt x="0" y="326847"/>
                  <a:pt x="0" y="320488"/>
                </a:cubicBezTo>
                <a:lnTo>
                  <a:pt x="0" y="240367"/>
                </a:lnTo>
                <a:cubicBezTo>
                  <a:pt x="0" y="212387"/>
                  <a:pt x="10174" y="193310"/>
                  <a:pt x="31795" y="192039"/>
                </a:cubicBezTo>
                <a:cubicBezTo>
                  <a:pt x="58502" y="189496"/>
                  <a:pt x="227649" y="179321"/>
                  <a:pt x="227649" y="179321"/>
                </a:cubicBezTo>
                <a:cubicBezTo>
                  <a:pt x="232736" y="176778"/>
                  <a:pt x="232736" y="170418"/>
                  <a:pt x="227649" y="167875"/>
                </a:cubicBezTo>
                <a:cubicBezTo>
                  <a:pt x="227649" y="167875"/>
                  <a:pt x="63589" y="158973"/>
                  <a:pt x="33066" y="156429"/>
                </a:cubicBezTo>
                <a:cubicBezTo>
                  <a:pt x="7631" y="153886"/>
                  <a:pt x="0" y="134808"/>
                  <a:pt x="0" y="106829"/>
                </a:cubicBezTo>
                <a:lnTo>
                  <a:pt x="0" y="34339"/>
                </a:lnTo>
                <a:cubicBezTo>
                  <a:pt x="0" y="20348"/>
                  <a:pt x="11447" y="8903"/>
                  <a:pt x="25435" y="8903"/>
                </a:cubicBezTo>
                <a:close/>
                <a:moveTo>
                  <a:pt x="600279" y="0"/>
                </a:moveTo>
                <a:cubicBezTo>
                  <a:pt x="719826" y="0"/>
                  <a:pt x="821568" y="45784"/>
                  <a:pt x="821568" y="170418"/>
                </a:cubicBezTo>
                <a:cubicBezTo>
                  <a:pt x="821568" y="298868"/>
                  <a:pt x="713467" y="342109"/>
                  <a:pt x="600279" y="340836"/>
                </a:cubicBezTo>
                <a:cubicBezTo>
                  <a:pt x="482004" y="340836"/>
                  <a:pt x="377718" y="295052"/>
                  <a:pt x="377718" y="170418"/>
                </a:cubicBezTo>
                <a:cubicBezTo>
                  <a:pt x="377718" y="44513"/>
                  <a:pt x="484548" y="0"/>
                  <a:pt x="60027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00" kern="1200">
                <a:solidFill>
                  <a:schemeClr val="accent1">
                    <a:alpha val="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Apax-Bold" panose="020B0004020202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4A9B9D6-7C66-48B8-5199-DF93A0462A41}"/>
              </a:ext>
            </a:extLst>
          </p:cNvPr>
          <p:cNvSpPr txBox="1"/>
          <p:nvPr userDrawn="1"/>
        </p:nvSpPr>
        <p:spPr bwMode="gray">
          <a:xfrm>
            <a:off x="731404" y="6154972"/>
            <a:ext cx="35266" cy="4032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GB" sz="1050">
                <a:solidFill>
                  <a:schemeClr val="tx2"/>
                </a:solidFill>
              </a:rPr>
              <a:t>|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6AAA91F-4C5E-92BB-ABF5-C27B7FE69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18000" y="0"/>
            <a:ext cx="10357200" cy="748703"/>
          </a:xfrm>
        </p:spPr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C60B933-9BB1-9F3B-44A7-E751B6AE8A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algn="l"/>
            <a:r>
              <a:rPr lang="en-GB"/>
              <a:t>FORVIA Corporate Presentation 2024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D83CF5-7BCC-EC55-C587-18E0BAC1D1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pPr algn="l"/>
            <a:r>
              <a:rPr lang="en-GB"/>
              <a:t>P.</a:t>
            </a:r>
            <a:fld id="{733122C9-A0B9-462F-8757-0847AD287B63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9CA802-5E47-51DA-1B36-4A6A8AB11CA6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en-GB"/>
          </a:p>
        </p:txBody>
      </p:sp>
      <p:sp>
        <p:nvSpPr>
          <p:cNvPr id="8" name="Espace réservé du texte 32">
            <a:extLst>
              <a:ext uri="{FF2B5EF4-FFF2-40B4-BE49-F238E27FC236}">
                <a16:creationId xmlns:a16="http://schemas.microsoft.com/office/drawing/2014/main" id="{314D7058-BF83-72FB-08F0-AF1B2024FDF8}"/>
              </a:ext>
            </a:extLst>
          </p:cNvPr>
          <p:cNvSpPr>
            <a:spLocks noGrp="1" noChangeAspect="1"/>
          </p:cNvSpPr>
          <p:nvPr>
            <p:ph type="body" sz="quarter" idx="49" hasCustomPrompt="1"/>
          </p:nvPr>
        </p:nvSpPr>
        <p:spPr bwMode="gray">
          <a:xfrm>
            <a:off x="4294272" y="2251472"/>
            <a:ext cx="264160" cy="3555234"/>
          </a:xfrm>
          <a:custGeom>
            <a:avLst/>
            <a:gdLst>
              <a:gd name="connsiteX0" fmla="*/ 0 w 264160"/>
              <a:gd name="connsiteY0" fmla="*/ 0 h 3555234"/>
              <a:gd name="connsiteX1" fmla="*/ 17780 w 264160"/>
              <a:gd name="connsiteY1" fmla="*/ 0 h 3555234"/>
              <a:gd name="connsiteX2" fmla="*/ 17780 w 264160"/>
              <a:gd name="connsiteY2" fmla="*/ 1567395 h 3555234"/>
              <a:gd name="connsiteX3" fmla="*/ 264160 w 264160"/>
              <a:gd name="connsiteY3" fmla="*/ 1777506 h 3555234"/>
              <a:gd name="connsiteX4" fmla="*/ 17780 w 264160"/>
              <a:gd name="connsiteY4" fmla="*/ 1987617 h 3555234"/>
              <a:gd name="connsiteX5" fmla="*/ 17780 w 264160"/>
              <a:gd name="connsiteY5" fmla="*/ 3555234 h 3555234"/>
              <a:gd name="connsiteX6" fmla="*/ 0 w 264160"/>
              <a:gd name="connsiteY6" fmla="*/ 3555234 h 3555234"/>
              <a:gd name="connsiteX7" fmla="*/ 0 w 264160"/>
              <a:gd name="connsiteY7" fmla="*/ 1887995 h 3555234"/>
              <a:gd name="connsiteX8" fmla="*/ 17780 w 264160"/>
              <a:gd name="connsiteY8" fmla="*/ 1887995 h 3555234"/>
              <a:gd name="connsiteX9" fmla="*/ 17780 w 264160"/>
              <a:gd name="connsiteY9" fmla="*/ 1963963 h 3555234"/>
              <a:gd name="connsiteX10" fmla="*/ 237490 w 264160"/>
              <a:gd name="connsiteY10" fmla="*/ 1777506 h 3555234"/>
              <a:gd name="connsiteX11" fmla="*/ 17780 w 264160"/>
              <a:gd name="connsiteY11" fmla="*/ 1589862 h 3555234"/>
              <a:gd name="connsiteX12" fmla="*/ 17780 w 264160"/>
              <a:gd name="connsiteY12" fmla="*/ 1665745 h 3555234"/>
              <a:gd name="connsiteX13" fmla="*/ 0 w 264160"/>
              <a:gd name="connsiteY13" fmla="*/ 1665745 h 355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160" h="3555234">
                <a:moveTo>
                  <a:pt x="0" y="0"/>
                </a:moveTo>
                <a:lnTo>
                  <a:pt x="17780" y="0"/>
                </a:lnTo>
                <a:lnTo>
                  <a:pt x="17780" y="1567395"/>
                </a:lnTo>
                <a:lnTo>
                  <a:pt x="264160" y="1777506"/>
                </a:lnTo>
                <a:lnTo>
                  <a:pt x="17780" y="1987617"/>
                </a:lnTo>
                <a:lnTo>
                  <a:pt x="17780" y="3555234"/>
                </a:lnTo>
                <a:lnTo>
                  <a:pt x="0" y="3555234"/>
                </a:lnTo>
                <a:lnTo>
                  <a:pt x="0" y="1887995"/>
                </a:lnTo>
                <a:lnTo>
                  <a:pt x="17780" y="1887995"/>
                </a:lnTo>
                <a:lnTo>
                  <a:pt x="17780" y="1963963"/>
                </a:lnTo>
                <a:lnTo>
                  <a:pt x="237490" y="1777506"/>
                </a:lnTo>
                <a:lnTo>
                  <a:pt x="17780" y="1589862"/>
                </a:lnTo>
                <a:lnTo>
                  <a:pt x="17780" y="1665745"/>
                </a:lnTo>
                <a:lnTo>
                  <a:pt x="0" y="166574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ctr"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Espace réservé du texte 33">
            <a:extLst>
              <a:ext uri="{FF2B5EF4-FFF2-40B4-BE49-F238E27FC236}">
                <a16:creationId xmlns:a16="http://schemas.microsoft.com/office/drawing/2014/main" id="{8F50CF97-E770-1392-3D77-B915978F19C6}"/>
              </a:ext>
            </a:extLst>
          </p:cNvPr>
          <p:cNvSpPr>
            <a:spLocks noGrp="1" noChangeAspect="1"/>
          </p:cNvSpPr>
          <p:nvPr>
            <p:ph type="body" sz="quarter" idx="50" hasCustomPrompt="1"/>
          </p:nvPr>
        </p:nvSpPr>
        <p:spPr bwMode="gray">
          <a:xfrm>
            <a:off x="7908484" y="2251472"/>
            <a:ext cx="264160" cy="3555234"/>
          </a:xfrm>
          <a:custGeom>
            <a:avLst/>
            <a:gdLst>
              <a:gd name="connsiteX0" fmla="*/ 0 w 264160"/>
              <a:gd name="connsiteY0" fmla="*/ 0 h 3555234"/>
              <a:gd name="connsiteX1" fmla="*/ 17780 w 264160"/>
              <a:gd name="connsiteY1" fmla="*/ 0 h 3555234"/>
              <a:gd name="connsiteX2" fmla="*/ 17780 w 264160"/>
              <a:gd name="connsiteY2" fmla="*/ 1567395 h 3555234"/>
              <a:gd name="connsiteX3" fmla="*/ 264160 w 264160"/>
              <a:gd name="connsiteY3" fmla="*/ 1777506 h 3555234"/>
              <a:gd name="connsiteX4" fmla="*/ 17780 w 264160"/>
              <a:gd name="connsiteY4" fmla="*/ 1987617 h 3555234"/>
              <a:gd name="connsiteX5" fmla="*/ 17780 w 264160"/>
              <a:gd name="connsiteY5" fmla="*/ 3555234 h 3555234"/>
              <a:gd name="connsiteX6" fmla="*/ 0 w 264160"/>
              <a:gd name="connsiteY6" fmla="*/ 3555234 h 3555234"/>
              <a:gd name="connsiteX7" fmla="*/ 0 w 264160"/>
              <a:gd name="connsiteY7" fmla="*/ 1887995 h 3555234"/>
              <a:gd name="connsiteX8" fmla="*/ 17780 w 264160"/>
              <a:gd name="connsiteY8" fmla="*/ 1887995 h 3555234"/>
              <a:gd name="connsiteX9" fmla="*/ 17780 w 264160"/>
              <a:gd name="connsiteY9" fmla="*/ 1963963 h 3555234"/>
              <a:gd name="connsiteX10" fmla="*/ 237490 w 264160"/>
              <a:gd name="connsiteY10" fmla="*/ 1777506 h 3555234"/>
              <a:gd name="connsiteX11" fmla="*/ 17780 w 264160"/>
              <a:gd name="connsiteY11" fmla="*/ 1589862 h 3555234"/>
              <a:gd name="connsiteX12" fmla="*/ 17780 w 264160"/>
              <a:gd name="connsiteY12" fmla="*/ 1665745 h 3555234"/>
              <a:gd name="connsiteX13" fmla="*/ 0 w 264160"/>
              <a:gd name="connsiteY13" fmla="*/ 1665745 h 355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160" h="3555234">
                <a:moveTo>
                  <a:pt x="0" y="0"/>
                </a:moveTo>
                <a:lnTo>
                  <a:pt x="17780" y="0"/>
                </a:lnTo>
                <a:lnTo>
                  <a:pt x="17780" y="1567395"/>
                </a:lnTo>
                <a:lnTo>
                  <a:pt x="264160" y="1777506"/>
                </a:lnTo>
                <a:lnTo>
                  <a:pt x="17780" y="1987617"/>
                </a:lnTo>
                <a:lnTo>
                  <a:pt x="17780" y="3555234"/>
                </a:lnTo>
                <a:lnTo>
                  <a:pt x="0" y="3555234"/>
                </a:lnTo>
                <a:lnTo>
                  <a:pt x="0" y="1887995"/>
                </a:lnTo>
                <a:lnTo>
                  <a:pt x="17780" y="1887995"/>
                </a:lnTo>
                <a:lnTo>
                  <a:pt x="17780" y="1963963"/>
                </a:lnTo>
                <a:lnTo>
                  <a:pt x="237490" y="1777506"/>
                </a:lnTo>
                <a:lnTo>
                  <a:pt x="17780" y="1589862"/>
                </a:lnTo>
                <a:lnTo>
                  <a:pt x="17780" y="1665745"/>
                </a:lnTo>
                <a:lnTo>
                  <a:pt x="0" y="166574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ctr"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Espace réservé du texte 34">
            <a:extLst>
              <a:ext uri="{FF2B5EF4-FFF2-40B4-BE49-F238E27FC236}">
                <a16:creationId xmlns:a16="http://schemas.microsoft.com/office/drawing/2014/main" id="{B399CF3B-B17E-96E0-E8D8-016DA04221E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775680" y="3884352"/>
            <a:ext cx="1440000" cy="10800"/>
          </a:xfrm>
          <a:prstGeom prst="rect">
            <a:avLst/>
          </a:pr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ctr"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E56F704C-C5DC-1775-0B9A-7F7154C0789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917400" y="2267496"/>
            <a:ext cx="3139200" cy="1573656"/>
          </a:xfrm>
        </p:spPr>
        <p:txBody>
          <a:bodyPr/>
          <a:lstStyle>
            <a:lvl1pPr algn="ctr">
              <a:spcAft>
                <a:spcPts val="400"/>
              </a:spcAft>
              <a:defRPr sz="1600"/>
            </a:lvl1pPr>
            <a:lvl2pPr marL="180000" indent="-180000" algn="ctr">
              <a:spcAft>
                <a:spcPts val="400"/>
              </a:spcAft>
              <a:buFont typeface="Verdana" panose="020B0604030504040204" pitchFamily="34" charset="0"/>
              <a:buChar char="›"/>
              <a:defRPr sz="2000">
                <a:solidFill>
                  <a:schemeClr val="tx2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 sz="1100">
                <a:solidFill>
                  <a:schemeClr val="tx2"/>
                </a:solidFill>
              </a:defRPr>
            </a:lvl3pPr>
            <a:lvl4pPr marL="0" indent="0" algn="ctr">
              <a:buFont typeface="Arial" panose="020B0604020202020204" pitchFamily="34" charset="0"/>
              <a:buNone/>
              <a:defRPr sz="1100">
                <a:solidFill>
                  <a:schemeClr val="tx2"/>
                </a:solidFill>
              </a:defRPr>
            </a:lvl4pPr>
            <a:lvl5pPr marL="0" indent="0" algn="ctr">
              <a:buFont typeface="Arial" panose="020B0604020202020204" pitchFamily="34" charset="0"/>
              <a:buNone/>
              <a:defRPr sz="1100">
                <a:solidFill>
                  <a:schemeClr val="tx2"/>
                </a:solidFill>
              </a:defRPr>
            </a:lvl5pPr>
            <a:lvl6pPr marL="0" indent="0" algn="ctr">
              <a:buFont typeface="Arial" panose="020B0604020202020204" pitchFamily="34" charset="0"/>
              <a:buNone/>
              <a:defRPr sz="1100">
                <a:solidFill>
                  <a:schemeClr val="tx2"/>
                </a:solidFill>
              </a:defRPr>
            </a:lvl6pPr>
            <a:lvl7pPr marL="0" indent="0" algn="ctr">
              <a:buFont typeface="Arial" panose="020B0604020202020204" pitchFamily="34" charset="0"/>
              <a:buNone/>
              <a:defRPr sz="1100">
                <a:solidFill>
                  <a:schemeClr val="tx2"/>
                </a:solidFill>
              </a:defRPr>
            </a:lvl7pPr>
            <a:lvl8pPr marL="0" indent="0" algn="ctr">
              <a:buFont typeface="Arial" panose="020B0604020202020204" pitchFamily="34" charset="0"/>
              <a:buNone/>
              <a:defRPr sz="1100">
                <a:solidFill>
                  <a:schemeClr val="tx2"/>
                </a:solidFill>
              </a:defRPr>
            </a:lvl8pPr>
            <a:lvl9pPr marL="0" indent="0" algn="ctr">
              <a:buFont typeface="Arial" panose="020B0604020202020204" pitchFamily="34" charset="0"/>
              <a:buNone/>
              <a:defRPr sz="11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2FDA8890-1B98-5BFA-FD4A-3229CAE1126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917400" y="4176628"/>
            <a:ext cx="3139200" cy="1523376"/>
          </a:xfrm>
        </p:spPr>
        <p:txBody>
          <a:bodyPr/>
          <a:lstStyle>
            <a:lvl1pPr algn="ctr">
              <a:spcAft>
                <a:spcPts val="400"/>
              </a:spcAft>
              <a:defRPr sz="1600"/>
            </a:lvl1pPr>
            <a:lvl2pPr marL="180000" indent="-180000" algn="ctr">
              <a:spcAft>
                <a:spcPts val="400"/>
              </a:spcAft>
              <a:buFont typeface="Verdana" panose="020B0604030504040204" pitchFamily="34" charset="0"/>
              <a:buChar char="›"/>
              <a:defRPr sz="2000">
                <a:solidFill>
                  <a:schemeClr val="tx2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 sz="1100">
                <a:solidFill>
                  <a:schemeClr val="tx2"/>
                </a:solidFill>
              </a:defRPr>
            </a:lvl3pPr>
            <a:lvl4pPr marL="0" indent="0" algn="ctr">
              <a:buFont typeface="Arial" panose="020B0604020202020204" pitchFamily="34" charset="0"/>
              <a:buNone/>
              <a:defRPr sz="1100">
                <a:solidFill>
                  <a:schemeClr val="tx2"/>
                </a:solidFill>
              </a:defRPr>
            </a:lvl4pPr>
            <a:lvl5pPr marL="0" indent="0" algn="ctr">
              <a:buFont typeface="Arial" panose="020B0604020202020204" pitchFamily="34" charset="0"/>
              <a:buNone/>
              <a:defRPr sz="1100">
                <a:solidFill>
                  <a:schemeClr val="tx2"/>
                </a:solidFill>
              </a:defRPr>
            </a:lvl5pPr>
            <a:lvl6pPr marL="0" indent="0" algn="ctr">
              <a:buFont typeface="Arial" panose="020B0604020202020204" pitchFamily="34" charset="0"/>
              <a:buNone/>
              <a:defRPr sz="1100">
                <a:solidFill>
                  <a:schemeClr val="tx2"/>
                </a:solidFill>
              </a:defRPr>
            </a:lvl6pPr>
            <a:lvl7pPr marL="0" indent="0" algn="ctr">
              <a:buFont typeface="Arial" panose="020B0604020202020204" pitchFamily="34" charset="0"/>
              <a:buNone/>
              <a:defRPr sz="1100">
                <a:solidFill>
                  <a:schemeClr val="tx2"/>
                </a:solidFill>
              </a:defRPr>
            </a:lvl7pPr>
            <a:lvl8pPr marL="0" indent="0" algn="ctr">
              <a:buFont typeface="Arial" panose="020B0604020202020204" pitchFamily="34" charset="0"/>
              <a:buNone/>
              <a:defRPr sz="1100">
                <a:solidFill>
                  <a:schemeClr val="tx2"/>
                </a:solidFill>
              </a:defRPr>
            </a:lvl8pPr>
            <a:lvl9pPr marL="0" indent="0" algn="ctr">
              <a:buFont typeface="Arial" panose="020B0604020202020204" pitchFamily="34" charset="0"/>
              <a:buNone/>
              <a:defRPr sz="11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DF5110BD-0B57-165D-A003-18C011EC007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4526700" y="2267496"/>
            <a:ext cx="1209260" cy="1017488"/>
          </a:xfrm>
        </p:spPr>
        <p:txBody>
          <a:bodyPr anchor="ctr" anchorCtr="0"/>
          <a:lstStyle>
            <a:lvl1pPr marL="180000" indent="-180000" algn="r">
              <a:spcAft>
                <a:spcPts val="0"/>
              </a:spcAft>
              <a:buSzPct val="120000"/>
              <a:buFont typeface="Verdana" panose="020B0604030504040204" pitchFamily="34" charset="0"/>
              <a:buChar char="›"/>
              <a:defRPr sz="2000" b="1"/>
            </a:lvl1pPr>
            <a:lvl2pPr marL="180000" indent="-180000" algn="r">
              <a:spcAft>
                <a:spcPts val="0"/>
              </a:spcAft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2pPr>
            <a:lvl3pPr marL="180000" indent="-180000" algn="r"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3pPr>
            <a:lvl4pPr marL="180000" indent="-180000" algn="r"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4pPr>
            <a:lvl5pPr marL="180000" indent="-180000" algn="r"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5pPr>
            <a:lvl6pPr marL="180000" indent="-180000" algn="r"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6pPr>
            <a:lvl7pPr marL="180000" indent="-180000" algn="r"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7pPr>
            <a:lvl8pPr marL="180000" indent="-180000" algn="r"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8pPr>
            <a:lvl9pPr marL="180000" indent="-180000" algn="r"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969C4FD5-28D3-E58C-F444-C0A352C8553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5848776" y="2267496"/>
            <a:ext cx="1817124" cy="1017488"/>
          </a:xfrm>
        </p:spPr>
        <p:txBody>
          <a:bodyPr anchor="ctr" anchorCtr="0"/>
          <a:lstStyle>
            <a:lvl1pPr marL="180000" indent="-180000">
              <a:spcAft>
                <a:spcPts val="0"/>
              </a:spcAft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180000" indent="-180000">
              <a:buFont typeface="Arial" panose="020B0604020202020204" pitchFamily="34" charset="0"/>
              <a:buChar char="•"/>
              <a:defRPr sz="1400" b="0"/>
            </a:lvl2pPr>
            <a:lvl3pPr marL="180000" indent="-180000">
              <a:buFont typeface="Arial" panose="020B0604020202020204" pitchFamily="34" charset="0"/>
              <a:buChar char="•"/>
              <a:defRPr sz="1400" b="0"/>
            </a:lvl3pPr>
            <a:lvl4pPr marL="180000" indent="-180000">
              <a:buFont typeface="Arial" panose="020B0604020202020204" pitchFamily="34" charset="0"/>
              <a:buChar char="•"/>
              <a:defRPr sz="1400" b="0"/>
            </a:lvl4pPr>
            <a:lvl5pPr marL="180000" indent="-180000">
              <a:buFont typeface="Arial" panose="020B0604020202020204" pitchFamily="34" charset="0"/>
              <a:buChar char="•"/>
              <a:defRPr sz="1400" b="0"/>
            </a:lvl5pPr>
            <a:lvl6pPr marL="180000" indent="-180000">
              <a:defRPr sz="1400"/>
            </a:lvl6pPr>
            <a:lvl7pPr marL="180000" indent="-180000">
              <a:defRPr sz="1400"/>
            </a:lvl7pPr>
            <a:lvl8pPr marL="180000" indent="-180000">
              <a:defRPr sz="1400"/>
            </a:lvl8pPr>
            <a:lvl9pPr marL="180000" indent="-180000">
              <a:defRPr sz="1400"/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1" name="Espace réservé du texte 18">
            <a:extLst>
              <a:ext uri="{FF2B5EF4-FFF2-40B4-BE49-F238E27FC236}">
                <a16:creationId xmlns:a16="http://schemas.microsoft.com/office/drawing/2014/main" id="{99E8C55A-0B05-C985-8B89-96FF17B69F7E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 bwMode="gray">
          <a:xfrm>
            <a:off x="5848776" y="3475006"/>
            <a:ext cx="1817124" cy="1017488"/>
          </a:xfrm>
        </p:spPr>
        <p:txBody>
          <a:bodyPr anchor="ctr" anchorCtr="0"/>
          <a:lstStyle>
            <a:lvl1pPr marL="180000" indent="-180000">
              <a:spcAft>
                <a:spcPts val="0"/>
              </a:spcAft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180000" indent="-180000">
              <a:buFont typeface="Arial" panose="020B0604020202020204" pitchFamily="34" charset="0"/>
              <a:buChar char="•"/>
              <a:defRPr sz="1400" b="0"/>
            </a:lvl2pPr>
            <a:lvl3pPr marL="180000" indent="-180000">
              <a:buFont typeface="Arial" panose="020B0604020202020204" pitchFamily="34" charset="0"/>
              <a:buChar char="•"/>
              <a:defRPr sz="1400" b="0"/>
            </a:lvl3pPr>
            <a:lvl4pPr marL="180000" indent="-180000">
              <a:buFont typeface="Arial" panose="020B0604020202020204" pitchFamily="34" charset="0"/>
              <a:buChar char="•"/>
              <a:defRPr sz="1400" b="0"/>
            </a:lvl4pPr>
            <a:lvl5pPr marL="180000" indent="-180000">
              <a:buFont typeface="Arial" panose="020B0604020202020204" pitchFamily="34" charset="0"/>
              <a:buChar char="•"/>
              <a:defRPr sz="1400" b="0"/>
            </a:lvl5pPr>
            <a:lvl6pPr marL="180000" indent="-180000">
              <a:defRPr sz="1400"/>
            </a:lvl6pPr>
            <a:lvl7pPr marL="180000" indent="-180000">
              <a:defRPr sz="1400"/>
            </a:lvl7pPr>
            <a:lvl8pPr marL="180000" indent="-180000">
              <a:defRPr sz="1400"/>
            </a:lvl8pPr>
            <a:lvl9pPr marL="180000" indent="-180000">
              <a:defRPr sz="1400"/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3" name="Espace réservé du texte 18">
            <a:extLst>
              <a:ext uri="{FF2B5EF4-FFF2-40B4-BE49-F238E27FC236}">
                <a16:creationId xmlns:a16="http://schemas.microsoft.com/office/drawing/2014/main" id="{A917F8BE-02F3-3C74-BC31-E93E50F1D0A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 bwMode="gray">
          <a:xfrm>
            <a:off x="5848776" y="4682516"/>
            <a:ext cx="1817124" cy="1017488"/>
          </a:xfrm>
        </p:spPr>
        <p:txBody>
          <a:bodyPr anchor="ctr" anchorCtr="0"/>
          <a:lstStyle>
            <a:lvl1pPr marL="180000" indent="-180000">
              <a:spcAft>
                <a:spcPts val="0"/>
              </a:spcAft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180000" indent="-180000">
              <a:buFont typeface="Arial" panose="020B0604020202020204" pitchFamily="34" charset="0"/>
              <a:buChar char="•"/>
              <a:defRPr sz="1400" b="0"/>
            </a:lvl2pPr>
            <a:lvl3pPr marL="180000" indent="-180000">
              <a:buFont typeface="Arial" panose="020B0604020202020204" pitchFamily="34" charset="0"/>
              <a:buChar char="•"/>
              <a:defRPr sz="1400" b="0"/>
            </a:lvl3pPr>
            <a:lvl4pPr marL="180000" indent="-180000">
              <a:buFont typeface="Arial" panose="020B0604020202020204" pitchFamily="34" charset="0"/>
              <a:buChar char="•"/>
              <a:defRPr sz="1400" b="0"/>
            </a:lvl4pPr>
            <a:lvl5pPr marL="180000" indent="-180000">
              <a:buFont typeface="Arial" panose="020B0604020202020204" pitchFamily="34" charset="0"/>
              <a:buChar char="•"/>
              <a:defRPr sz="1400" b="0"/>
            </a:lvl5pPr>
            <a:lvl6pPr marL="180000" indent="-180000">
              <a:defRPr sz="1400"/>
            </a:lvl6pPr>
            <a:lvl7pPr marL="180000" indent="-180000">
              <a:defRPr sz="1400"/>
            </a:lvl7pPr>
            <a:lvl8pPr marL="180000" indent="-180000">
              <a:defRPr sz="1400"/>
            </a:lvl8pPr>
            <a:lvl9pPr marL="180000" indent="-180000">
              <a:defRPr sz="1400"/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4" name="Espace réservé du texte 18">
            <a:extLst>
              <a:ext uri="{FF2B5EF4-FFF2-40B4-BE49-F238E27FC236}">
                <a16:creationId xmlns:a16="http://schemas.microsoft.com/office/drawing/2014/main" id="{62805D98-5C02-7E24-494D-422E58B78EE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 bwMode="gray">
          <a:xfrm>
            <a:off x="8534952" y="2251473"/>
            <a:ext cx="2739648" cy="1745634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tx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200" b="0">
                <a:solidFill>
                  <a:schemeClr val="tx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2200" b="0">
                <a:solidFill>
                  <a:schemeClr val="tx2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2200" b="0">
                <a:solidFill>
                  <a:schemeClr val="tx2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2200" b="0">
                <a:solidFill>
                  <a:schemeClr val="tx2"/>
                </a:solidFill>
              </a:defRPr>
            </a:lvl5pPr>
            <a:lvl6pPr marL="0" indent="0">
              <a:buNone/>
              <a:defRPr sz="2200">
                <a:solidFill>
                  <a:schemeClr val="tx2"/>
                </a:solidFill>
              </a:defRPr>
            </a:lvl6pPr>
            <a:lvl7pPr marL="0" indent="0">
              <a:buNone/>
              <a:defRPr sz="2200">
                <a:solidFill>
                  <a:schemeClr val="tx2"/>
                </a:solidFill>
              </a:defRPr>
            </a:lvl7pPr>
            <a:lvl8pPr marL="0" indent="0">
              <a:buNone/>
              <a:defRPr sz="2200">
                <a:solidFill>
                  <a:schemeClr val="tx2"/>
                </a:solidFill>
              </a:defRPr>
            </a:lvl8pPr>
            <a:lvl9pPr marL="0" indent="0">
              <a:buNone/>
              <a:defRPr sz="22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5" name="Espace réservé du texte 18">
            <a:extLst>
              <a:ext uri="{FF2B5EF4-FFF2-40B4-BE49-F238E27FC236}">
                <a16:creationId xmlns:a16="http://schemas.microsoft.com/office/drawing/2014/main" id="{C5F95D0B-4B16-B505-0F10-85A78041365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 bwMode="gray">
          <a:xfrm>
            <a:off x="8534952" y="4052650"/>
            <a:ext cx="2739648" cy="1647354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tx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200" b="0">
                <a:solidFill>
                  <a:schemeClr val="tx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2200" b="0">
                <a:solidFill>
                  <a:schemeClr val="tx2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2200" b="0">
                <a:solidFill>
                  <a:schemeClr val="tx2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2200" b="0">
                <a:solidFill>
                  <a:schemeClr val="tx2"/>
                </a:solidFill>
              </a:defRPr>
            </a:lvl5pPr>
            <a:lvl6pPr marL="0" indent="0">
              <a:buNone/>
              <a:defRPr sz="2200">
                <a:solidFill>
                  <a:schemeClr val="tx2"/>
                </a:solidFill>
              </a:defRPr>
            </a:lvl6pPr>
            <a:lvl7pPr marL="0" indent="0">
              <a:buNone/>
              <a:defRPr sz="2200">
                <a:solidFill>
                  <a:schemeClr val="tx2"/>
                </a:solidFill>
              </a:defRPr>
            </a:lvl7pPr>
            <a:lvl8pPr marL="0" indent="0">
              <a:buNone/>
              <a:defRPr sz="2200">
                <a:solidFill>
                  <a:schemeClr val="tx2"/>
                </a:solidFill>
              </a:defRPr>
            </a:lvl8pPr>
            <a:lvl9pPr marL="0" indent="0">
              <a:buNone/>
              <a:defRPr sz="22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6" name="Espace réservé du texte 14">
            <a:extLst>
              <a:ext uri="{FF2B5EF4-FFF2-40B4-BE49-F238E27FC236}">
                <a16:creationId xmlns:a16="http://schemas.microsoft.com/office/drawing/2014/main" id="{49976BC0-2407-5AAA-E0A1-981F3B700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17400" y="721080"/>
            <a:ext cx="10357200" cy="40765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29" name="Espace réservé du texte 16">
            <a:extLst>
              <a:ext uri="{FF2B5EF4-FFF2-40B4-BE49-F238E27FC236}">
                <a16:creationId xmlns:a16="http://schemas.microsoft.com/office/drawing/2014/main" id="{56205977-CCF4-EE09-215B-915A65ABF1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917400" y="1402172"/>
            <a:ext cx="3139200" cy="455352"/>
          </a:xfrm>
        </p:spPr>
        <p:txBody>
          <a:bodyPr anchor="b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one line</a:t>
            </a:r>
          </a:p>
        </p:txBody>
      </p:sp>
      <p:sp>
        <p:nvSpPr>
          <p:cNvPr id="30" name="Espace réservé du texte 16">
            <a:extLst>
              <a:ext uri="{FF2B5EF4-FFF2-40B4-BE49-F238E27FC236}">
                <a16:creationId xmlns:a16="http://schemas.microsoft.com/office/drawing/2014/main" id="{455FFC1E-499E-17CD-237B-D7BEA66E213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4524591" y="1402172"/>
            <a:ext cx="3139200" cy="455352"/>
          </a:xfrm>
        </p:spPr>
        <p:txBody>
          <a:bodyPr anchor="b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one line</a:t>
            </a:r>
          </a:p>
        </p:txBody>
      </p:sp>
      <p:sp>
        <p:nvSpPr>
          <p:cNvPr id="31" name="Espace réservé du texte 16">
            <a:extLst>
              <a:ext uri="{FF2B5EF4-FFF2-40B4-BE49-F238E27FC236}">
                <a16:creationId xmlns:a16="http://schemas.microsoft.com/office/drawing/2014/main" id="{FE129F57-B612-468B-A5AA-3EC14A5FD44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8131782" y="1402172"/>
            <a:ext cx="3139200" cy="455352"/>
          </a:xfrm>
        </p:spPr>
        <p:txBody>
          <a:bodyPr anchor="b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2000" b="1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one line</a:t>
            </a:r>
          </a:p>
        </p:txBody>
      </p:sp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id="{EB2A9980-0C20-D3CA-E249-20DF443D341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 bwMode="gray">
          <a:xfrm>
            <a:off x="4526700" y="3475006"/>
            <a:ext cx="1209260" cy="1017488"/>
          </a:xfrm>
        </p:spPr>
        <p:txBody>
          <a:bodyPr anchor="ctr" anchorCtr="0"/>
          <a:lstStyle>
            <a:lvl1pPr marL="180000" indent="-180000" algn="r">
              <a:spcAft>
                <a:spcPts val="0"/>
              </a:spcAft>
              <a:buSzPct val="120000"/>
              <a:buFont typeface="Verdana" panose="020B0604030504040204" pitchFamily="34" charset="0"/>
              <a:buChar char="›"/>
              <a:defRPr sz="2000" b="1"/>
            </a:lvl1pPr>
            <a:lvl2pPr marL="180000" indent="-180000" algn="r">
              <a:spcAft>
                <a:spcPts val="0"/>
              </a:spcAft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2pPr>
            <a:lvl3pPr marL="180000" indent="-180000" algn="r"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3pPr>
            <a:lvl4pPr marL="180000" indent="-180000" algn="r"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4pPr>
            <a:lvl5pPr marL="180000" indent="-180000" algn="r"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5pPr>
            <a:lvl6pPr marL="180000" indent="-180000" algn="r"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6pPr>
            <a:lvl7pPr marL="180000" indent="-180000" algn="r"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7pPr>
            <a:lvl8pPr marL="180000" indent="-180000" algn="r"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8pPr>
            <a:lvl9pPr marL="180000" indent="-180000" algn="r"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11" name="Espace réservé du texte 12">
            <a:extLst>
              <a:ext uri="{FF2B5EF4-FFF2-40B4-BE49-F238E27FC236}">
                <a16:creationId xmlns:a16="http://schemas.microsoft.com/office/drawing/2014/main" id="{A2C1FA9E-B81E-7511-FCD1-1BE0883277B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 bwMode="gray">
          <a:xfrm>
            <a:off x="4526700" y="4682516"/>
            <a:ext cx="1209260" cy="1017488"/>
          </a:xfrm>
        </p:spPr>
        <p:txBody>
          <a:bodyPr anchor="ctr" anchorCtr="0"/>
          <a:lstStyle>
            <a:lvl1pPr marL="180000" indent="-180000" algn="r">
              <a:spcAft>
                <a:spcPts val="0"/>
              </a:spcAft>
              <a:buSzPct val="120000"/>
              <a:buFont typeface="Verdana" panose="020B0604030504040204" pitchFamily="34" charset="0"/>
              <a:buChar char="›"/>
              <a:defRPr sz="2000" b="1"/>
            </a:lvl1pPr>
            <a:lvl2pPr marL="180000" indent="-180000" algn="r">
              <a:spcAft>
                <a:spcPts val="0"/>
              </a:spcAft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2pPr>
            <a:lvl3pPr marL="180000" indent="-180000" algn="r"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3pPr>
            <a:lvl4pPr marL="180000" indent="-180000" algn="r"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4pPr>
            <a:lvl5pPr marL="180000" indent="-180000" algn="r"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5pPr>
            <a:lvl6pPr marL="180000" indent="-180000" algn="r"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6pPr>
            <a:lvl7pPr marL="180000" indent="-180000" algn="r"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7pPr>
            <a:lvl8pPr marL="180000" indent="-180000" algn="r"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8pPr>
            <a:lvl9pPr marL="180000" indent="-180000" algn="r">
              <a:buSzPct val="120000"/>
              <a:buFont typeface="Verdana" panose="020B0604030504040204" pitchFamily="34" charset="0"/>
              <a:buChar char="›"/>
              <a:defRPr sz="20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ABDD72A9-CD92-E176-A162-979448EBE65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947400" y="63500"/>
            <a:ext cx="1203325" cy="123111"/>
          </a:xfrm>
          <a:prstGeom prst="rect">
            <a:avLst/>
          </a:prstGeom>
        </p:spPr>
        <p:txBody>
          <a:bodyPr horzOverflow="overflow" wrap="squar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8080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INTERNAL &amp; PARTNERS</a:t>
            </a:r>
          </a:p>
        </p:txBody>
      </p:sp>
    </p:spTree>
    <p:extLst>
      <p:ext uri="{BB962C8B-B14F-4D97-AF65-F5344CB8AC3E}">
        <p14:creationId xmlns:p14="http://schemas.microsoft.com/office/powerpoint/2010/main" val="2858118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48BBE0DB-CE4B-01A3-F729-24B49EBABCE9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 bwMode="gray">
          <a:xfrm>
            <a:off x="880800" y="0"/>
            <a:ext cx="11311200" cy="5815044"/>
          </a:xfrm>
          <a:custGeom>
            <a:avLst/>
            <a:gdLst>
              <a:gd name="connsiteX0" fmla="*/ 13972 w 11309173"/>
              <a:gd name="connsiteY0" fmla="*/ 0 h 5814002"/>
              <a:gd name="connsiteX1" fmla="*/ 35568 w 11309173"/>
              <a:gd name="connsiteY1" fmla="*/ 0 h 5814002"/>
              <a:gd name="connsiteX2" fmla="*/ 31610 w 11309173"/>
              <a:gd name="connsiteY2" fmla="*/ 1132224 h 5814002"/>
              <a:gd name="connsiteX3" fmla="*/ 31610 w 11309173"/>
              <a:gd name="connsiteY3" fmla="*/ 1166462 h 5814002"/>
              <a:gd name="connsiteX4" fmla="*/ 31491 w 11309173"/>
              <a:gd name="connsiteY4" fmla="*/ 1166462 h 5814002"/>
              <a:gd name="connsiteX5" fmla="*/ 21595 w 11309173"/>
              <a:gd name="connsiteY5" fmla="*/ 3997523 h 5814002"/>
              <a:gd name="connsiteX6" fmla="*/ 144810 w 11309173"/>
              <a:gd name="connsiteY6" fmla="*/ 4760952 h 5814002"/>
              <a:gd name="connsiteX7" fmla="*/ 767241 w 11309173"/>
              <a:gd name="connsiteY7" fmla="*/ 5270328 h 5814002"/>
              <a:gd name="connsiteX8" fmla="*/ 811700 w 11309173"/>
              <a:gd name="connsiteY8" fmla="*/ 5283031 h 5814002"/>
              <a:gd name="connsiteX9" fmla="*/ 1895236 w 11309173"/>
              <a:gd name="connsiteY9" fmla="*/ 5385922 h 5814002"/>
              <a:gd name="connsiteX10" fmla="*/ 3242989 w 11309173"/>
              <a:gd name="connsiteY10" fmla="*/ 5467219 h 5814002"/>
              <a:gd name="connsiteX11" fmla="*/ 11309173 w 11309173"/>
              <a:gd name="connsiteY11" fmla="*/ 5792406 h 5814002"/>
              <a:gd name="connsiteX12" fmla="*/ 11307903 w 11309173"/>
              <a:gd name="connsiteY12" fmla="*/ 5814002 h 5814002"/>
              <a:gd name="connsiteX13" fmla="*/ 3242989 w 11309173"/>
              <a:gd name="connsiteY13" fmla="*/ 5488814 h 5814002"/>
              <a:gd name="connsiteX14" fmla="*/ 1893967 w 11309173"/>
              <a:gd name="connsiteY14" fmla="*/ 5407517 h 5814002"/>
              <a:gd name="connsiteX15" fmla="*/ 805348 w 11309173"/>
              <a:gd name="connsiteY15" fmla="*/ 5303355 h 5814002"/>
              <a:gd name="connsiteX16" fmla="*/ 760890 w 11309173"/>
              <a:gd name="connsiteY16" fmla="*/ 5290653 h 5814002"/>
              <a:gd name="connsiteX17" fmla="*/ 124486 w 11309173"/>
              <a:gd name="connsiteY17" fmla="*/ 4771114 h 5814002"/>
              <a:gd name="connsiteX18" fmla="*/ 0 w 11309173"/>
              <a:gd name="connsiteY18" fmla="*/ 3997523 h 581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309173" h="5814002">
                <a:moveTo>
                  <a:pt x="13972" y="0"/>
                </a:moveTo>
                <a:lnTo>
                  <a:pt x="35568" y="0"/>
                </a:lnTo>
                <a:lnTo>
                  <a:pt x="31610" y="1132224"/>
                </a:lnTo>
                <a:lnTo>
                  <a:pt x="31610" y="1166462"/>
                </a:lnTo>
                <a:lnTo>
                  <a:pt x="31491" y="1166462"/>
                </a:lnTo>
                <a:lnTo>
                  <a:pt x="21595" y="3997523"/>
                </a:lnTo>
                <a:cubicBezTo>
                  <a:pt x="21595" y="4536115"/>
                  <a:pt x="143540" y="4758411"/>
                  <a:pt x="144810" y="4760952"/>
                </a:cubicBezTo>
                <a:cubicBezTo>
                  <a:pt x="326459" y="5147112"/>
                  <a:pt x="591944" y="5220787"/>
                  <a:pt x="767241" y="5270328"/>
                </a:cubicBezTo>
                <a:cubicBezTo>
                  <a:pt x="782484" y="5275409"/>
                  <a:pt x="797727" y="5279220"/>
                  <a:pt x="811700" y="5283031"/>
                </a:cubicBezTo>
                <a:cubicBezTo>
                  <a:pt x="978105" y="5331301"/>
                  <a:pt x="1886345" y="5385922"/>
                  <a:pt x="1895236" y="5385922"/>
                </a:cubicBezTo>
                <a:lnTo>
                  <a:pt x="3242989" y="5467219"/>
                </a:lnTo>
                <a:lnTo>
                  <a:pt x="11309173" y="5792406"/>
                </a:lnTo>
                <a:lnTo>
                  <a:pt x="11307903" y="5814002"/>
                </a:lnTo>
                <a:lnTo>
                  <a:pt x="3242989" y="5488814"/>
                </a:lnTo>
                <a:lnTo>
                  <a:pt x="1893967" y="5407517"/>
                </a:lnTo>
                <a:cubicBezTo>
                  <a:pt x="1855859" y="5404976"/>
                  <a:pt x="973024" y="5352895"/>
                  <a:pt x="805348" y="5303355"/>
                </a:cubicBezTo>
                <a:cubicBezTo>
                  <a:pt x="791376" y="5299544"/>
                  <a:pt x="776133" y="5294463"/>
                  <a:pt x="760890" y="5290653"/>
                </a:cubicBezTo>
                <a:cubicBezTo>
                  <a:pt x="580511" y="5241112"/>
                  <a:pt x="309945" y="5164896"/>
                  <a:pt x="124486" y="4771114"/>
                </a:cubicBezTo>
                <a:cubicBezTo>
                  <a:pt x="120676" y="4762223"/>
                  <a:pt x="0" y="4542466"/>
                  <a:pt x="0" y="399752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algn="ctr"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648800" y="2629293"/>
            <a:ext cx="9000000" cy="1784960"/>
          </a:xfrm>
        </p:spPr>
        <p:txBody>
          <a:bodyPr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2000" b="0" cap="none" baseline="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2pPr>
            <a:lvl3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3pPr>
            <a:lvl4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4pPr>
            <a:lvl5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5pPr>
            <a:lvl6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6pPr>
            <a:lvl7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7pPr>
            <a:lvl8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8pPr>
            <a:lvl9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/>
          <a:p>
            <a:r>
              <a:rPr lang="fr-FR" noProof="0"/>
              <a:t>Date</a:t>
            </a:r>
            <a:endParaRPr lang="en-GB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/>
              <a:t>FORVIA Corporate Presentation 2024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1648800" y="360419"/>
            <a:ext cx="9000000" cy="2083329"/>
          </a:xfrm>
        </p:spPr>
        <p:txBody>
          <a:bodyPr anchor="b" anchorCtr="0"/>
          <a:lstStyle>
            <a:lvl1pPr algn="l">
              <a:lnSpc>
                <a:spcPct val="74000"/>
              </a:lnSpc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17A60238-3312-074F-E3FF-306431491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00000" y="5792400"/>
            <a:ext cx="2273164" cy="680401"/>
          </a:xfrm>
          <a:custGeom>
            <a:avLst/>
            <a:gdLst>
              <a:gd name="connsiteX0" fmla="*/ 1264146 w 2273164"/>
              <a:gd name="connsiteY0" fmla="*/ 621900 h 680401"/>
              <a:gd name="connsiteX1" fmla="*/ 1246341 w 2273164"/>
              <a:gd name="connsiteY1" fmla="*/ 626987 h 680401"/>
              <a:gd name="connsiteX2" fmla="*/ 1239983 w 2273164"/>
              <a:gd name="connsiteY2" fmla="*/ 643519 h 680401"/>
              <a:gd name="connsiteX3" fmla="*/ 1247614 w 2273164"/>
              <a:gd name="connsiteY3" fmla="*/ 657509 h 680401"/>
              <a:gd name="connsiteX4" fmla="*/ 1270506 w 2273164"/>
              <a:gd name="connsiteY4" fmla="*/ 662596 h 680401"/>
              <a:gd name="connsiteX5" fmla="*/ 1304843 w 2273164"/>
              <a:gd name="connsiteY5" fmla="*/ 656237 h 680401"/>
              <a:gd name="connsiteX6" fmla="*/ 1315017 w 2273164"/>
              <a:gd name="connsiteY6" fmla="*/ 638432 h 680401"/>
              <a:gd name="connsiteX7" fmla="*/ 1309930 w 2273164"/>
              <a:gd name="connsiteY7" fmla="*/ 625714 h 680401"/>
              <a:gd name="connsiteX8" fmla="*/ 1287038 w 2273164"/>
              <a:gd name="connsiteY8" fmla="*/ 621900 h 680401"/>
              <a:gd name="connsiteX9" fmla="*/ 794861 w 2273164"/>
              <a:gd name="connsiteY9" fmla="*/ 516341 h 680401"/>
              <a:gd name="connsiteX10" fmla="*/ 769426 w 2273164"/>
              <a:gd name="connsiteY10" fmla="*/ 526516 h 680401"/>
              <a:gd name="connsiteX11" fmla="*/ 760522 w 2273164"/>
              <a:gd name="connsiteY11" fmla="*/ 558311 h 680401"/>
              <a:gd name="connsiteX12" fmla="*/ 760522 w 2273164"/>
              <a:gd name="connsiteY12" fmla="*/ 562125 h 680401"/>
              <a:gd name="connsiteX13" fmla="*/ 769426 w 2273164"/>
              <a:gd name="connsiteY13" fmla="*/ 597735 h 680401"/>
              <a:gd name="connsiteX14" fmla="*/ 796132 w 2273164"/>
              <a:gd name="connsiteY14" fmla="*/ 607909 h 680401"/>
              <a:gd name="connsiteX15" fmla="*/ 820297 w 2273164"/>
              <a:gd name="connsiteY15" fmla="*/ 595192 h 680401"/>
              <a:gd name="connsiteX16" fmla="*/ 827927 w 2273164"/>
              <a:gd name="connsiteY16" fmla="*/ 562125 h 680401"/>
              <a:gd name="connsiteX17" fmla="*/ 819024 w 2273164"/>
              <a:gd name="connsiteY17" fmla="*/ 527788 h 680401"/>
              <a:gd name="connsiteX18" fmla="*/ 794861 w 2273164"/>
              <a:gd name="connsiteY18" fmla="*/ 516341 h 680401"/>
              <a:gd name="connsiteX19" fmla="*/ 1822457 w 2273164"/>
              <a:gd name="connsiteY19" fmla="*/ 515070 h 680401"/>
              <a:gd name="connsiteX20" fmla="*/ 1795749 w 2273164"/>
              <a:gd name="connsiteY20" fmla="*/ 525245 h 680401"/>
              <a:gd name="connsiteX21" fmla="*/ 1788118 w 2273164"/>
              <a:gd name="connsiteY21" fmla="*/ 560854 h 680401"/>
              <a:gd name="connsiteX22" fmla="*/ 1797022 w 2273164"/>
              <a:gd name="connsiteY22" fmla="*/ 596464 h 680401"/>
              <a:gd name="connsiteX23" fmla="*/ 1823728 w 2273164"/>
              <a:gd name="connsiteY23" fmla="*/ 606638 h 680401"/>
              <a:gd name="connsiteX24" fmla="*/ 1847893 w 2273164"/>
              <a:gd name="connsiteY24" fmla="*/ 595192 h 680401"/>
              <a:gd name="connsiteX25" fmla="*/ 1854251 w 2273164"/>
              <a:gd name="connsiteY25" fmla="*/ 560854 h 680401"/>
              <a:gd name="connsiteX26" fmla="*/ 1846620 w 2273164"/>
              <a:gd name="connsiteY26" fmla="*/ 526516 h 680401"/>
              <a:gd name="connsiteX27" fmla="*/ 1822457 w 2273164"/>
              <a:gd name="connsiteY27" fmla="*/ 515070 h 680401"/>
              <a:gd name="connsiteX28" fmla="*/ 1683833 w 2273164"/>
              <a:gd name="connsiteY28" fmla="*/ 513798 h 680401"/>
              <a:gd name="connsiteX29" fmla="*/ 1657126 w 2273164"/>
              <a:gd name="connsiteY29" fmla="*/ 525245 h 680401"/>
              <a:gd name="connsiteX30" fmla="*/ 1648223 w 2273164"/>
              <a:gd name="connsiteY30" fmla="*/ 559582 h 680401"/>
              <a:gd name="connsiteX31" fmla="*/ 1657126 w 2273164"/>
              <a:gd name="connsiteY31" fmla="*/ 595192 h 680401"/>
              <a:gd name="connsiteX32" fmla="*/ 1683833 w 2273164"/>
              <a:gd name="connsiteY32" fmla="*/ 606638 h 680401"/>
              <a:gd name="connsiteX33" fmla="*/ 1710541 w 2273164"/>
              <a:gd name="connsiteY33" fmla="*/ 595192 h 680401"/>
              <a:gd name="connsiteX34" fmla="*/ 1719443 w 2273164"/>
              <a:gd name="connsiteY34" fmla="*/ 559582 h 680401"/>
              <a:gd name="connsiteX35" fmla="*/ 1710541 w 2273164"/>
              <a:gd name="connsiteY35" fmla="*/ 525245 h 680401"/>
              <a:gd name="connsiteX36" fmla="*/ 1683833 w 2273164"/>
              <a:gd name="connsiteY36" fmla="*/ 513798 h 680401"/>
              <a:gd name="connsiteX37" fmla="*/ 1274320 w 2273164"/>
              <a:gd name="connsiteY37" fmla="*/ 512527 h 680401"/>
              <a:gd name="connsiteX38" fmla="*/ 1255244 w 2273164"/>
              <a:gd name="connsiteY38" fmla="*/ 518885 h 680401"/>
              <a:gd name="connsiteX39" fmla="*/ 1248885 w 2273164"/>
              <a:gd name="connsiteY39" fmla="*/ 539233 h 680401"/>
              <a:gd name="connsiteX40" fmla="*/ 1255244 w 2273164"/>
              <a:gd name="connsiteY40" fmla="*/ 557038 h 680401"/>
              <a:gd name="connsiteX41" fmla="*/ 1274320 w 2273164"/>
              <a:gd name="connsiteY41" fmla="*/ 563398 h 680401"/>
              <a:gd name="connsiteX42" fmla="*/ 1299756 w 2273164"/>
              <a:gd name="connsiteY42" fmla="*/ 537962 h 680401"/>
              <a:gd name="connsiteX43" fmla="*/ 1274320 w 2273164"/>
              <a:gd name="connsiteY43" fmla="*/ 512527 h 680401"/>
              <a:gd name="connsiteX44" fmla="*/ 2151847 w 2273164"/>
              <a:gd name="connsiteY44" fmla="*/ 497266 h 680401"/>
              <a:gd name="connsiteX45" fmla="*/ 2176011 w 2273164"/>
              <a:gd name="connsiteY45" fmla="*/ 497266 h 680401"/>
              <a:gd name="connsiteX46" fmla="*/ 2203990 w 2273164"/>
              <a:gd name="connsiteY46" fmla="*/ 568485 h 680401"/>
              <a:gd name="connsiteX47" fmla="*/ 2214164 w 2273164"/>
              <a:gd name="connsiteY47" fmla="*/ 599008 h 680401"/>
              <a:gd name="connsiteX48" fmla="*/ 2219251 w 2273164"/>
              <a:gd name="connsiteY48" fmla="*/ 583746 h 680401"/>
              <a:gd name="connsiteX49" fmla="*/ 2249774 w 2273164"/>
              <a:gd name="connsiteY49" fmla="*/ 497266 h 680401"/>
              <a:gd name="connsiteX50" fmla="*/ 2272666 w 2273164"/>
              <a:gd name="connsiteY50" fmla="*/ 497266 h 680401"/>
              <a:gd name="connsiteX51" fmla="*/ 2219251 w 2273164"/>
              <a:gd name="connsiteY51" fmla="*/ 640976 h 680401"/>
              <a:gd name="connsiteX52" fmla="*/ 2200174 w 2273164"/>
              <a:gd name="connsiteY52" fmla="*/ 671498 h 680401"/>
              <a:gd name="connsiteX53" fmla="*/ 2173467 w 2273164"/>
              <a:gd name="connsiteY53" fmla="*/ 680401 h 680401"/>
              <a:gd name="connsiteX54" fmla="*/ 2155663 w 2273164"/>
              <a:gd name="connsiteY54" fmla="*/ 677858 h 680401"/>
              <a:gd name="connsiteX55" fmla="*/ 2154390 w 2273164"/>
              <a:gd name="connsiteY55" fmla="*/ 677858 h 680401"/>
              <a:gd name="connsiteX56" fmla="*/ 2154390 w 2273164"/>
              <a:gd name="connsiteY56" fmla="*/ 658780 h 680401"/>
              <a:gd name="connsiteX57" fmla="*/ 2156934 w 2273164"/>
              <a:gd name="connsiteY57" fmla="*/ 658780 h 680401"/>
              <a:gd name="connsiteX58" fmla="*/ 2170924 w 2273164"/>
              <a:gd name="connsiteY58" fmla="*/ 660053 h 680401"/>
              <a:gd name="connsiteX59" fmla="*/ 2196359 w 2273164"/>
              <a:gd name="connsiteY59" fmla="*/ 639705 h 680401"/>
              <a:gd name="connsiteX60" fmla="*/ 2202718 w 2273164"/>
              <a:gd name="connsiteY60" fmla="*/ 623171 h 680401"/>
              <a:gd name="connsiteX61" fmla="*/ 2027213 w 2273164"/>
              <a:gd name="connsiteY61" fmla="*/ 497266 h 680401"/>
              <a:gd name="connsiteX62" fmla="*/ 2050105 w 2273164"/>
              <a:gd name="connsiteY62" fmla="*/ 497266 h 680401"/>
              <a:gd name="connsiteX63" fmla="*/ 2050105 w 2273164"/>
              <a:gd name="connsiteY63" fmla="*/ 624443 h 680401"/>
              <a:gd name="connsiteX64" fmla="*/ 2027213 w 2273164"/>
              <a:gd name="connsiteY64" fmla="*/ 624443 h 680401"/>
              <a:gd name="connsiteX65" fmla="*/ 1908938 w 2273164"/>
              <a:gd name="connsiteY65" fmla="*/ 497266 h 680401"/>
              <a:gd name="connsiteX66" fmla="*/ 1931830 w 2273164"/>
              <a:gd name="connsiteY66" fmla="*/ 497266 h 680401"/>
              <a:gd name="connsiteX67" fmla="*/ 1931830 w 2273164"/>
              <a:gd name="connsiteY67" fmla="*/ 624443 h 680401"/>
              <a:gd name="connsiteX68" fmla="*/ 1908938 w 2273164"/>
              <a:gd name="connsiteY68" fmla="*/ 624443 h 680401"/>
              <a:gd name="connsiteX69" fmla="*/ 1031412 w 2273164"/>
              <a:gd name="connsiteY69" fmla="*/ 497266 h 680401"/>
              <a:gd name="connsiteX70" fmla="*/ 1054304 w 2273164"/>
              <a:gd name="connsiteY70" fmla="*/ 497266 h 680401"/>
              <a:gd name="connsiteX71" fmla="*/ 1054304 w 2273164"/>
              <a:gd name="connsiteY71" fmla="*/ 624443 h 680401"/>
              <a:gd name="connsiteX72" fmla="*/ 1031412 w 2273164"/>
              <a:gd name="connsiteY72" fmla="*/ 624443 h 680401"/>
              <a:gd name="connsiteX73" fmla="*/ 880069 w 2273164"/>
              <a:gd name="connsiteY73" fmla="*/ 497266 h 680401"/>
              <a:gd name="connsiteX74" fmla="*/ 902961 w 2273164"/>
              <a:gd name="connsiteY74" fmla="*/ 497266 h 680401"/>
              <a:gd name="connsiteX75" fmla="*/ 902961 w 2273164"/>
              <a:gd name="connsiteY75" fmla="*/ 624443 h 680401"/>
              <a:gd name="connsiteX76" fmla="*/ 880069 w 2273164"/>
              <a:gd name="connsiteY76" fmla="*/ 624443 h 680401"/>
              <a:gd name="connsiteX77" fmla="*/ 1683833 w 2273164"/>
              <a:gd name="connsiteY77" fmla="*/ 494722 h 680401"/>
              <a:gd name="connsiteX78" fmla="*/ 1727073 w 2273164"/>
              <a:gd name="connsiteY78" fmla="*/ 511254 h 680401"/>
              <a:gd name="connsiteX79" fmla="*/ 1742335 w 2273164"/>
              <a:gd name="connsiteY79" fmla="*/ 559582 h 680401"/>
              <a:gd name="connsiteX80" fmla="*/ 1727073 w 2273164"/>
              <a:gd name="connsiteY80" fmla="*/ 607909 h 680401"/>
              <a:gd name="connsiteX81" fmla="*/ 1683833 w 2273164"/>
              <a:gd name="connsiteY81" fmla="*/ 625714 h 680401"/>
              <a:gd name="connsiteX82" fmla="*/ 1653310 w 2273164"/>
              <a:gd name="connsiteY82" fmla="*/ 618084 h 680401"/>
              <a:gd name="connsiteX83" fmla="*/ 1632962 w 2273164"/>
              <a:gd name="connsiteY83" fmla="*/ 595192 h 680401"/>
              <a:gd name="connsiteX84" fmla="*/ 1625331 w 2273164"/>
              <a:gd name="connsiteY84" fmla="*/ 560854 h 680401"/>
              <a:gd name="connsiteX85" fmla="*/ 1640592 w 2273164"/>
              <a:gd name="connsiteY85" fmla="*/ 512527 h 680401"/>
              <a:gd name="connsiteX86" fmla="*/ 1683833 w 2273164"/>
              <a:gd name="connsiteY86" fmla="*/ 494722 h 680401"/>
              <a:gd name="connsiteX87" fmla="*/ 1480348 w 2273164"/>
              <a:gd name="connsiteY87" fmla="*/ 494722 h 680401"/>
              <a:gd name="connsiteX88" fmla="*/ 1518502 w 2273164"/>
              <a:gd name="connsiteY88" fmla="*/ 515070 h 680401"/>
              <a:gd name="connsiteX89" fmla="*/ 1533763 w 2273164"/>
              <a:gd name="connsiteY89" fmla="*/ 501080 h 680401"/>
              <a:gd name="connsiteX90" fmla="*/ 1557928 w 2273164"/>
              <a:gd name="connsiteY90" fmla="*/ 494722 h 680401"/>
              <a:gd name="connsiteX91" fmla="*/ 1590994 w 2273164"/>
              <a:gd name="connsiteY91" fmla="*/ 507440 h 680401"/>
              <a:gd name="connsiteX92" fmla="*/ 1602439 w 2273164"/>
              <a:gd name="connsiteY92" fmla="*/ 543049 h 680401"/>
              <a:gd name="connsiteX93" fmla="*/ 1602439 w 2273164"/>
              <a:gd name="connsiteY93" fmla="*/ 625714 h 680401"/>
              <a:gd name="connsiteX94" fmla="*/ 1579547 w 2273164"/>
              <a:gd name="connsiteY94" fmla="*/ 625714 h 680401"/>
              <a:gd name="connsiteX95" fmla="*/ 1579547 w 2273164"/>
              <a:gd name="connsiteY95" fmla="*/ 543049 h 680401"/>
              <a:gd name="connsiteX96" fmla="*/ 1573189 w 2273164"/>
              <a:gd name="connsiteY96" fmla="*/ 521429 h 680401"/>
              <a:gd name="connsiteX97" fmla="*/ 1555384 w 2273164"/>
              <a:gd name="connsiteY97" fmla="*/ 515070 h 680401"/>
              <a:gd name="connsiteX98" fmla="*/ 1531220 w 2273164"/>
              <a:gd name="connsiteY98" fmla="*/ 523972 h 680401"/>
              <a:gd name="connsiteX99" fmla="*/ 1523589 w 2273164"/>
              <a:gd name="connsiteY99" fmla="*/ 553224 h 680401"/>
              <a:gd name="connsiteX100" fmla="*/ 1523589 w 2273164"/>
              <a:gd name="connsiteY100" fmla="*/ 624443 h 680401"/>
              <a:gd name="connsiteX101" fmla="*/ 1500697 w 2273164"/>
              <a:gd name="connsiteY101" fmla="*/ 624443 h 680401"/>
              <a:gd name="connsiteX102" fmla="*/ 1500697 w 2273164"/>
              <a:gd name="connsiteY102" fmla="*/ 541777 h 680401"/>
              <a:gd name="connsiteX103" fmla="*/ 1494339 w 2273164"/>
              <a:gd name="connsiteY103" fmla="*/ 520157 h 680401"/>
              <a:gd name="connsiteX104" fmla="*/ 1476534 w 2273164"/>
              <a:gd name="connsiteY104" fmla="*/ 513798 h 680401"/>
              <a:gd name="connsiteX105" fmla="*/ 1452369 w 2273164"/>
              <a:gd name="connsiteY105" fmla="*/ 523972 h 680401"/>
              <a:gd name="connsiteX106" fmla="*/ 1444739 w 2273164"/>
              <a:gd name="connsiteY106" fmla="*/ 557038 h 680401"/>
              <a:gd name="connsiteX107" fmla="*/ 1444739 w 2273164"/>
              <a:gd name="connsiteY107" fmla="*/ 623171 h 680401"/>
              <a:gd name="connsiteX108" fmla="*/ 1421847 w 2273164"/>
              <a:gd name="connsiteY108" fmla="*/ 623171 h 680401"/>
              <a:gd name="connsiteX109" fmla="*/ 1421847 w 2273164"/>
              <a:gd name="connsiteY109" fmla="*/ 495993 h 680401"/>
              <a:gd name="connsiteX110" fmla="*/ 1440924 w 2273164"/>
              <a:gd name="connsiteY110" fmla="*/ 495993 h 680401"/>
              <a:gd name="connsiteX111" fmla="*/ 1443468 w 2273164"/>
              <a:gd name="connsiteY111" fmla="*/ 511254 h 680401"/>
              <a:gd name="connsiteX112" fmla="*/ 1457457 w 2273164"/>
              <a:gd name="connsiteY112" fmla="*/ 499809 h 680401"/>
              <a:gd name="connsiteX113" fmla="*/ 1480348 w 2273164"/>
              <a:gd name="connsiteY113" fmla="*/ 494722 h 680401"/>
              <a:gd name="connsiteX114" fmla="*/ 1274320 w 2273164"/>
              <a:gd name="connsiteY114" fmla="*/ 494722 h 680401"/>
              <a:gd name="connsiteX115" fmla="*/ 1294669 w 2273164"/>
              <a:gd name="connsiteY115" fmla="*/ 495993 h 680401"/>
              <a:gd name="connsiteX116" fmla="*/ 1339182 w 2273164"/>
              <a:gd name="connsiteY116" fmla="*/ 495993 h 680401"/>
              <a:gd name="connsiteX117" fmla="*/ 1339182 w 2273164"/>
              <a:gd name="connsiteY117" fmla="*/ 511254 h 680401"/>
              <a:gd name="connsiteX118" fmla="*/ 1317561 w 2273164"/>
              <a:gd name="connsiteY118" fmla="*/ 513798 h 680401"/>
              <a:gd name="connsiteX119" fmla="*/ 1321377 w 2273164"/>
              <a:gd name="connsiteY119" fmla="*/ 521429 h 680401"/>
              <a:gd name="connsiteX120" fmla="*/ 1323920 w 2273164"/>
              <a:gd name="connsiteY120" fmla="*/ 536690 h 680401"/>
              <a:gd name="connsiteX121" fmla="*/ 1311202 w 2273164"/>
              <a:gd name="connsiteY121" fmla="*/ 567213 h 680401"/>
              <a:gd name="connsiteX122" fmla="*/ 1275593 w 2273164"/>
              <a:gd name="connsiteY122" fmla="*/ 578659 h 680401"/>
              <a:gd name="connsiteX123" fmla="*/ 1265418 w 2273164"/>
              <a:gd name="connsiteY123" fmla="*/ 577387 h 680401"/>
              <a:gd name="connsiteX124" fmla="*/ 1255244 w 2273164"/>
              <a:gd name="connsiteY124" fmla="*/ 591377 h 680401"/>
              <a:gd name="connsiteX125" fmla="*/ 1259059 w 2273164"/>
              <a:gd name="connsiteY125" fmla="*/ 597735 h 680401"/>
              <a:gd name="connsiteX126" fmla="*/ 1273049 w 2273164"/>
              <a:gd name="connsiteY126" fmla="*/ 600279 h 680401"/>
              <a:gd name="connsiteX127" fmla="*/ 1294669 w 2273164"/>
              <a:gd name="connsiteY127" fmla="*/ 600279 h 680401"/>
              <a:gd name="connsiteX128" fmla="*/ 1326464 w 2273164"/>
              <a:gd name="connsiteY128" fmla="*/ 609182 h 680401"/>
              <a:gd name="connsiteX129" fmla="*/ 1337909 w 2273164"/>
              <a:gd name="connsiteY129" fmla="*/ 634617 h 680401"/>
              <a:gd name="connsiteX130" fmla="*/ 1320104 w 2273164"/>
              <a:gd name="connsiteY130" fmla="*/ 667684 h 680401"/>
              <a:gd name="connsiteX131" fmla="*/ 1270506 w 2273164"/>
              <a:gd name="connsiteY131" fmla="*/ 679129 h 680401"/>
              <a:gd name="connsiteX132" fmla="*/ 1232352 w 2273164"/>
              <a:gd name="connsiteY132" fmla="*/ 670227 h 680401"/>
              <a:gd name="connsiteX133" fmla="*/ 1218362 w 2273164"/>
              <a:gd name="connsiteY133" fmla="*/ 643519 h 680401"/>
              <a:gd name="connsiteX134" fmla="*/ 1225993 w 2273164"/>
              <a:gd name="connsiteY134" fmla="*/ 623171 h 680401"/>
              <a:gd name="connsiteX135" fmla="*/ 1242527 w 2273164"/>
              <a:gd name="connsiteY135" fmla="*/ 612997 h 680401"/>
              <a:gd name="connsiteX136" fmla="*/ 1237439 w 2273164"/>
              <a:gd name="connsiteY136" fmla="*/ 607909 h 680401"/>
              <a:gd name="connsiteX137" fmla="*/ 1233623 w 2273164"/>
              <a:gd name="connsiteY137" fmla="*/ 596464 h 680401"/>
              <a:gd name="connsiteX138" fmla="*/ 1237439 w 2273164"/>
              <a:gd name="connsiteY138" fmla="*/ 583746 h 680401"/>
              <a:gd name="connsiteX139" fmla="*/ 1246341 w 2273164"/>
              <a:gd name="connsiteY139" fmla="*/ 574843 h 680401"/>
              <a:gd name="connsiteX140" fmla="*/ 1232352 w 2273164"/>
              <a:gd name="connsiteY140" fmla="*/ 562125 h 680401"/>
              <a:gd name="connsiteX141" fmla="*/ 1225993 w 2273164"/>
              <a:gd name="connsiteY141" fmla="*/ 539233 h 680401"/>
              <a:gd name="connsiteX142" fmla="*/ 1238711 w 2273164"/>
              <a:gd name="connsiteY142" fmla="*/ 506167 h 680401"/>
              <a:gd name="connsiteX143" fmla="*/ 1274320 w 2273164"/>
              <a:gd name="connsiteY143" fmla="*/ 494722 h 680401"/>
              <a:gd name="connsiteX144" fmla="*/ 1150959 w 2273164"/>
              <a:gd name="connsiteY144" fmla="*/ 494722 h 680401"/>
              <a:gd name="connsiteX145" fmla="*/ 1186568 w 2273164"/>
              <a:gd name="connsiteY145" fmla="*/ 506167 h 680401"/>
              <a:gd name="connsiteX146" fmla="*/ 1198014 w 2273164"/>
              <a:gd name="connsiteY146" fmla="*/ 541777 h 680401"/>
              <a:gd name="connsiteX147" fmla="*/ 1198014 w 2273164"/>
              <a:gd name="connsiteY147" fmla="*/ 624443 h 680401"/>
              <a:gd name="connsiteX148" fmla="*/ 1175122 w 2273164"/>
              <a:gd name="connsiteY148" fmla="*/ 624443 h 680401"/>
              <a:gd name="connsiteX149" fmla="*/ 1175122 w 2273164"/>
              <a:gd name="connsiteY149" fmla="*/ 543049 h 680401"/>
              <a:gd name="connsiteX150" fmla="*/ 1168763 w 2273164"/>
              <a:gd name="connsiteY150" fmla="*/ 521429 h 680401"/>
              <a:gd name="connsiteX151" fmla="*/ 1148415 w 2273164"/>
              <a:gd name="connsiteY151" fmla="*/ 515070 h 680401"/>
              <a:gd name="connsiteX152" fmla="*/ 1121707 w 2273164"/>
              <a:gd name="connsiteY152" fmla="*/ 525245 h 680401"/>
              <a:gd name="connsiteX153" fmla="*/ 1112805 w 2273164"/>
              <a:gd name="connsiteY153" fmla="*/ 558311 h 680401"/>
              <a:gd name="connsiteX154" fmla="*/ 1112805 w 2273164"/>
              <a:gd name="connsiteY154" fmla="*/ 624443 h 680401"/>
              <a:gd name="connsiteX155" fmla="*/ 1089913 w 2273164"/>
              <a:gd name="connsiteY155" fmla="*/ 624443 h 680401"/>
              <a:gd name="connsiteX156" fmla="*/ 1089913 w 2273164"/>
              <a:gd name="connsiteY156" fmla="*/ 497266 h 680401"/>
              <a:gd name="connsiteX157" fmla="*/ 1108989 w 2273164"/>
              <a:gd name="connsiteY157" fmla="*/ 497266 h 680401"/>
              <a:gd name="connsiteX158" fmla="*/ 1111533 w 2273164"/>
              <a:gd name="connsiteY158" fmla="*/ 512527 h 680401"/>
              <a:gd name="connsiteX159" fmla="*/ 1126794 w 2273164"/>
              <a:gd name="connsiteY159" fmla="*/ 499809 h 680401"/>
              <a:gd name="connsiteX160" fmla="*/ 1150959 w 2273164"/>
              <a:gd name="connsiteY160" fmla="*/ 494722 h 680401"/>
              <a:gd name="connsiteX161" fmla="*/ 998345 w 2273164"/>
              <a:gd name="connsiteY161" fmla="*/ 494722 h 680401"/>
              <a:gd name="connsiteX162" fmla="*/ 1011063 w 2273164"/>
              <a:gd name="connsiteY162" fmla="*/ 494722 h 680401"/>
              <a:gd name="connsiteX163" fmla="*/ 1012334 w 2273164"/>
              <a:gd name="connsiteY163" fmla="*/ 494722 h 680401"/>
              <a:gd name="connsiteX164" fmla="*/ 1009791 w 2273164"/>
              <a:gd name="connsiteY164" fmla="*/ 515070 h 680401"/>
              <a:gd name="connsiteX165" fmla="*/ 1008520 w 2273164"/>
              <a:gd name="connsiteY165" fmla="*/ 515070 h 680401"/>
              <a:gd name="connsiteX166" fmla="*/ 995802 w 2273164"/>
              <a:gd name="connsiteY166" fmla="*/ 513798 h 680401"/>
              <a:gd name="connsiteX167" fmla="*/ 971637 w 2273164"/>
              <a:gd name="connsiteY167" fmla="*/ 525245 h 680401"/>
              <a:gd name="connsiteX168" fmla="*/ 961463 w 2273164"/>
              <a:gd name="connsiteY168" fmla="*/ 554495 h 680401"/>
              <a:gd name="connsiteX169" fmla="*/ 961463 w 2273164"/>
              <a:gd name="connsiteY169" fmla="*/ 623171 h 680401"/>
              <a:gd name="connsiteX170" fmla="*/ 938571 w 2273164"/>
              <a:gd name="connsiteY170" fmla="*/ 623171 h 680401"/>
              <a:gd name="connsiteX171" fmla="*/ 938571 w 2273164"/>
              <a:gd name="connsiteY171" fmla="*/ 495993 h 680401"/>
              <a:gd name="connsiteX172" fmla="*/ 957649 w 2273164"/>
              <a:gd name="connsiteY172" fmla="*/ 495993 h 680401"/>
              <a:gd name="connsiteX173" fmla="*/ 960192 w 2273164"/>
              <a:gd name="connsiteY173" fmla="*/ 516341 h 680401"/>
              <a:gd name="connsiteX174" fmla="*/ 975453 w 2273164"/>
              <a:gd name="connsiteY174" fmla="*/ 501080 h 680401"/>
              <a:gd name="connsiteX175" fmla="*/ 998345 w 2273164"/>
              <a:gd name="connsiteY175" fmla="*/ 494722 h 680401"/>
              <a:gd name="connsiteX176" fmla="*/ 798676 w 2273164"/>
              <a:gd name="connsiteY176" fmla="*/ 494722 h 680401"/>
              <a:gd name="connsiteX177" fmla="*/ 838101 w 2273164"/>
              <a:gd name="connsiteY177" fmla="*/ 513798 h 680401"/>
              <a:gd name="connsiteX178" fmla="*/ 852090 w 2273164"/>
              <a:gd name="connsiteY178" fmla="*/ 562125 h 680401"/>
              <a:gd name="connsiteX179" fmla="*/ 838101 w 2273164"/>
              <a:gd name="connsiteY179" fmla="*/ 610453 h 680401"/>
              <a:gd name="connsiteX180" fmla="*/ 798676 w 2273164"/>
              <a:gd name="connsiteY180" fmla="*/ 628258 h 680401"/>
              <a:gd name="connsiteX181" fmla="*/ 775784 w 2273164"/>
              <a:gd name="connsiteY181" fmla="*/ 623171 h 680401"/>
              <a:gd name="connsiteX182" fmla="*/ 760522 w 2273164"/>
              <a:gd name="connsiteY182" fmla="*/ 611725 h 680401"/>
              <a:gd name="connsiteX183" fmla="*/ 761795 w 2273164"/>
              <a:gd name="connsiteY183" fmla="*/ 628258 h 680401"/>
              <a:gd name="connsiteX184" fmla="*/ 761795 w 2273164"/>
              <a:gd name="connsiteY184" fmla="*/ 680401 h 680401"/>
              <a:gd name="connsiteX185" fmla="*/ 738903 w 2273164"/>
              <a:gd name="connsiteY185" fmla="*/ 680401 h 680401"/>
              <a:gd name="connsiteX186" fmla="*/ 738903 w 2273164"/>
              <a:gd name="connsiteY186" fmla="*/ 497266 h 680401"/>
              <a:gd name="connsiteX187" fmla="*/ 757979 w 2273164"/>
              <a:gd name="connsiteY187" fmla="*/ 497266 h 680401"/>
              <a:gd name="connsiteX188" fmla="*/ 760522 w 2273164"/>
              <a:gd name="connsiteY188" fmla="*/ 512527 h 680401"/>
              <a:gd name="connsiteX189" fmla="*/ 775784 w 2273164"/>
              <a:gd name="connsiteY189" fmla="*/ 499809 h 680401"/>
              <a:gd name="connsiteX190" fmla="*/ 798676 w 2273164"/>
              <a:gd name="connsiteY190" fmla="*/ 494722 h 680401"/>
              <a:gd name="connsiteX191" fmla="*/ 668954 w 2273164"/>
              <a:gd name="connsiteY191" fmla="*/ 494722 h 680401"/>
              <a:gd name="connsiteX192" fmla="*/ 708380 w 2273164"/>
              <a:gd name="connsiteY192" fmla="*/ 502353 h 680401"/>
              <a:gd name="connsiteX193" fmla="*/ 709651 w 2273164"/>
              <a:gd name="connsiteY193" fmla="*/ 503624 h 680401"/>
              <a:gd name="connsiteX194" fmla="*/ 702021 w 2273164"/>
              <a:gd name="connsiteY194" fmla="*/ 522701 h 680401"/>
              <a:gd name="connsiteX195" fmla="*/ 700750 w 2273164"/>
              <a:gd name="connsiteY195" fmla="*/ 521429 h 680401"/>
              <a:gd name="connsiteX196" fmla="*/ 667683 w 2273164"/>
              <a:gd name="connsiteY196" fmla="*/ 513798 h 680401"/>
              <a:gd name="connsiteX197" fmla="*/ 648606 w 2273164"/>
              <a:gd name="connsiteY197" fmla="*/ 517614 h 680401"/>
              <a:gd name="connsiteX198" fmla="*/ 642248 w 2273164"/>
              <a:gd name="connsiteY198" fmla="*/ 527788 h 680401"/>
              <a:gd name="connsiteX199" fmla="*/ 644791 w 2273164"/>
              <a:gd name="connsiteY199" fmla="*/ 535419 h 680401"/>
              <a:gd name="connsiteX200" fmla="*/ 652422 w 2273164"/>
              <a:gd name="connsiteY200" fmla="*/ 541777 h 680401"/>
              <a:gd name="connsiteX201" fmla="*/ 674042 w 2273164"/>
              <a:gd name="connsiteY201" fmla="*/ 550680 h 680401"/>
              <a:gd name="connsiteX202" fmla="*/ 705837 w 2273164"/>
              <a:gd name="connsiteY202" fmla="*/ 565941 h 680401"/>
              <a:gd name="connsiteX203" fmla="*/ 713467 w 2273164"/>
              <a:gd name="connsiteY203" fmla="*/ 587561 h 680401"/>
              <a:gd name="connsiteX204" fmla="*/ 699477 w 2273164"/>
              <a:gd name="connsiteY204" fmla="*/ 615540 h 680401"/>
              <a:gd name="connsiteX205" fmla="*/ 662596 w 2273164"/>
              <a:gd name="connsiteY205" fmla="*/ 625714 h 680401"/>
              <a:gd name="connsiteX206" fmla="*/ 623171 w 2273164"/>
              <a:gd name="connsiteY206" fmla="*/ 618084 h 680401"/>
              <a:gd name="connsiteX207" fmla="*/ 621899 w 2273164"/>
              <a:gd name="connsiteY207" fmla="*/ 618084 h 680401"/>
              <a:gd name="connsiteX208" fmla="*/ 621899 w 2273164"/>
              <a:gd name="connsiteY208" fmla="*/ 596464 h 680401"/>
              <a:gd name="connsiteX209" fmla="*/ 624443 w 2273164"/>
              <a:gd name="connsiteY209" fmla="*/ 597735 h 680401"/>
              <a:gd name="connsiteX210" fmla="*/ 643519 w 2273164"/>
              <a:gd name="connsiteY210" fmla="*/ 604095 h 680401"/>
              <a:gd name="connsiteX211" fmla="*/ 662596 w 2273164"/>
              <a:gd name="connsiteY211" fmla="*/ 606638 h 680401"/>
              <a:gd name="connsiteX212" fmla="*/ 684216 w 2273164"/>
              <a:gd name="connsiteY212" fmla="*/ 602822 h 680401"/>
              <a:gd name="connsiteX213" fmla="*/ 691846 w 2273164"/>
              <a:gd name="connsiteY213" fmla="*/ 590105 h 680401"/>
              <a:gd name="connsiteX214" fmla="*/ 686759 w 2273164"/>
              <a:gd name="connsiteY214" fmla="*/ 578659 h 680401"/>
              <a:gd name="connsiteX215" fmla="*/ 662596 w 2273164"/>
              <a:gd name="connsiteY215" fmla="*/ 567213 h 680401"/>
              <a:gd name="connsiteX216" fmla="*/ 637161 w 2273164"/>
              <a:gd name="connsiteY216" fmla="*/ 555767 h 680401"/>
              <a:gd name="connsiteX217" fmla="*/ 625714 w 2273164"/>
              <a:gd name="connsiteY217" fmla="*/ 544321 h 680401"/>
              <a:gd name="connsiteX218" fmla="*/ 621899 w 2273164"/>
              <a:gd name="connsiteY218" fmla="*/ 529059 h 680401"/>
              <a:gd name="connsiteX219" fmla="*/ 634617 w 2273164"/>
              <a:gd name="connsiteY219" fmla="*/ 503624 h 680401"/>
              <a:gd name="connsiteX220" fmla="*/ 668954 w 2273164"/>
              <a:gd name="connsiteY220" fmla="*/ 494722 h 680401"/>
              <a:gd name="connsiteX221" fmla="*/ 546864 w 2273164"/>
              <a:gd name="connsiteY221" fmla="*/ 494722 h 680401"/>
              <a:gd name="connsiteX222" fmla="*/ 582474 w 2273164"/>
              <a:gd name="connsiteY222" fmla="*/ 506167 h 680401"/>
              <a:gd name="connsiteX223" fmla="*/ 593920 w 2273164"/>
              <a:gd name="connsiteY223" fmla="*/ 541777 h 680401"/>
              <a:gd name="connsiteX224" fmla="*/ 593920 w 2273164"/>
              <a:gd name="connsiteY224" fmla="*/ 624443 h 680401"/>
              <a:gd name="connsiteX225" fmla="*/ 571028 w 2273164"/>
              <a:gd name="connsiteY225" fmla="*/ 624443 h 680401"/>
              <a:gd name="connsiteX226" fmla="*/ 571028 w 2273164"/>
              <a:gd name="connsiteY226" fmla="*/ 543049 h 680401"/>
              <a:gd name="connsiteX227" fmla="*/ 564669 w 2273164"/>
              <a:gd name="connsiteY227" fmla="*/ 521429 h 680401"/>
              <a:gd name="connsiteX228" fmla="*/ 544320 w 2273164"/>
              <a:gd name="connsiteY228" fmla="*/ 515070 h 680401"/>
              <a:gd name="connsiteX229" fmla="*/ 517614 w 2273164"/>
              <a:gd name="connsiteY229" fmla="*/ 525245 h 680401"/>
              <a:gd name="connsiteX230" fmla="*/ 508711 w 2273164"/>
              <a:gd name="connsiteY230" fmla="*/ 558311 h 680401"/>
              <a:gd name="connsiteX231" fmla="*/ 508711 w 2273164"/>
              <a:gd name="connsiteY231" fmla="*/ 624443 h 680401"/>
              <a:gd name="connsiteX232" fmla="*/ 485819 w 2273164"/>
              <a:gd name="connsiteY232" fmla="*/ 624443 h 680401"/>
              <a:gd name="connsiteX233" fmla="*/ 485819 w 2273164"/>
              <a:gd name="connsiteY233" fmla="*/ 497266 h 680401"/>
              <a:gd name="connsiteX234" fmla="*/ 504896 w 2273164"/>
              <a:gd name="connsiteY234" fmla="*/ 497266 h 680401"/>
              <a:gd name="connsiteX235" fmla="*/ 507440 w 2273164"/>
              <a:gd name="connsiteY235" fmla="*/ 512527 h 680401"/>
              <a:gd name="connsiteX236" fmla="*/ 522701 w 2273164"/>
              <a:gd name="connsiteY236" fmla="*/ 499809 h 680401"/>
              <a:gd name="connsiteX237" fmla="*/ 546864 w 2273164"/>
              <a:gd name="connsiteY237" fmla="*/ 494722 h 680401"/>
              <a:gd name="connsiteX238" fmla="*/ 2097161 w 2273164"/>
              <a:gd name="connsiteY238" fmla="*/ 468014 h 680401"/>
              <a:gd name="connsiteX239" fmla="*/ 2111150 w 2273164"/>
              <a:gd name="connsiteY239" fmla="*/ 468014 h 680401"/>
              <a:gd name="connsiteX240" fmla="*/ 2111150 w 2273164"/>
              <a:gd name="connsiteY240" fmla="*/ 497266 h 680401"/>
              <a:gd name="connsiteX241" fmla="*/ 2146760 w 2273164"/>
              <a:gd name="connsiteY241" fmla="*/ 497266 h 680401"/>
              <a:gd name="connsiteX242" fmla="*/ 2146760 w 2273164"/>
              <a:gd name="connsiteY242" fmla="*/ 515070 h 680401"/>
              <a:gd name="connsiteX243" fmla="*/ 2111150 w 2273164"/>
              <a:gd name="connsiteY243" fmla="*/ 515070 h 680401"/>
              <a:gd name="connsiteX244" fmla="*/ 2111150 w 2273164"/>
              <a:gd name="connsiteY244" fmla="*/ 586290 h 680401"/>
              <a:gd name="connsiteX245" fmla="*/ 2116237 w 2273164"/>
              <a:gd name="connsiteY245" fmla="*/ 602822 h 680401"/>
              <a:gd name="connsiteX246" fmla="*/ 2128955 w 2273164"/>
              <a:gd name="connsiteY246" fmla="*/ 607909 h 680401"/>
              <a:gd name="connsiteX247" fmla="*/ 2137858 w 2273164"/>
              <a:gd name="connsiteY247" fmla="*/ 606638 h 680401"/>
              <a:gd name="connsiteX248" fmla="*/ 2146760 w 2273164"/>
              <a:gd name="connsiteY248" fmla="*/ 604095 h 680401"/>
              <a:gd name="connsiteX249" fmla="*/ 2149303 w 2273164"/>
              <a:gd name="connsiteY249" fmla="*/ 602822 h 680401"/>
              <a:gd name="connsiteX250" fmla="*/ 2149303 w 2273164"/>
              <a:gd name="connsiteY250" fmla="*/ 620627 h 680401"/>
              <a:gd name="connsiteX251" fmla="*/ 2148032 w 2273164"/>
              <a:gd name="connsiteY251" fmla="*/ 620627 h 680401"/>
              <a:gd name="connsiteX252" fmla="*/ 2139129 w 2273164"/>
              <a:gd name="connsiteY252" fmla="*/ 623171 h 680401"/>
              <a:gd name="connsiteX253" fmla="*/ 2127684 w 2273164"/>
              <a:gd name="connsiteY253" fmla="*/ 624443 h 680401"/>
              <a:gd name="connsiteX254" fmla="*/ 2089530 w 2273164"/>
              <a:gd name="connsiteY254" fmla="*/ 585017 h 680401"/>
              <a:gd name="connsiteX255" fmla="*/ 2089530 w 2273164"/>
              <a:gd name="connsiteY255" fmla="*/ 513798 h 680401"/>
              <a:gd name="connsiteX256" fmla="*/ 2071725 w 2273164"/>
              <a:gd name="connsiteY256" fmla="*/ 513798 h 680401"/>
              <a:gd name="connsiteX257" fmla="*/ 2071725 w 2273164"/>
              <a:gd name="connsiteY257" fmla="*/ 502353 h 680401"/>
              <a:gd name="connsiteX258" fmla="*/ 2089530 w 2273164"/>
              <a:gd name="connsiteY258" fmla="*/ 494722 h 680401"/>
              <a:gd name="connsiteX259" fmla="*/ 424773 w 2273164"/>
              <a:gd name="connsiteY259" fmla="*/ 455296 h 680401"/>
              <a:gd name="connsiteX260" fmla="*/ 447665 w 2273164"/>
              <a:gd name="connsiteY260" fmla="*/ 455296 h 680401"/>
              <a:gd name="connsiteX261" fmla="*/ 447665 w 2273164"/>
              <a:gd name="connsiteY261" fmla="*/ 624443 h 680401"/>
              <a:gd name="connsiteX262" fmla="*/ 424773 w 2273164"/>
              <a:gd name="connsiteY262" fmla="*/ 624443 h 680401"/>
              <a:gd name="connsiteX263" fmla="*/ 2038659 w 2273164"/>
              <a:gd name="connsiteY263" fmla="*/ 451482 h 680401"/>
              <a:gd name="connsiteX264" fmla="*/ 2047561 w 2273164"/>
              <a:gd name="connsiteY264" fmla="*/ 455296 h 680401"/>
              <a:gd name="connsiteX265" fmla="*/ 2051377 w 2273164"/>
              <a:gd name="connsiteY265" fmla="*/ 465470 h 680401"/>
              <a:gd name="connsiteX266" fmla="*/ 2047561 w 2273164"/>
              <a:gd name="connsiteY266" fmla="*/ 475645 h 680401"/>
              <a:gd name="connsiteX267" fmla="*/ 2038659 w 2273164"/>
              <a:gd name="connsiteY267" fmla="*/ 479461 h 680401"/>
              <a:gd name="connsiteX268" fmla="*/ 2029756 w 2273164"/>
              <a:gd name="connsiteY268" fmla="*/ 475645 h 680401"/>
              <a:gd name="connsiteX269" fmla="*/ 2025941 w 2273164"/>
              <a:gd name="connsiteY269" fmla="*/ 465470 h 680401"/>
              <a:gd name="connsiteX270" fmla="*/ 2029756 w 2273164"/>
              <a:gd name="connsiteY270" fmla="*/ 455296 h 680401"/>
              <a:gd name="connsiteX271" fmla="*/ 2038659 w 2273164"/>
              <a:gd name="connsiteY271" fmla="*/ 451482 h 680401"/>
              <a:gd name="connsiteX272" fmla="*/ 1920383 w 2273164"/>
              <a:gd name="connsiteY272" fmla="*/ 451482 h 680401"/>
              <a:gd name="connsiteX273" fmla="*/ 1929286 w 2273164"/>
              <a:gd name="connsiteY273" fmla="*/ 455296 h 680401"/>
              <a:gd name="connsiteX274" fmla="*/ 1933101 w 2273164"/>
              <a:gd name="connsiteY274" fmla="*/ 465470 h 680401"/>
              <a:gd name="connsiteX275" fmla="*/ 1929286 w 2273164"/>
              <a:gd name="connsiteY275" fmla="*/ 475645 h 680401"/>
              <a:gd name="connsiteX276" fmla="*/ 1920383 w 2273164"/>
              <a:gd name="connsiteY276" fmla="*/ 479461 h 680401"/>
              <a:gd name="connsiteX277" fmla="*/ 1911482 w 2273164"/>
              <a:gd name="connsiteY277" fmla="*/ 475645 h 680401"/>
              <a:gd name="connsiteX278" fmla="*/ 1907666 w 2273164"/>
              <a:gd name="connsiteY278" fmla="*/ 465470 h 680401"/>
              <a:gd name="connsiteX279" fmla="*/ 1911482 w 2273164"/>
              <a:gd name="connsiteY279" fmla="*/ 455296 h 680401"/>
              <a:gd name="connsiteX280" fmla="*/ 1920383 w 2273164"/>
              <a:gd name="connsiteY280" fmla="*/ 451482 h 680401"/>
              <a:gd name="connsiteX281" fmla="*/ 1042857 w 2273164"/>
              <a:gd name="connsiteY281" fmla="*/ 451482 h 680401"/>
              <a:gd name="connsiteX282" fmla="*/ 1051760 w 2273164"/>
              <a:gd name="connsiteY282" fmla="*/ 455296 h 680401"/>
              <a:gd name="connsiteX283" fmla="*/ 1055575 w 2273164"/>
              <a:gd name="connsiteY283" fmla="*/ 465470 h 680401"/>
              <a:gd name="connsiteX284" fmla="*/ 1051760 w 2273164"/>
              <a:gd name="connsiteY284" fmla="*/ 475645 h 680401"/>
              <a:gd name="connsiteX285" fmla="*/ 1042857 w 2273164"/>
              <a:gd name="connsiteY285" fmla="*/ 479461 h 680401"/>
              <a:gd name="connsiteX286" fmla="*/ 1033955 w 2273164"/>
              <a:gd name="connsiteY286" fmla="*/ 475645 h 680401"/>
              <a:gd name="connsiteX287" fmla="*/ 1030139 w 2273164"/>
              <a:gd name="connsiteY287" fmla="*/ 465470 h 680401"/>
              <a:gd name="connsiteX288" fmla="*/ 1033955 w 2273164"/>
              <a:gd name="connsiteY288" fmla="*/ 455296 h 680401"/>
              <a:gd name="connsiteX289" fmla="*/ 1042857 w 2273164"/>
              <a:gd name="connsiteY289" fmla="*/ 451482 h 680401"/>
              <a:gd name="connsiteX290" fmla="*/ 891516 w 2273164"/>
              <a:gd name="connsiteY290" fmla="*/ 451482 h 680401"/>
              <a:gd name="connsiteX291" fmla="*/ 900418 w 2273164"/>
              <a:gd name="connsiteY291" fmla="*/ 455296 h 680401"/>
              <a:gd name="connsiteX292" fmla="*/ 904234 w 2273164"/>
              <a:gd name="connsiteY292" fmla="*/ 465470 h 680401"/>
              <a:gd name="connsiteX293" fmla="*/ 900418 w 2273164"/>
              <a:gd name="connsiteY293" fmla="*/ 475645 h 680401"/>
              <a:gd name="connsiteX294" fmla="*/ 891516 w 2273164"/>
              <a:gd name="connsiteY294" fmla="*/ 479461 h 680401"/>
              <a:gd name="connsiteX295" fmla="*/ 882613 w 2273164"/>
              <a:gd name="connsiteY295" fmla="*/ 475645 h 680401"/>
              <a:gd name="connsiteX296" fmla="*/ 878798 w 2273164"/>
              <a:gd name="connsiteY296" fmla="*/ 465470 h 680401"/>
              <a:gd name="connsiteX297" fmla="*/ 882613 w 2273164"/>
              <a:gd name="connsiteY297" fmla="*/ 455296 h 680401"/>
              <a:gd name="connsiteX298" fmla="*/ 891516 w 2273164"/>
              <a:gd name="connsiteY298" fmla="*/ 451482 h 680401"/>
              <a:gd name="connsiteX299" fmla="*/ 1968711 w 2273164"/>
              <a:gd name="connsiteY299" fmla="*/ 445122 h 680401"/>
              <a:gd name="connsiteX300" fmla="*/ 1991603 w 2273164"/>
              <a:gd name="connsiteY300" fmla="*/ 445122 h 680401"/>
              <a:gd name="connsiteX301" fmla="*/ 1991603 w 2273164"/>
              <a:gd name="connsiteY301" fmla="*/ 624443 h 680401"/>
              <a:gd name="connsiteX302" fmla="*/ 1968711 w 2273164"/>
              <a:gd name="connsiteY302" fmla="*/ 624443 h 680401"/>
              <a:gd name="connsiteX303" fmla="*/ 1765227 w 2273164"/>
              <a:gd name="connsiteY303" fmla="*/ 445122 h 680401"/>
              <a:gd name="connsiteX304" fmla="*/ 1788118 w 2273164"/>
              <a:gd name="connsiteY304" fmla="*/ 445122 h 680401"/>
              <a:gd name="connsiteX305" fmla="*/ 1788118 w 2273164"/>
              <a:gd name="connsiteY305" fmla="*/ 488362 h 680401"/>
              <a:gd name="connsiteX306" fmla="*/ 1788118 w 2273164"/>
              <a:gd name="connsiteY306" fmla="*/ 509983 h 680401"/>
              <a:gd name="connsiteX307" fmla="*/ 1826272 w 2273164"/>
              <a:gd name="connsiteY307" fmla="*/ 494722 h 680401"/>
              <a:gd name="connsiteX308" fmla="*/ 1864425 w 2273164"/>
              <a:gd name="connsiteY308" fmla="*/ 512527 h 680401"/>
              <a:gd name="connsiteX309" fmla="*/ 1878415 w 2273164"/>
              <a:gd name="connsiteY309" fmla="*/ 560854 h 680401"/>
              <a:gd name="connsiteX310" fmla="*/ 1864425 w 2273164"/>
              <a:gd name="connsiteY310" fmla="*/ 609182 h 680401"/>
              <a:gd name="connsiteX311" fmla="*/ 1825001 w 2273164"/>
              <a:gd name="connsiteY311" fmla="*/ 626987 h 680401"/>
              <a:gd name="connsiteX312" fmla="*/ 1802109 w 2273164"/>
              <a:gd name="connsiteY312" fmla="*/ 621900 h 680401"/>
              <a:gd name="connsiteX313" fmla="*/ 1785575 w 2273164"/>
              <a:gd name="connsiteY313" fmla="*/ 609182 h 680401"/>
              <a:gd name="connsiteX314" fmla="*/ 1781760 w 2273164"/>
              <a:gd name="connsiteY314" fmla="*/ 624443 h 680401"/>
              <a:gd name="connsiteX315" fmla="*/ 1765227 w 2273164"/>
              <a:gd name="connsiteY315" fmla="*/ 624443 h 680401"/>
              <a:gd name="connsiteX316" fmla="*/ 2057735 w 2273164"/>
              <a:gd name="connsiteY316" fmla="*/ 82666 h 680401"/>
              <a:gd name="connsiteX317" fmla="*/ 1994146 w 2273164"/>
              <a:gd name="connsiteY317" fmla="*/ 211115 h 680401"/>
              <a:gd name="connsiteX318" fmla="*/ 2121324 w 2273164"/>
              <a:gd name="connsiteY318" fmla="*/ 211115 h 680401"/>
              <a:gd name="connsiteX319" fmla="*/ 958920 w 2273164"/>
              <a:gd name="connsiteY319" fmla="*/ 81394 h 680401"/>
              <a:gd name="connsiteX320" fmla="*/ 958920 w 2273164"/>
              <a:gd name="connsiteY320" fmla="*/ 155157 h 680401"/>
              <a:gd name="connsiteX321" fmla="*/ 1105175 w 2273164"/>
              <a:gd name="connsiteY321" fmla="*/ 155157 h 680401"/>
              <a:gd name="connsiteX322" fmla="*/ 1161133 w 2273164"/>
              <a:gd name="connsiteY322" fmla="*/ 118276 h 680401"/>
              <a:gd name="connsiteX323" fmla="*/ 1105175 w 2273164"/>
              <a:gd name="connsiteY323" fmla="*/ 81394 h 680401"/>
              <a:gd name="connsiteX324" fmla="*/ 600279 w 2273164"/>
              <a:gd name="connsiteY324" fmla="*/ 67405 h 680401"/>
              <a:gd name="connsiteX325" fmla="*/ 464199 w 2273164"/>
              <a:gd name="connsiteY325" fmla="*/ 171691 h 680401"/>
              <a:gd name="connsiteX326" fmla="*/ 600279 w 2273164"/>
              <a:gd name="connsiteY326" fmla="*/ 275976 h 680401"/>
              <a:gd name="connsiteX327" fmla="*/ 736359 w 2273164"/>
              <a:gd name="connsiteY327" fmla="*/ 171691 h 680401"/>
              <a:gd name="connsiteX328" fmla="*/ 600279 w 2273164"/>
              <a:gd name="connsiteY328" fmla="*/ 67405 h 680401"/>
              <a:gd name="connsiteX329" fmla="*/ 900418 w 2273164"/>
              <a:gd name="connsiteY329" fmla="*/ 10174 h 680401"/>
              <a:gd name="connsiteX330" fmla="*/ 1117892 w 2273164"/>
              <a:gd name="connsiteY330" fmla="*/ 10174 h 680401"/>
              <a:gd name="connsiteX331" fmla="*/ 1247614 w 2273164"/>
              <a:gd name="connsiteY331" fmla="*/ 115732 h 680401"/>
              <a:gd name="connsiteX332" fmla="*/ 1173851 w 2273164"/>
              <a:gd name="connsiteY332" fmla="*/ 213659 h 680401"/>
              <a:gd name="connsiteX333" fmla="*/ 1265418 w 2273164"/>
              <a:gd name="connsiteY333" fmla="*/ 329391 h 680401"/>
              <a:gd name="connsiteX334" fmla="*/ 1262875 w 2273164"/>
              <a:gd name="connsiteY334" fmla="*/ 333206 h 680401"/>
              <a:gd name="connsiteX335" fmla="*/ 1177665 w 2273164"/>
              <a:gd name="connsiteY335" fmla="*/ 333206 h 680401"/>
              <a:gd name="connsiteX336" fmla="*/ 1168763 w 2273164"/>
              <a:gd name="connsiteY336" fmla="*/ 329391 h 680401"/>
              <a:gd name="connsiteX337" fmla="*/ 1096271 w 2273164"/>
              <a:gd name="connsiteY337" fmla="*/ 246725 h 680401"/>
              <a:gd name="connsiteX338" fmla="*/ 1032683 w 2273164"/>
              <a:gd name="connsiteY338" fmla="*/ 221289 h 680401"/>
              <a:gd name="connsiteX339" fmla="*/ 958920 w 2273164"/>
              <a:gd name="connsiteY339" fmla="*/ 221289 h 680401"/>
              <a:gd name="connsiteX340" fmla="*/ 958920 w 2273164"/>
              <a:gd name="connsiteY340" fmla="*/ 321760 h 680401"/>
              <a:gd name="connsiteX341" fmla="*/ 947474 w 2273164"/>
              <a:gd name="connsiteY341" fmla="*/ 333206 h 680401"/>
              <a:gd name="connsiteX342" fmla="*/ 886429 w 2273164"/>
              <a:gd name="connsiteY342" fmla="*/ 333206 h 680401"/>
              <a:gd name="connsiteX343" fmla="*/ 874982 w 2273164"/>
              <a:gd name="connsiteY343" fmla="*/ 321760 h 680401"/>
              <a:gd name="connsiteX344" fmla="*/ 874982 w 2273164"/>
              <a:gd name="connsiteY344" fmla="*/ 35610 h 680401"/>
              <a:gd name="connsiteX345" fmla="*/ 900418 w 2273164"/>
              <a:gd name="connsiteY345" fmla="*/ 10174 h 680401"/>
              <a:gd name="connsiteX346" fmla="*/ 2024669 w 2273164"/>
              <a:gd name="connsiteY346" fmla="*/ 8903 h 680401"/>
              <a:gd name="connsiteX347" fmla="*/ 2098432 w 2273164"/>
              <a:gd name="connsiteY347" fmla="*/ 8903 h 680401"/>
              <a:gd name="connsiteX348" fmla="*/ 2108606 w 2273164"/>
              <a:gd name="connsiteY348" fmla="*/ 15261 h 680401"/>
              <a:gd name="connsiteX349" fmla="*/ 2272666 w 2273164"/>
              <a:gd name="connsiteY349" fmla="*/ 329391 h 680401"/>
              <a:gd name="connsiteX350" fmla="*/ 2270123 w 2273164"/>
              <a:gd name="connsiteY350" fmla="*/ 333206 h 680401"/>
              <a:gd name="connsiteX351" fmla="*/ 2223066 w 2273164"/>
              <a:gd name="connsiteY351" fmla="*/ 333206 h 680401"/>
              <a:gd name="connsiteX352" fmla="*/ 2162021 w 2273164"/>
              <a:gd name="connsiteY352" fmla="*/ 295052 h 680401"/>
              <a:gd name="connsiteX353" fmla="*/ 2150576 w 2273164"/>
              <a:gd name="connsiteY353" fmla="*/ 270889 h 680401"/>
              <a:gd name="connsiteX354" fmla="*/ 1964896 w 2273164"/>
              <a:gd name="connsiteY354" fmla="*/ 270889 h 680401"/>
              <a:gd name="connsiteX355" fmla="*/ 1936917 w 2273164"/>
              <a:gd name="connsiteY355" fmla="*/ 326847 h 680401"/>
              <a:gd name="connsiteX356" fmla="*/ 1926743 w 2273164"/>
              <a:gd name="connsiteY356" fmla="*/ 333206 h 680401"/>
              <a:gd name="connsiteX357" fmla="*/ 1844077 w 2273164"/>
              <a:gd name="connsiteY357" fmla="*/ 333206 h 680401"/>
              <a:gd name="connsiteX358" fmla="*/ 1841533 w 2273164"/>
              <a:gd name="connsiteY358" fmla="*/ 329391 h 680401"/>
              <a:gd name="connsiteX359" fmla="*/ 2001777 w 2273164"/>
              <a:gd name="connsiteY359" fmla="*/ 22892 h 680401"/>
              <a:gd name="connsiteX360" fmla="*/ 2024669 w 2273164"/>
              <a:gd name="connsiteY360" fmla="*/ 8903 h 680401"/>
              <a:gd name="connsiteX361" fmla="*/ 1747422 w 2273164"/>
              <a:gd name="connsiteY361" fmla="*/ 8903 h 680401"/>
              <a:gd name="connsiteX362" fmla="*/ 1794478 w 2273164"/>
              <a:gd name="connsiteY362" fmla="*/ 8903 h 680401"/>
              <a:gd name="connsiteX363" fmla="*/ 1805923 w 2273164"/>
              <a:gd name="connsiteY363" fmla="*/ 20348 h 680401"/>
              <a:gd name="connsiteX364" fmla="*/ 1805923 w 2273164"/>
              <a:gd name="connsiteY364" fmla="*/ 321760 h 680401"/>
              <a:gd name="connsiteX365" fmla="*/ 1794478 w 2273164"/>
              <a:gd name="connsiteY365" fmla="*/ 333206 h 680401"/>
              <a:gd name="connsiteX366" fmla="*/ 1733433 w 2273164"/>
              <a:gd name="connsiteY366" fmla="*/ 333206 h 680401"/>
              <a:gd name="connsiteX367" fmla="*/ 1721986 w 2273164"/>
              <a:gd name="connsiteY367" fmla="*/ 320488 h 680401"/>
              <a:gd name="connsiteX368" fmla="*/ 1721986 w 2273164"/>
              <a:gd name="connsiteY368" fmla="*/ 34339 h 680401"/>
              <a:gd name="connsiteX369" fmla="*/ 1747422 w 2273164"/>
              <a:gd name="connsiteY369" fmla="*/ 8903 h 680401"/>
              <a:gd name="connsiteX370" fmla="*/ 1261602 w 2273164"/>
              <a:gd name="connsiteY370" fmla="*/ 8903 h 680401"/>
              <a:gd name="connsiteX371" fmla="*/ 1344269 w 2273164"/>
              <a:gd name="connsiteY371" fmla="*/ 8903 h 680401"/>
              <a:gd name="connsiteX372" fmla="*/ 1354443 w 2273164"/>
              <a:gd name="connsiteY372" fmla="*/ 15261 h 680401"/>
              <a:gd name="connsiteX373" fmla="*/ 1475261 w 2273164"/>
              <a:gd name="connsiteY373" fmla="*/ 258171 h 680401"/>
              <a:gd name="connsiteX374" fmla="*/ 1594808 w 2273164"/>
              <a:gd name="connsiteY374" fmla="*/ 15261 h 680401"/>
              <a:gd name="connsiteX375" fmla="*/ 1604983 w 2273164"/>
              <a:gd name="connsiteY375" fmla="*/ 8903 h 680401"/>
              <a:gd name="connsiteX376" fmla="*/ 1687649 w 2273164"/>
              <a:gd name="connsiteY376" fmla="*/ 8903 h 680401"/>
              <a:gd name="connsiteX377" fmla="*/ 1690192 w 2273164"/>
              <a:gd name="connsiteY377" fmla="*/ 12718 h 680401"/>
              <a:gd name="connsiteX378" fmla="*/ 1526132 w 2273164"/>
              <a:gd name="connsiteY378" fmla="*/ 326847 h 680401"/>
              <a:gd name="connsiteX379" fmla="*/ 1515958 w 2273164"/>
              <a:gd name="connsiteY379" fmla="*/ 333206 h 680401"/>
              <a:gd name="connsiteX380" fmla="*/ 1442195 w 2273164"/>
              <a:gd name="connsiteY380" fmla="*/ 333206 h 680401"/>
              <a:gd name="connsiteX381" fmla="*/ 1419303 w 2273164"/>
              <a:gd name="connsiteY381" fmla="*/ 319217 h 680401"/>
              <a:gd name="connsiteX382" fmla="*/ 1259059 w 2273164"/>
              <a:gd name="connsiteY382" fmla="*/ 12718 h 680401"/>
              <a:gd name="connsiteX383" fmla="*/ 1261602 w 2273164"/>
              <a:gd name="connsiteY383" fmla="*/ 8903 h 680401"/>
              <a:gd name="connsiteX384" fmla="*/ 25435 w 2273164"/>
              <a:gd name="connsiteY384" fmla="*/ 8903 h 680401"/>
              <a:gd name="connsiteX385" fmla="*/ 351010 w 2273164"/>
              <a:gd name="connsiteY385" fmla="*/ 8903 h 680401"/>
              <a:gd name="connsiteX386" fmla="*/ 363728 w 2273164"/>
              <a:gd name="connsiteY386" fmla="*/ 20348 h 680401"/>
              <a:gd name="connsiteX387" fmla="*/ 363728 w 2273164"/>
              <a:gd name="connsiteY387" fmla="*/ 76307 h 680401"/>
              <a:gd name="connsiteX388" fmla="*/ 358641 w 2273164"/>
              <a:gd name="connsiteY388" fmla="*/ 81394 h 680401"/>
              <a:gd name="connsiteX389" fmla="*/ 83937 w 2273164"/>
              <a:gd name="connsiteY389" fmla="*/ 81394 h 680401"/>
              <a:gd name="connsiteX390" fmla="*/ 104286 w 2273164"/>
              <a:gd name="connsiteY390" fmla="*/ 101742 h 680401"/>
              <a:gd name="connsiteX391" fmla="*/ 270889 w 2273164"/>
              <a:gd name="connsiteY391" fmla="*/ 117004 h 680401"/>
              <a:gd name="connsiteX392" fmla="*/ 270889 w 2273164"/>
              <a:gd name="connsiteY392" fmla="*/ 227649 h 680401"/>
              <a:gd name="connsiteX393" fmla="*/ 113189 w 2273164"/>
              <a:gd name="connsiteY393" fmla="*/ 241638 h 680401"/>
              <a:gd name="connsiteX394" fmla="*/ 83937 w 2273164"/>
              <a:gd name="connsiteY394" fmla="*/ 261986 h 680401"/>
              <a:gd name="connsiteX395" fmla="*/ 83937 w 2273164"/>
              <a:gd name="connsiteY395" fmla="*/ 320488 h 680401"/>
              <a:gd name="connsiteX396" fmla="*/ 72492 w 2273164"/>
              <a:gd name="connsiteY396" fmla="*/ 331935 h 680401"/>
              <a:gd name="connsiteX397" fmla="*/ 11447 w 2273164"/>
              <a:gd name="connsiteY397" fmla="*/ 331935 h 680401"/>
              <a:gd name="connsiteX398" fmla="*/ 0 w 2273164"/>
              <a:gd name="connsiteY398" fmla="*/ 320488 h 680401"/>
              <a:gd name="connsiteX399" fmla="*/ 0 w 2273164"/>
              <a:gd name="connsiteY399" fmla="*/ 240367 h 680401"/>
              <a:gd name="connsiteX400" fmla="*/ 31795 w 2273164"/>
              <a:gd name="connsiteY400" fmla="*/ 192039 h 680401"/>
              <a:gd name="connsiteX401" fmla="*/ 227649 w 2273164"/>
              <a:gd name="connsiteY401" fmla="*/ 179321 h 680401"/>
              <a:gd name="connsiteX402" fmla="*/ 227649 w 2273164"/>
              <a:gd name="connsiteY402" fmla="*/ 167875 h 680401"/>
              <a:gd name="connsiteX403" fmla="*/ 33066 w 2273164"/>
              <a:gd name="connsiteY403" fmla="*/ 156429 h 680401"/>
              <a:gd name="connsiteX404" fmla="*/ 0 w 2273164"/>
              <a:gd name="connsiteY404" fmla="*/ 106829 h 680401"/>
              <a:gd name="connsiteX405" fmla="*/ 0 w 2273164"/>
              <a:gd name="connsiteY405" fmla="*/ 34339 h 680401"/>
              <a:gd name="connsiteX406" fmla="*/ 25435 w 2273164"/>
              <a:gd name="connsiteY406" fmla="*/ 8903 h 680401"/>
              <a:gd name="connsiteX407" fmla="*/ 600279 w 2273164"/>
              <a:gd name="connsiteY407" fmla="*/ 0 h 680401"/>
              <a:gd name="connsiteX408" fmla="*/ 821568 w 2273164"/>
              <a:gd name="connsiteY408" fmla="*/ 170418 h 680401"/>
              <a:gd name="connsiteX409" fmla="*/ 600279 w 2273164"/>
              <a:gd name="connsiteY409" fmla="*/ 340836 h 680401"/>
              <a:gd name="connsiteX410" fmla="*/ 377718 w 2273164"/>
              <a:gd name="connsiteY410" fmla="*/ 170418 h 680401"/>
              <a:gd name="connsiteX411" fmla="*/ 600279 w 2273164"/>
              <a:gd name="connsiteY411" fmla="*/ 0 h 68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</a:cxnLst>
            <a:rect l="l" t="t" r="r" b="b"/>
            <a:pathLst>
              <a:path w="2273164" h="680401">
                <a:moveTo>
                  <a:pt x="1264146" y="621900"/>
                </a:moveTo>
                <a:cubicBezTo>
                  <a:pt x="1255244" y="621900"/>
                  <a:pt x="1248885" y="623171"/>
                  <a:pt x="1246341" y="626987"/>
                </a:cubicBezTo>
                <a:cubicBezTo>
                  <a:pt x="1242527" y="630801"/>
                  <a:pt x="1239983" y="635889"/>
                  <a:pt x="1239983" y="643519"/>
                </a:cubicBezTo>
                <a:cubicBezTo>
                  <a:pt x="1239983" y="649879"/>
                  <a:pt x="1242527" y="654966"/>
                  <a:pt x="1247614" y="657509"/>
                </a:cubicBezTo>
                <a:cubicBezTo>
                  <a:pt x="1252701" y="661324"/>
                  <a:pt x="1260331" y="662596"/>
                  <a:pt x="1270506" y="662596"/>
                </a:cubicBezTo>
                <a:cubicBezTo>
                  <a:pt x="1285767" y="662596"/>
                  <a:pt x="1297212" y="661324"/>
                  <a:pt x="1304843" y="656237"/>
                </a:cubicBezTo>
                <a:cubicBezTo>
                  <a:pt x="1311202" y="651150"/>
                  <a:pt x="1315017" y="646063"/>
                  <a:pt x="1315017" y="638432"/>
                </a:cubicBezTo>
                <a:cubicBezTo>
                  <a:pt x="1315017" y="632074"/>
                  <a:pt x="1313746" y="628258"/>
                  <a:pt x="1309930" y="625714"/>
                </a:cubicBezTo>
                <a:cubicBezTo>
                  <a:pt x="1306115" y="623171"/>
                  <a:pt x="1298485" y="621900"/>
                  <a:pt x="1287038" y="621900"/>
                </a:cubicBezTo>
                <a:close/>
                <a:moveTo>
                  <a:pt x="794861" y="516341"/>
                </a:moveTo>
                <a:cubicBezTo>
                  <a:pt x="783414" y="516341"/>
                  <a:pt x="774513" y="520157"/>
                  <a:pt x="769426" y="526516"/>
                </a:cubicBezTo>
                <a:cubicBezTo>
                  <a:pt x="763066" y="532875"/>
                  <a:pt x="760522" y="543049"/>
                  <a:pt x="760522" y="558311"/>
                </a:cubicBezTo>
                <a:lnTo>
                  <a:pt x="760522" y="562125"/>
                </a:lnTo>
                <a:cubicBezTo>
                  <a:pt x="760522" y="578659"/>
                  <a:pt x="764338" y="590105"/>
                  <a:pt x="769426" y="597735"/>
                </a:cubicBezTo>
                <a:cubicBezTo>
                  <a:pt x="774513" y="604095"/>
                  <a:pt x="783414" y="607909"/>
                  <a:pt x="796132" y="607909"/>
                </a:cubicBezTo>
                <a:cubicBezTo>
                  <a:pt x="806306" y="607909"/>
                  <a:pt x="813937" y="602822"/>
                  <a:pt x="820297" y="595192"/>
                </a:cubicBezTo>
                <a:cubicBezTo>
                  <a:pt x="826655" y="586290"/>
                  <a:pt x="829198" y="574843"/>
                  <a:pt x="827927" y="562125"/>
                </a:cubicBezTo>
                <a:cubicBezTo>
                  <a:pt x="827927" y="546864"/>
                  <a:pt x="825384" y="535419"/>
                  <a:pt x="819024" y="527788"/>
                </a:cubicBezTo>
                <a:cubicBezTo>
                  <a:pt x="812666" y="520157"/>
                  <a:pt x="805035" y="516341"/>
                  <a:pt x="794861" y="516341"/>
                </a:cubicBezTo>
                <a:close/>
                <a:moveTo>
                  <a:pt x="1822457" y="515070"/>
                </a:moveTo>
                <a:cubicBezTo>
                  <a:pt x="1809739" y="515070"/>
                  <a:pt x="1800836" y="518885"/>
                  <a:pt x="1795749" y="525245"/>
                </a:cubicBezTo>
                <a:cubicBezTo>
                  <a:pt x="1790662" y="531603"/>
                  <a:pt x="1788118" y="544321"/>
                  <a:pt x="1788118" y="560854"/>
                </a:cubicBezTo>
                <a:cubicBezTo>
                  <a:pt x="1788118" y="577387"/>
                  <a:pt x="1791934" y="588833"/>
                  <a:pt x="1797022" y="596464"/>
                </a:cubicBezTo>
                <a:cubicBezTo>
                  <a:pt x="1802109" y="602822"/>
                  <a:pt x="1811010" y="606638"/>
                  <a:pt x="1823728" y="606638"/>
                </a:cubicBezTo>
                <a:cubicBezTo>
                  <a:pt x="1835175" y="606638"/>
                  <a:pt x="1842806" y="602822"/>
                  <a:pt x="1847893" y="595192"/>
                </a:cubicBezTo>
                <a:cubicBezTo>
                  <a:pt x="1854251" y="587561"/>
                  <a:pt x="1856794" y="576116"/>
                  <a:pt x="1854251" y="560854"/>
                </a:cubicBezTo>
                <a:cubicBezTo>
                  <a:pt x="1854251" y="545593"/>
                  <a:pt x="1851707" y="534146"/>
                  <a:pt x="1846620" y="526516"/>
                </a:cubicBezTo>
                <a:cubicBezTo>
                  <a:pt x="1841533" y="518885"/>
                  <a:pt x="1833902" y="515070"/>
                  <a:pt x="1822457" y="515070"/>
                </a:cubicBezTo>
                <a:close/>
                <a:moveTo>
                  <a:pt x="1683833" y="513798"/>
                </a:moveTo>
                <a:cubicBezTo>
                  <a:pt x="1671115" y="513798"/>
                  <a:pt x="1663484" y="517614"/>
                  <a:pt x="1657126" y="525245"/>
                </a:cubicBezTo>
                <a:cubicBezTo>
                  <a:pt x="1650767" y="532875"/>
                  <a:pt x="1648223" y="544321"/>
                  <a:pt x="1648223" y="559582"/>
                </a:cubicBezTo>
                <a:cubicBezTo>
                  <a:pt x="1648223" y="576116"/>
                  <a:pt x="1650767" y="587561"/>
                  <a:pt x="1657126" y="595192"/>
                </a:cubicBezTo>
                <a:cubicBezTo>
                  <a:pt x="1663484" y="602822"/>
                  <a:pt x="1672387" y="606638"/>
                  <a:pt x="1683833" y="606638"/>
                </a:cubicBezTo>
                <a:cubicBezTo>
                  <a:pt x="1695279" y="606638"/>
                  <a:pt x="1704181" y="602822"/>
                  <a:pt x="1710541" y="595192"/>
                </a:cubicBezTo>
                <a:cubicBezTo>
                  <a:pt x="1716899" y="587561"/>
                  <a:pt x="1719443" y="576116"/>
                  <a:pt x="1719443" y="559582"/>
                </a:cubicBezTo>
                <a:cubicBezTo>
                  <a:pt x="1719443" y="544321"/>
                  <a:pt x="1716899" y="532875"/>
                  <a:pt x="1710541" y="525245"/>
                </a:cubicBezTo>
                <a:cubicBezTo>
                  <a:pt x="1704181" y="517614"/>
                  <a:pt x="1695279" y="513798"/>
                  <a:pt x="1683833" y="513798"/>
                </a:cubicBezTo>
                <a:close/>
                <a:moveTo>
                  <a:pt x="1274320" y="512527"/>
                </a:moveTo>
                <a:cubicBezTo>
                  <a:pt x="1265418" y="512527"/>
                  <a:pt x="1259059" y="515070"/>
                  <a:pt x="1255244" y="518885"/>
                </a:cubicBezTo>
                <a:cubicBezTo>
                  <a:pt x="1251428" y="523972"/>
                  <a:pt x="1248885" y="530332"/>
                  <a:pt x="1248885" y="539233"/>
                </a:cubicBezTo>
                <a:cubicBezTo>
                  <a:pt x="1248885" y="546864"/>
                  <a:pt x="1250157" y="553224"/>
                  <a:pt x="1255244" y="557038"/>
                </a:cubicBezTo>
                <a:cubicBezTo>
                  <a:pt x="1259059" y="560854"/>
                  <a:pt x="1266690" y="563398"/>
                  <a:pt x="1274320" y="563398"/>
                </a:cubicBezTo>
                <a:cubicBezTo>
                  <a:pt x="1290854" y="563398"/>
                  <a:pt x="1299756" y="554495"/>
                  <a:pt x="1299756" y="537962"/>
                </a:cubicBezTo>
                <a:cubicBezTo>
                  <a:pt x="1299756" y="520157"/>
                  <a:pt x="1292125" y="512527"/>
                  <a:pt x="1274320" y="512527"/>
                </a:cubicBezTo>
                <a:close/>
                <a:moveTo>
                  <a:pt x="2151847" y="497266"/>
                </a:moveTo>
                <a:lnTo>
                  <a:pt x="2176011" y="497266"/>
                </a:lnTo>
                <a:lnTo>
                  <a:pt x="2203990" y="568485"/>
                </a:lnTo>
                <a:cubicBezTo>
                  <a:pt x="2209077" y="581203"/>
                  <a:pt x="2212892" y="591377"/>
                  <a:pt x="2214164" y="599008"/>
                </a:cubicBezTo>
                <a:cubicBezTo>
                  <a:pt x="2215435" y="595192"/>
                  <a:pt x="2216708" y="590105"/>
                  <a:pt x="2219251" y="583746"/>
                </a:cubicBezTo>
                <a:cubicBezTo>
                  <a:pt x="2221795" y="574843"/>
                  <a:pt x="2231969" y="545593"/>
                  <a:pt x="2249774" y="497266"/>
                </a:cubicBezTo>
                <a:lnTo>
                  <a:pt x="2272666" y="497266"/>
                </a:lnTo>
                <a:lnTo>
                  <a:pt x="2219251" y="640976"/>
                </a:lnTo>
                <a:cubicBezTo>
                  <a:pt x="2214164" y="654966"/>
                  <a:pt x="2207805" y="665140"/>
                  <a:pt x="2200174" y="671498"/>
                </a:cubicBezTo>
                <a:cubicBezTo>
                  <a:pt x="2192543" y="677858"/>
                  <a:pt x="2183642" y="680401"/>
                  <a:pt x="2173467" y="680401"/>
                </a:cubicBezTo>
                <a:cubicBezTo>
                  <a:pt x="2167108" y="680401"/>
                  <a:pt x="2160750" y="679129"/>
                  <a:pt x="2155663" y="677858"/>
                </a:cubicBezTo>
                <a:lnTo>
                  <a:pt x="2154390" y="677858"/>
                </a:lnTo>
                <a:lnTo>
                  <a:pt x="2154390" y="658780"/>
                </a:lnTo>
                <a:lnTo>
                  <a:pt x="2156934" y="658780"/>
                </a:lnTo>
                <a:cubicBezTo>
                  <a:pt x="2162021" y="660053"/>
                  <a:pt x="2165837" y="660053"/>
                  <a:pt x="2170924" y="660053"/>
                </a:cubicBezTo>
                <a:cubicBezTo>
                  <a:pt x="2182369" y="660053"/>
                  <a:pt x="2191272" y="653693"/>
                  <a:pt x="2196359" y="639705"/>
                </a:cubicBezTo>
                <a:lnTo>
                  <a:pt x="2202718" y="623171"/>
                </a:lnTo>
                <a:close/>
                <a:moveTo>
                  <a:pt x="2027213" y="497266"/>
                </a:moveTo>
                <a:lnTo>
                  <a:pt x="2050105" y="497266"/>
                </a:lnTo>
                <a:lnTo>
                  <a:pt x="2050105" y="624443"/>
                </a:lnTo>
                <a:lnTo>
                  <a:pt x="2027213" y="624443"/>
                </a:lnTo>
                <a:close/>
                <a:moveTo>
                  <a:pt x="1908938" y="497266"/>
                </a:moveTo>
                <a:lnTo>
                  <a:pt x="1931830" y="497266"/>
                </a:lnTo>
                <a:lnTo>
                  <a:pt x="1931830" y="624443"/>
                </a:lnTo>
                <a:lnTo>
                  <a:pt x="1908938" y="624443"/>
                </a:lnTo>
                <a:close/>
                <a:moveTo>
                  <a:pt x="1031412" y="497266"/>
                </a:moveTo>
                <a:lnTo>
                  <a:pt x="1054304" y="497266"/>
                </a:lnTo>
                <a:lnTo>
                  <a:pt x="1054304" y="624443"/>
                </a:lnTo>
                <a:lnTo>
                  <a:pt x="1031412" y="624443"/>
                </a:lnTo>
                <a:close/>
                <a:moveTo>
                  <a:pt x="880069" y="497266"/>
                </a:moveTo>
                <a:lnTo>
                  <a:pt x="902961" y="497266"/>
                </a:lnTo>
                <a:lnTo>
                  <a:pt x="902961" y="624443"/>
                </a:lnTo>
                <a:lnTo>
                  <a:pt x="880069" y="624443"/>
                </a:lnTo>
                <a:close/>
                <a:moveTo>
                  <a:pt x="1683833" y="494722"/>
                </a:moveTo>
                <a:cubicBezTo>
                  <a:pt x="1701638" y="494722"/>
                  <a:pt x="1715628" y="501080"/>
                  <a:pt x="1727073" y="511254"/>
                </a:cubicBezTo>
                <a:cubicBezTo>
                  <a:pt x="1737247" y="523972"/>
                  <a:pt x="1742335" y="539233"/>
                  <a:pt x="1742335" y="559582"/>
                </a:cubicBezTo>
                <a:cubicBezTo>
                  <a:pt x="1742335" y="579930"/>
                  <a:pt x="1737247" y="596464"/>
                  <a:pt x="1727073" y="607909"/>
                </a:cubicBezTo>
                <a:cubicBezTo>
                  <a:pt x="1716899" y="619356"/>
                  <a:pt x="1701638" y="625714"/>
                  <a:pt x="1683833" y="625714"/>
                </a:cubicBezTo>
                <a:cubicBezTo>
                  <a:pt x="1672387" y="625714"/>
                  <a:pt x="1662213" y="623171"/>
                  <a:pt x="1653310" y="618084"/>
                </a:cubicBezTo>
                <a:cubicBezTo>
                  <a:pt x="1644408" y="612997"/>
                  <a:pt x="1638049" y="605366"/>
                  <a:pt x="1632962" y="595192"/>
                </a:cubicBezTo>
                <a:cubicBezTo>
                  <a:pt x="1627875" y="586290"/>
                  <a:pt x="1625331" y="573572"/>
                  <a:pt x="1625331" y="560854"/>
                </a:cubicBezTo>
                <a:cubicBezTo>
                  <a:pt x="1625331" y="540506"/>
                  <a:pt x="1630418" y="523972"/>
                  <a:pt x="1640592" y="512527"/>
                </a:cubicBezTo>
                <a:cubicBezTo>
                  <a:pt x="1650767" y="501080"/>
                  <a:pt x="1666028" y="494722"/>
                  <a:pt x="1683833" y="494722"/>
                </a:cubicBezTo>
                <a:close/>
                <a:moveTo>
                  <a:pt x="1480348" y="494722"/>
                </a:moveTo>
                <a:cubicBezTo>
                  <a:pt x="1499426" y="494722"/>
                  <a:pt x="1512144" y="502353"/>
                  <a:pt x="1518502" y="515070"/>
                </a:cubicBezTo>
                <a:cubicBezTo>
                  <a:pt x="1522318" y="508711"/>
                  <a:pt x="1527405" y="504896"/>
                  <a:pt x="1533763" y="501080"/>
                </a:cubicBezTo>
                <a:cubicBezTo>
                  <a:pt x="1540123" y="497266"/>
                  <a:pt x="1549024" y="494722"/>
                  <a:pt x="1557928" y="494722"/>
                </a:cubicBezTo>
                <a:cubicBezTo>
                  <a:pt x="1571916" y="494722"/>
                  <a:pt x="1583363" y="498537"/>
                  <a:pt x="1590994" y="507440"/>
                </a:cubicBezTo>
                <a:cubicBezTo>
                  <a:pt x="1598624" y="515070"/>
                  <a:pt x="1602439" y="526516"/>
                  <a:pt x="1602439" y="543049"/>
                </a:cubicBezTo>
                <a:lnTo>
                  <a:pt x="1602439" y="625714"/>
                </a:lnTo>
                <a:lnTo>
                  <a:pt x="1579547" y="625714"/>
                </a:lnTo>
                <a:lnTo>
                  <a:pt x="1579547" y="543049"/>
                </a:lnTo>
                <a:cubicBezTo>
                  <a:pt x="1579547" y="532875"/>
                  <a:pt x="1577004" y="526516"/>
                  <a:pt x="1573189" y="521429"/>
                </a:cubicBezTo>
                <a:cubicBezTo>
                  <a:pt x="1569373" y="517614"/>
                  <a:pt x="1564286" y="515070"/>
                  <a:pt x="1555384" y="515070"/>
                </a:cubicBezTo>
                <a:cubicBezTo>
                  <a:pt x="1545210" y="515070"/>
                  <a:pt x="1536307" y="517614"/>
                  <a:pt x="1531220" y="523972"/>
                </a:cubicBezTo>
                <a:cubicBezTo>
                  <a:pt x="1526132" y="530332"/>
                  <a:pt x="1523589" y="539233"/>
                  <a:pt x="1523589" y="553224"/>
                </a:cubicBezTo>
                <a:lnTo>
                  <a:pt x="1523589" y="624443"/>
                </a:lnTo>
                <a:lnTo>
                  <a:pt x="1500697" y="624443"/>
                </a:lnTo>
                <a:lnTo>
                  <a:pt x="1500697" y="541777"/>
                </a:lnTo>
                <a:cubicBezTo>
                  <a:pt x="1500697" y="531603"/>
                  <a:pt x="1498153" y="525245"/>
                  <a:pt x="1494339" y="520157"/>
                </a:cubicBezTo>
                <a:cubicBezTo>
                  <a:pt x="1490523" y="516341"/>
                  <a:pt x="1485436" y="513798"/>
                  <a:pt x="1476534" y="513798"/>
                </a:cubicBezTo>
                <a:cubicBezTo>
                  <a:pt x="1465087" y="513798"/>
                  <a:pt x="1457457" y="517614"/>
                  <a:pt x="1452369" y="523972"/>
                </a:cubicBezTo>
                <a:cubicBezTo>
                  <a:pt x="1447282" y="530332"/>
                  <a:pt x="1444739" y="541777"/>
                  <a:pt x="1444739" y="557038"/>
                </a:cubicBezTo>
                <a:lnTo>
                  <a:pt x="1444739" y="623171"/>
                </a:lnTo>
                <a:lnTo>
                  <a:pt x="1421847" y="623171"/>
                </a:lnTo>
                <a:lnTo>
                  <a:pt x="1421847" y="495993"/>
                </a:lnTo>
                <a:lnTo>
                  <a:pt x="1440924" y="495993"/>
                </a:lnTo>
                <a:lnTo>
                  <a:pt x="1443468" y="511254"/>
                </a:lnTo>
                <a:cubicBezTo>
                  <a:pt x="1447282" y="507440"/>
                  <a:pt x="1452369" y="502353"/>
                  <a:pt x="1457457" y="499809"/>
                </a:cubicBezTo>
                <a:cubicBezTo>
                  <a:pt x="1465087" y="495993"/>
                  <a:pt x="1472718" y="494722"/>
                  <a:pt x="1480348" y="494722"/>
                </a:cubicBezTo>
                <a:close/>
                <a:moveTo>
                  <a:pt x="1274320" y="494722"/>
                </a:moveTo>
                <a:cubicBezTo>
                  <a:pt x="1281951" y="494722"/>
                  <a:pt x="1287038" y="495993"/>
                  <a:pt x="1294669" y="495993"/>
                </a:cubicBezTo>
                <a:lnTo>
                  <a:pt x="1339182" y="495993"/>
                </a:lnTo>
                <a:lnTo>
                  <a:pt x="1339182" y="511254"/>
                </a:lnTo>
                <a:lnTo>
                  <a:pt x="1317561" y="513798"/>
                </a:lnTo>
                <a:cubicBezTo>
                  <a:pt x="1318833" y="515070"/>
                  <a:pt x="1320104" y="518885"/>
                  <a:pt x="1321377" y="521429"/>
                </a:cubicBezTo>
                <a:cubicBezTo>
                  <a:pt x="1322648" y="526516"/>
                  <a:pt x="1323920" y="531603"/>
                  <a:pt x="1323920" y="536690"/>
                </a:cubicBezTo>
                <a:cubicBezTo>
                  <a:pt x="1323920" y="549408"/>
                  <a:pt x="1320104" y="559582"/>
                  <a:pt x="1311202" y="567213"/>
                </a:cubicBezTo>
                <a:cubicBezTo>
                  <a:pt x="1302299" y="574843"/>
                  <a:pt x="1290854" y="578659"/>
                  <a:pt x="1275593" y="578659"/>
                </a:cubicBezTo>
                <a:cubicBezTo>
                  <a:pt x="1271777" y="578659"/>
                  <a:pt x="1267962" y="577387"/>
                  <a:pt x="1265418" y="577387"/>
                </a:cubicBezTo>
                <a:cubicBezTo>
                  <a:pt x="1259059" y="581203"/>
                  <a:pt x="1255244" y="586290"/>
                  <a:pt x="1255244" y="591377"/>
                </a:cubicBezTo>
                <a:cubicBezTo>
                  <a:pt x="1255244" y="593921"/>
                  <a:pt x="1256515" y="596464"/>
                  <a:pt x="1259059" y="597735"/>
                </a:cubicBezTo>
                <a:cubicBezTo>
                  <a:pt x="1261602" y="599008"/>
                  <a:pt x="1266690" y="600279"/>
                  <a:pt x="1273049" y="600279"/>
                </a:cubicBezTo>
                <a:lnTo>
                  <a:pt x="1294669" y="600279"/>
                </a:lnTo>
                <a:cubicBezTo>
                  <a:pt x="1308659" y="600279"/>
                  <a:pt x="1318833" y="602822"/>
                  <a:pt x="1326464" y="609182"/>
                </a:cubicBezTo>
                <a:cubicBezTo>
                  <a:pt x="1334095" y="614269"/>
                  <a:pt x="1337909" y="623171"/>
                  <a:pt x="1337909" y="634617"/>
                </a:cubicBezTo>
                <a:cubicBezTo>
                  <a:pt x="1337909" y="648606"/>
                  <a:pt x="1331551" y="660053"/>
                  <a:pt x="1320104" y="667684"/>
                </a:cubicBezTo>
                <a:cubicBezTo>
                  <a:pt x="1308659" y="675314"/>
                  <a:pt x="1292125" y="679129"/>
                  <a:pt x="1270506" y="679129"/>
                </a:cubicBezTo>
                <a:cubicBezTo>
                  <a:pt x="1253972" y="679129"/>
                  <a:pt x="1241254" y="676585"/>
                  <a:pt x="1232352" y="670227"/>
                </a:cubicBezTo>
                <a:cubicBezTo>
                  <a:pt x="1223449" y="663868"/>
                  <a:pt x="1218362" y="654966"/>
                  <a:pt x="1218362" y="643519"/>
                </a:cubicBezTo>
                <a:cubicBezTo>
                  <a:pt x="1218362" y="635889"/>
                  <a:pt x="1220906" y="629530"/>
                  <a:pt x="1225993" y="623171"/>
                </a:cubicBezTo>
                <a:cubicBezTo>
                  <a:pt x="1229809" y="619356"/>
                  <a:pt x="1234896" y="615540"/>
                  <a:pt x="1242527" y="612997"/>
                </a:cubicBezTo>
                <a:cubicBezTo>
                  <a:pt x="1239983" y="611725"/>
                  <a:pt x="1238711" y="610453"/>
                  <a:pt x="1237439" y="607909"/>
                </a:cubicBezTo>
                <a:cubicBezTo>
                  <a:pt x="1234896" y="604095"/>
                  <a:pt x="1233623" y="600279"/>
                  <a:pt x="1233623" y="596464"/>
                </a:cubicBezTo>
                <a:cubicBezTo>
                  <a:pt x="1233623" y="591377"/>
                  <a:pt x="1234896" y="587561"/>
                  <a:pt x="1237439" y="583746"/>
                </a:cubicBezTo>
                <a:cubicBezTo>
                  <a:pt x="1238711" y="579930"/>
                  <a:pt x="1242527" y="577387"/>
                  <a:pt x="1246341" y="574843"/>
                </a:cubicBezTo>
                <a:cubicBezTo>
                  <a:pt x="1239983" y="572300"/>
                  <a:pt x="1236167" y="567213"/>
                  <a:pt x="1232352" y="562125"/>
                </a:cubicBezTo>
                <a:cubicBezTo>
                  <a:pt x="1228536" y="555767"/>
                  <a:pt x="1225993" y="548137"/>
                  <a:pt x="1225993" y="539233"/>
                </a:cubicBezTo>
                <a:cubicBezTo>
                  <a:pt x="1225993" y="525245"/>
                  <a:pt x="1229809" y="513798"/>
                  <a:pt x="1238711" y="506167"/>
                </a:cubicBezTo>
                <a:cubicBezTo>
                  <a:pt x="1247614" y="498537"/>
                  <a:pt x="1259059" y="494722"/>
                  <a:pt x="1274320" y="494722"/>
                </a:cubicBezTo>
                <a:close/>
                <a:moveTo>
                  <a:pt x="1150959" y="494722"/>
                </a:moveTo>
                <a:cubicBezTo>
                  <a:pt x="1166220" y="494722"/>
                  <a:pt x="1178938" y="498537"/>
                  <a:pt x="1186568" y="506167"/>
                </a:cubicBezTo>
                <a:cubicBezTo>
                  <a:pt x="1194199" y="513798"/>
                  <a:pt x="1198014" y="525245"/>
                  <a:pt x="1198014" y="541777"/>
                </a:cubicBezTo>
                <a:lnTo>
                  <a:pt x="1198014" y="624443"/>
                </a:lnTo>
                <a:lnTo>
                  <a:pt x="1175122" y="624443"/>
                </a:lnTo>
                <a:lnTo>
                  <a:pt x="1175122" y="543049"/>
                </a:lnTo>
                <a:cubicBezTo>
                  <a:pt x="1175122" y="532875"/>
                  <a:pt x="1172578" y="526516"/>
                  <a:pt x="1168763" y="521429"/>
                </a:cubicBezTo>
                <a:cubicBezTo>
                  <a:pt x="1164947" y="517614"/>
                  <a:pt x="1157317" y="515070"/>
                  <a:pt x="1148415" y="515070"/>
                </a:cubicBezTo>
                <a:cubicBezTo>
                  <a:pt x="1136968" y="515070"/>
                  <a:pt x="1126794" y="518885"/>
                  <a:pt x="1121707" y="525245"/>
                </a:cubicBezTo>
                <a:cubicBezTo>
                  <a:pt x="1115349" y="531603"/>
                  <a:pt x="1112805" y="543049"/>
                  <a:pt x="1112805" y="558311"/>
                </a:cubicBezTo>
                <a:lnTo>
                  <a:pt x="1112805" y="624443"/>
                </a:lnTo>
                <a:lnTo>
                  <a:pt x="1089913" y="624443"/>
                </a:lnTo>
                <a:lnTo>
                  <a:pt x="1089913" y="497266"/>
                </a:lnTo>
                <a:lnTo>
                  <a:pt x="1108989" y="497266"/>
                </a:lnTo>
                <a:lnTo>
                  <a:pt x="1111533" y="512527"/>
                </a:lnTo>
                <a:cubicBezTo>
                  <a:pt x="1115349" y="507440"/>
                  <a:pt x="1120436" y="502353"/>
                  <a:pt x="1126794" y="499809"/>
                </a:cubicBezTo>
                <a:cubicBezTo>
                  <a:pt x="1134425" y="495993"/>
                  <a:pt x="1142055" y="494722"/>
                  <a:pt x="1150959" y="494722"/>
                </a:cubicBezTo>
                <a:close/>
                <a:moveTo>
                  <a:pt x="998345" y="494722"/>
                </a:moveTo>
                <a:cubicBezTo>
                  <a:pt x="1003432" y="494722"/>
                  <a:pt x="1008520" y="494722"/>
                  <a:pt x="1011063" y="494722"/>
                </a:cubicBezTo>
                <a:lnTo>
                  <a:pt x="1012334" y="494722"/>
                </a:lnTo>
                <a:lnTo>
                  <a:pt x="1009791" y="515070"/>
                </a:lnTo>
                <a:lnTo>
                  <a:pt x="1008520" y="515070"/>
                </a:lnTo>
                <a:cubicBezTo>
                  <a:pt x="1003432" y="513798"/>
                  <a:pt x="999616" y="513798"/>
                  <a:pt x="995802" y="513798"/>
                </a:cubicBezTo>
                <a:cubicBezTo>
                  <a:pt x="986899" y="513798"/>
                  <a:pt x="977997" y="517614"/>
                  <a:pt x="971637" y="525245"/>
                </a:cubicBezTo>
                <a:cubicBezTo>
                  <a:pt x="965279" y="532875"/>
                  <a:pt x="961463" y="543049"/>
                  <a:pt x="961463" y="554495"/>
                </a:cubicBezTo>
                <a:lnTo>
                  <a:pt x="961463" y="623171"/>
                </a:lnTo>
                <a:lnTo>
                  <a:pt x="938571" y="623171"/>
                </a:lnTo>
                <a:lnTo>
                  <a:pt x="938571" y="495993"/>
                </a:lnTo>
                <a:lnTo>
                  <a:pt x="957649" y="495993"/>
                </a:lnTo>
                <a:lnTo>
                  <a:pt x="960192" y="516341"/>
                </a:lnTo>
                <a:cubicBezTo>
                  <a:pt x="965279" y="509983"/>
                  <a:pt x="969094" y="504896"/>
                  <a:pt x="975453" y="501080"/>
                </a:cubicBezTo>
                <a:cubicBezTo>
                  <a:pt x="983084" y="497266"/>
                  <a:pt x="990715" y="494722"/>
                  <a:pt x="998345" y="494722"/>
                </a:cubicBezTo>
                <a:close/>
                <a:moveTo>
                  <a:pt x="798676" y="494722"/>
                </a:moveTo>
                <a:cubicBezTo>
                  <a:pt x="816481" y="494722"/>
                  <a:pt x="829198" y="501080"/>
                  <a:pt x="838101" y="513798"/>
                </a:cubicBezTo>
                <a:cubicBezTo>
                  <a:pt x="847003" y="525245"/>
                  <a:pt x="852090" y="541777"/>
                  <a:pt x="852090" y="562125"/>
                </a:cubicBezTo>
                <a:cubicBezTo>
                  <a:pt x="852090" y="582474"/>
                  <a:pt x="847003" y="599008"/>
                  <a:pt x="838101" y="610453"/>
                </a:cubicBezTo>
                <a:cubicBezTo>
                  <a:pt x="827927" y="621900"/>
                  <a:pt x="815209" y="628258"/>
                  <a:pt x="798676" y="628258"/>
                </a:cubicBezTo>
                <a:cubicBezTo>
                  <a:pt x="789774" y="628258"/>
                  <a:pt x="782143" y="625714"/>
                  <a:pt x="775784" y="623171"/>
                </a:cubicBezTo>
                <a:cubicBezTo>
                  <a:pt x="769426" y="620627"/>
                  <a:pt x="764338" y="616813"/>
                  <a:pt x="760522" y="611725"/>
                </a:cubicBezTo>
                <a:cubicBezTo>
                  <a:pt x="761795" y="618084"/>
                  <a:pt x="761795" y="623171"/>
                  <a:pt x="761795" y="628258"/>
                </a:cubicBezTo>
                <a:lnTo>
                  <a:pt x="761795" y="680401"/>
                </a:lnTo>
                <a:lnTo>
                  <a:pt x="738903" y="680401"/>
                </a:lnTo>
                <a:lnTo>
                  <a:pt x="738903" y="497266"/>
                </a:lnTo>
                <a:lnTo>
                  <a:pt x="757979" y="497266"/>
                </a:lnTo>
                <a:lnTo>
                  <a:pt x="760522" y="512527"/>
                </a:lnTo>
                <a:cubicBezTo>
                  <a:pt x="764338" y="507440"/>
                  <a:pt x="769426" y="502353"/>
                  <a:pt x="775784" y="499809"/>
                </a:cubicBezTo>
                <a:cubicBezTo>
                  <a:pt x="782143" y="495993"/>
                  <a:pt x="789774" y="494722"/>
                  <a:pt x="798676" y="494722"/>
                </a:cubicBezTo>
                <a:close/>
                <a:moveTo>
                  <a:pt x="668954" y="494722"/>
                </a:moveTo>
                <a:cubicBezTo>
                  <a:pt x="681672" y="494722"/>
                  <a:pt x="695662" y="497266"/>
                  <a:pt x="708380" y="502353"/>
                </a:cubicBezTo>
                <a:lnTo>
                  <a:pt x="709651" y="503624"/>
                </a:lnTo>
                <a:lnTo>
                  <a:pt x="702021" y="522701"/>
                </a:lnTo>
                <a:lnTo>
                  <a:pt x="700750" y="521429"/>
                </a:lnTo>
                <a:cubicBezTo>
                  <a:pt x="688032" y="516341"/>
                  <a:pt x="677858" y="513798"/>
                  <a:pt x="667683" y="513798"/>
                </a:cubicBezTo>
                <a:cubicBezTo>
                  <a:pt x="658780" y="513798"/>
                  <a:pt x="652422" y="515070"/>
                  <a:pt x="648606" y="517614"/>
                </a:cubicBezTo>
                <a:cubicBezTo>
                  <a:pt x="644791" y="520157"/>
                  <a:pt x="642248" y="523972"/>
                  <a:pt x="642248" y="527788"/>
                </a:cubicBezTo>
                <a:cubicBezTo>
                  <a:pt x="642248" y="530332"/>
                  <a:pt x="643519" y="532875"/>
                  <a:pt x="644791" y="535419"/>
                </a:cubicBezTo>
                <a:cubicBezTo>
                  <a:pt x="646063" y="537962"/>
                  <a:pt x="648606" y="539233"/>
                  <a:pt x="652422" y="541777"/>
                </a:cubicBezTo>
                <a:cubicBezTo>
                  <a:pt x="656237" y="544321"/>
                  <a:pt x="663867" y="546864"/>
                  <a:pt x="674042" y="550680"/>
                </a:cubicBezTo>
                <a:cubicBezTo>
                  <a:pt x="689303" y="555767"/>
                  <a:pt x="698206" y="560854"/>
                  <a:pt x="705837" y="565941"/>
                </a:cubicBezTo>
                <a:cubicBezTo>
                  <a:pt x="710924" y="571029"/>
                  <a:pt x="713467" y="578659"/>
                  <a:pt x="713467" y="587561"/>
                </a:cubicBezTo>
                <a:cubicBezTo>
                  <a:pt x="713467" y="599008"/>
                  <a:pt x="708380" y="609182"/>
                  <a:pt x="699477" y="615540"/>
                </a:cubicBezTo>
                <a:cubicBezTo>
                  <a:pt x="690575" y="621900"/>
                  <a:pt x="677858" y="625714"/>
                  <a:pt x="662596" y="625714"/>
                </a:cubicBezTo>
                <a:cubicBezTo>
                  <a:pt x="646063" y="625714"/>
                  <a:pt x="632074" y="623171"/>
                  <a:pt x="623171" y="618084"/>
                </a:cubicBezTo>
                <a:lnTo>
                  <a:pt x="621899" y="618084"/>
                </a:lnTo>
                <a:lnTo>
                  <a:pt x="621899" y="596464"/>
                </a:lnTo>
                <a:lnTo>
                  <a:pt x="624443" y="597735"/>
                </a:lnTo>
                <a:cubicBezTo>
                  <a:pt x="630801" y="600279"/>
                  <a:pt x="637161" y="602822"/>
                  <a:pt x="643519" y="604095"/>
                </a:cubicBezTo>
                <a:cubicBezTo>
                  <a:pt x="649879" y="605366"/>
                  <a:pt x="656237" y="606638"/>
                  <a:pt x="662596" y="606638"/>
                </a:cubicBezTo>
                <a:cubicBezTo>
                  <a:pt x="671498" y="606638"/>
                  <a:pt x="679129" y="605366"/>
                  <a:pt x="684216" y="602822"/>
                </a:cubicBezTo>
                <a:cubicBezTo>
                  <a:pt x="689303" y="600279"/>
                  <a:pt x="691846" y="596464"/>
                  <a:pt x="691846" y="590105"/>
                </a:cubicBezTo>
                <a:cubicBezTo>
                  <a:pt x="691846" y="585017"/>
                  <a:pt x="690575" y="581203"/>
                  <a:pt x="686759" y="578659"/>
                </a:cubicBezTo>
                <a:cubicBezTo>
                  <a:pt x="682945" y="576116"/>
                  <a:pt x="674042" y="572300"/>
                  <a:pt x="662596" y="567213"/>
                </a:cubicBezTo>
                <a:cubicBezTo>
                  <a:pt x="649879" y="563398"/>
                  <a:pt x="642248" y="559582"/>
                  <a:pt x="637161" y="555767"/>
                </a:cubicBezTo>
                <a:cubicBezTo>
                  <a:pt x="632074" y="551951"/>
                  <a:pt x="628258" y="548137"/>
                  <a:pt x="625714" y="544321"/>
                </a:cubicBezTo>
                <a:cubicBezTo>
                  <a:pt x="623171" y="540506"/>
                  <a:pt x="621899" y="535419"/>
                  <a:pt x="621899" y="529059"/>
                </a:cubicBezTo>
                <a:cubicBezTo>
                  <a:pt x="621899" y="518885"/>
                  <a:pt x="625714" y="509983"/>
                  <a:pt x="634617" y="503624"/>
                </a:cubicBezTo>
                <a:cubicBezTo>
                  <a:pt x="642248" y="497266"/>
                  <a:pt x="654966" y="494722"/>
                  <a:pt x="668954" y="494722"/>
                </a:cubicBezTo>
                <a:close/>
                <a:moveTo>
                  <a:pt x="546864" y="494722"/>
                </a:moveTo>
                <a:cubicBezTo>
                  <a:pt x="562125" y="494722"/>
                  <a:pt x="573572" y="498537"/>
                  <a:pt x="582474" y="506167"/>
                </a:cubicBezTo>
                <a:cubicBezTo>
                  <a:pt x="590104" y="513798"/>
                  <a:pt x="593920" y="525245"/>
                  <a:pt x="593920" y="541777"/>
                </a:cubicBezTo>
                <a:lnTo>
                  <a:pt x="593920" y="624443"/>
                </a:lnTo>
                <a:lnTo>
                  <a:pt x="571028" y="624443"/>
                </a:lnTo>
                <a:lnTo>
                  <a:pt x="571028" y="543049"/>
                </a:lnTo>
                <a:cubicBezTo>
                  <a:pt x="571028" y="532875"/>
                  <a:pt x="568485" y="526516"/>
                  <a:pt x="564669" y="521429"/>
                </a:cubicBezTo>
                <a:cubicBezTo>
                  <a:pt x="560854" y="517614"/>
                  <a:pt x="553223" y="515070"/>
                  <a:pt x="544320" y="515070"/>
                </a:cubicBezTo>
                <a:cubicBezTo>
                  <a:pt x="532875" y="515070"/>
                  <a:pt x="522701" y="518885"/>
                  <a:pt x="517614" y="525245"/>
                </a:cubicBezTo>
                <a:cubicBezTo>
                  <a:pt x="511254" y="531603"/>
                  <a:pt x="508711" y="543049"/>
                  <a:pt x="508711" y="558311"/>
                </a:cubicBezTo>
                <a:lnTo>
                  <a:pt x="508711" y="624443"/>
                </a:lnTo>
                <a:lnTo>
                  <a:pt x="485819" y="624443"/>
                </a:lnTo>
                <a:lnTo>
                  <a:pt x="485819" y="497266"/>
                </a:lnTo>
                <a:lnTo>
                  <a:pt x="504896" y="497266"/>
                </a:lnTo>
                <a:lnTo>
                  <a:pt x="507440" y="512527"/>
                </a:lnTo>
                <a:cubicBezTo>
                  <a:pt x="511254" y="507440"/>
                  <a:pt x="516341" y="502353"/>
                  <a:pt x="522701" y="499809"/>
                </a:cubicBezTo>
                <a:cubicBezTo>
                  <a:pt x="530331" y="495993"/>
                  <a:pt x="537962" y="494722"/>
                  <a:pt x="546864" y="494722"/>
                </a:cubicBezTo>
                <a:close/>
                <a:moveTo>
                  <a:pt x="2097161" y="468014"/>
                </a:moveTo>
                <a:lnTo>
                  <a:pt x="2111150" y="468014"/>
                </a:lnTo>
                <a:lnTo>
                  <a:pt x="2111150" y="497266"/>
                </a:lnTo>
                <a:lnTo>
                  <a:pt x="2146760" y="497266"/>
                </a:lnTo>
                <a:lnTo>
                  <a:pt x="2146760" y="515070"/>
                </a:lnTo>
                <a:lnTo>
                  <a:pt x="2111150" y="515070"/>
                </a:lnTo>
                <a:lnTo>
                  <a:pt x="2111150" y="586290"/>
                </a:lnTo>
                <a:cubicBezTo>
                  <a:pt x="2111150" y="593921"/>
                  <a:pt x="2112422" y="599008"/>
                  <a:pt x="2116237" y="602822"/>
                </a:cubicBezTo>
                <a:cubicBezTo>
                  <a:pt x="2118780" y="606638"/>
                  <a:pt x="2123868" y="607909"/>
                  <a:pt x="2128955" y="607909"/>
                </a:cubicBezTo>
                <a:cubicBezTo>
                  <a:pt x="2131498" y="607909"/>
                  <a:pt x="2135314" y="606638"/>
                  <a:pt x="2137858" y="606638"/>
                </a:cubicBezTo>
                <a:cubicBezTo>
                  <a:pt x="2140401" y="606638"/>
                  <a:pt x="2142945" y="605366"/>
                  <a:pt x="2146760" y="604095"/>
                </a:cubicBezTo>
                <a:lnTo>
                  <a:pt x="2149303" y="602822"/>
                </a:lnTo>
                <a:lnTo>
                  <a:pt x="2149303" y="620627"/>
                </a:lnTo>
                <a:lnTo>
                  <a:pt x="2148032" y="620627"/>
                </a:lnTo>
                <a:cubicBezTo>
                  <a:pt x="2146760" y="621900"/>
                  <a:pt x="2142945" y="621900"/>
                  <a:pt x="2139129" y="623171"/>
                </a:cubicBezTo>
                <a:cubicBezTo>
                  <a:pt x="2134042" y="624443"/>
                  <a:pt x="2131498" y="624443"/>
                  <a:pt x="2127684" y="624443"/>
                </a:cubicBezTo>
                <a:cubicBezTo>
                  <a:pt x="2102248" y="624443"/>
                  <a:pt x="2089530" y="611725"/>
                  <a:pt x="2089530" y="585017"/>
                </a:cubicBezTo>
                <a:lnTo>
                  <a:pt x="2089530" y="513798"/>
                </a:lnTo>
                <a:lnTo>
                  <a:pt x="2071725" y="513798"/>
                </a:lnTo>
                <a:lnTo>
                  <a:pt x="2071725" y="502353"/>
                </a:lnTo>
                <a:lnTo>
                  <a:pt x="2089530" y="494722"/>
                </a:lnTo>
                <a:close/>
                <a:moveTo>
                  <a:pt x="424773" y="455296"/>
                </a:moveTo>
                <a:lnTo>
                  <a:pt x="447665" y="455296"/>
                </a:lnTo>
                <a:lnTo>
                  <a:pt x="447665" y="624443"/>
                </a:lnTo>
                <a:lnTo>
                  <a:pt x="424773" y="624443"/>
                </a:lnTo>
                <a:close/>
                <a:moveTo>
                  <a:pt x="2038659" y="451482"/>
                </a:moveTo>
                <a:cubicBezTo>
                  <a:pt x="2042474" y="451482"/>
                  <a:pt x="2045017" y="452753"/>
                  <a:pt x="2047561" y="455296"/>
                </a:cubicBezTo>
                <a:cubicBezTo>
                  <a:pt x="2050105" y="456569"/>
                  <a:pt x="2051377" y="461656"/>
                  <a:pt x="2051377" y="465470"/>
                </a:cubicBezTo>
                <a:cubicBezTo>
                  <a:pt x="2051377" y="469286"/>
                  <a:pt x="2050105" y="473101"/>
                  <a:pt x="2047561" y="475645"/>
                </a:cubicBezTo>
                <a:cubicBezTo>
                  <a:pt x="2045017" y="478188"/>
                  <a:pt x="2042474" y="479461"/>
                  <a:pt x="2038659" y="479461"/>
                </a:cubicBezTo>
                <a:cubicBezTo>
                  <a:pt x="2034843" y="479461"/>
                  <a:pt x="2032300" y="478188"/>
                  <a:pt x="2029756" y="475645"/>
                </a:cubicBezTo>
                <a:cubicBezTo>
                  <a:pt x="2027213" y="474374"/>
                  <a:pt x="2025941" y="470558"/>
                  <a:pt x="2025941" y="465470"/>
                </a:cubicBezTo>
                <a:cubicBezTo>
                  <a:pt x="2025941" y="461656"/>
                  <a:pt x="2027213" y="457840"/>
                  <a:pt x="2029756" y="455296"/>
                </a:cubicBezTo>
                <a:cubicBezTo>
                  <a:pt x="2032300" y="452753"/>
                  <a:pt x="2034843" y="451482"/>
                  <a:pt x="2038659" y="451482"/>
                </a:cubicBezTo>
                <a:close/>
                <a:moveTo>
                  <a:pt x="1920383" y="451482"/>
                </a:moveTo>
                <a:cubicBezTo>
                  <a:pt x="1922927" y="451482"/>
                  <a:pt x="1926743" y="452753"/>
                  <a:pt x="1929286" y="455296"/>
                </a:cubicBezTo>
                <a:cubicBezTo>
                  <a:pt x="1931830" y="456569"/>
                  <a:pt x="1933101" y="461656"/>
                  <a:pt x="1933101" y="465470"/>
                </a:cubicBezTo>
                <a:cubicBezTo>
                  <a:pt x="1933101" y="469286"/>
                  <a:pt x="1931830" y="473101"/>
                  <a:pt x="1929286" y="475645"/>
                </a:cubicBezTo>
                <a:cubicBezTo>
                  <a:pt x="1926743" y="478188"/>
                  <a:pt x="1924199" y="479461"/>
                  <a:pt x="1920383" y="479461"/>
                </a:cubicBezTo>
                <a:cubicBezTo>
                  <a:pt x="1916569" y="479461"/>
                  <a:pt x="1914025" y="478188"/>
                  <a:pt x="1911482" y="475645"/>
                </a:cubicBezTo>
                <a:cubicBezTo>
                  <a:pt x="1908938" y="474374"/>
                  <a:pt x="1907666" y="470558"/>
                  <a:pt x="1907666" y="465470"/>
                </a:cubicBezTo>
                <a:cubicBezTo>
                  <a:pt x="1907666" y="461656"/>
                  <a:pt x="1908938" y="457840"/>
                  <a:pt x="1911482" y="455296"/>
                </a:cubicBezTo>
                <a:cubicBezTo>
                  <a:pt x="1914025" y="452753"/>
                  <a:pt x="1916569" y="451482"/>
                  <a:pt x="1920383" y="451482"/>
                </a:cubicBezTo>
                <a:close/>
                <a:moveTo>
                  <a:pt x="1042857" y="451482"/>
                </a:moveTo>
                <a:cubicBezTo>
                  <a:pt x="1045400" y="451482"/>
                  <a:pt x="1049216" y="452753"/>
                  <a:pt x="1051760" y="455296"/>
                </a:cubicBezTo>
                <a:cubicBezTo>
                  <a:pt x="1054304" y="456569"/>
                  <a:pt x="1055575" y="460383"/>
                  <a:pt x="1055575" y="465470"/>
                </a:cubicBezTo>
                <a:cubicBezTo>
                  <a:pt x="1055575" y="469286"/>
                  <a:pt x="1054304" y="473101"/>
                  <a:pt x="1051760" y="475645"/>
                </a:cubicBezTo>
                <a:cubicBezTo>
                  <a:pt x="1049216" y="478188"/>
                  <a:pt x="1046673" y="479461"/>
                  <a:pt x="1042857" y="479461"/>
                </a:cubicBezTo>
                <a:cubicBezTo>
                  <a:pt x="1039042" y="479461"/>
                  <a:pt x="1036499" y="478188"/>
                  <a:pt x="1033955" y="475645"/>
                </a:cubicBezTo>
                <a:cubicBezTo>
                  <a:pt x="1031412" y="474374"/>
                  <a:pt x="1030139" y="470558"/>
                  <a:pt x="1030139" y="465470"/>
                </a:cubicBezTo>
                <a:cubicBezTo>
                  <a:pt x="1030139" y="461656"/>
                  <a:pt x="1031412" y="457840"/>
                  <a:pt x="1033955" y="455296"/>
                </a:cubicBezTo>
                <a:cubicBezTo>
                  <a:pt x="1036499" y="452753"/>
                  <a:pt x="1039042" y="451482"/>
                  <a:pt x="1042857" y="451482"/>
                </a:cubicBezTo>
                <a:close/>
                <a:moveTo>
                  <a:pt x="891516" y="451482"/>
                </a:moveTo>
                <a:cubicBezTo>
                  <a:pt x="894060" y="451482"/>
                  <a:pt x="897874" y="452753"/>
                  <a:pt x="900418" y="455296"/>
                </a:cubicBezTo>
                <a:cubicBezTo>
                  <a:pt x="902961" y="456569"/>
                  <a:pt x="904234" y="460383"/>
                  <a:pt x="904234" y="465470"/>
                </a:cubicBezTo>
                <a:cubicBezTo>
                  <a:pt x="904234" y="469286"/>
                  <a:pt x="902961" y="473101"/>
                  <a:pt x="900418" y="475645"/>
                </a:cubicBezTo>
                <a:cubicBezTo>
                  <a:pt x="897874" y="478188"/>
                  <a:pt x="895331" y="479461"/>
                  <a:pt x="891516" y="479461"/>
                </a:cubicBezTo>
                <a:cubicBezTo>
                  <a:pt x="887700" y="479461"/>
                  <a:pt x="885157" y="478188"/>
                  <a:pt x="882613" y="475645"/>
                </a:cubicBezTo>
                <a:cubicBezTo>
                  <a:pt x="880069" y="474374"/>
                  <a:pt x="878798" y="470558"/>
                  <a:pt x="878798" y="465470"/>
                </a:cubicBezTo>
                <a:cubicBezTo>
                  <a:pt x="878798" y="461656"/>
                  <a:pt x="880069" y="457840"/>
                  <a:pt x="882613" y="455296"/>
                </a:cubicBezTo>
                <a:cubicBezTo>
                  <a:pt x="885157" y="452753"/>
                  <a:pt x="887700" y="451482"/>
                  <a:pt x="891516" y="451482"/>
                </a:cubicBezTo>
                <a:close/>
                <a:moveTo>
                  <a:pt x="1968711" y="445122"/>
                </a:moveTo>
                <a:lnTo>
                  <a:pt x="1991603" y="445122"/>
                </a:lnTo>
                <a:lnTo>
                  <a:pt x="1991603" y="624443"/>
                </a:lnTo>
                <a:lnTo>
                  <a:pt x="1968711" y="624443"/>
                </a:lnTo>
                <a:close/>
                <a:moveTo>
                  <a:pt x="1765227" y="445122"/>
                </a:moveTo>
                <a:lnTo>
                  <a:pt x="1788118" y="445122"/>
                </a:lnTo>
                <a:lnTo>
                  <a:pt x="1788118" y="488362"/>
                </a:lnTo>
                <a:cubicBezTo>
                  <a:pt x="1788118" y="495993"/>
                  <a:pt x="1788118" y="503624"/>
                  <a:pt x="1788118" y="509983"/>
                </a:cubicBezTo>
                <a:cubicBezTo>
                  <a:pt x="1797022" y="499809"/>
                  <a:pt x="1809739" y="494722"/>
                  <a:pt x="1826272" y="494722"/>
                </a:cubicBezTo>
                <a:cubicBezTo>
                  <a:pt x="1842806" y="494722"/>
                  <a:pt x="1856794" y="501080"/>
                  <a:pt x="1864425" y="512527"/>
                </a:cubicBezTo>
                <a:cubicBezTo>
                  <a:pt x="1873328" y="523972"/>
                  <a:pt x="1878415" y="540506"/>
                  <a:pt x="1878415" y="560854"/>
                </a:cubicBezTo>
                <a:cubicBezTo>
                  <a:pt x="1878415" y="581203"/>
                  <a:pt x="1873328" y="597735"/>
                  <a:pt x="1864425" y="609182"/>
                </a:cubicBezTo>
                <a:cubicBezTo>
                  <a:pt x="1854251" y="620627"/>
                  <a:pt x="1841533" y="626987"/>
                  <a:pt x="1825001" y="626987"/>
                </a:cubicBezTo>
                <a:cubicBezTo>
                  <a:pt x="1816098" y="626987"/>
                  <a:pt x="1808467" y="624443"/>
                  <a:pt x="1802109" y="621900"/>
                </a:cubicBezTo>
                <a:cubicBezTo>
                  <a:pt x="1795749" y="619356"/>
                  <a:pt x="1790662" y="614269"/>
                  <a:pt x="1785575" y="609182"/>
                </a:cubicBezTo>
                <a:lnTo>
                  <a:pt x="1781760" y="624443"/>
                </a:lnTo>
                <a:lnTo>
                  <a:pt x="1765227" y="624443"/>
                </a:lnTo>
                <a:close/>
                <a:moveTo>
                  <a:pt x="2057735" y="82666"/>
                </a:moveTo>
                <a:lnTo>
                  <a:pt x="1994146" y="211115"/>
                </a:lnTo>
                <a:lnTo>
                  <a:pt x="2121324" y="211115"/>
                </a:lnTo>
                <a:close/>
                <a:moveTo>
                  <a:pt x="958920" y="81394"/>
                </a:moveTo>
                <a:lnTo>
                  <a:pt x="958920" y="155157"/>
                </a:lnTo>
                <a:lnTo>
                  <a:pt x="1105175" y="155157"/>
                </a:lnTo>
                <a:cubicBezTo>
                  <a:pt x="1150959" y="155157"/>
                  <a:pt x="1161133" y="134808"/>
                  <a:pt x="1161133" y="118276"/>
                </a:cubicBezTo>
                <a:cubicBezTo>
                  <a:pt x="1161133" y="101742"/>
                  <a:pt x="1150959" y="81394"/>
                  <a:pt x="1105175" y="81394"/>
                </a:cubicBezTo>
                <a:close/>
                <a:moveTo>
                  <a:pt x="600279" y="67405"/>
                </a:moveTo>
                <a:cubicBezTo>
                  <a:pt x="508711" y="67405"/>
                  <a:pt x="464199" y="108102"/>
                  <a:pt x="464199" y="171691"/>
                </a:cubicBezTo>
                <a:cubicBezTo>
                  <a:pt x="464199" y="234007"/>
                  <a:pt x="504896" y="275976"/>
                  <a:pt x="600279" y="275976"/>
                </a:cubicBezTo>
                <a:cubicBezTo>
                  <a:pt x="699477" y="275976"/>
                  <a:pt x="736359" y="228920"/>
                  <a:pt x="736359" y="171691"/>
                </a:cubicBezTo>
                <a:cubicBezTo>
                  <a:pt x="736359" y="106829"/>
                  <a:pt x="691846" y="67405"/>
                  <a:pt x="600279" y="67405"/>
                </a:cubicBezTo>
                <a:close/>
                <a:moveTo>
                  <a:pt x="900418" y="10174"/>
                </a:moveTo>
                <a:lnTo>
                  <a:pt x="1117892" y="10174"/>
                </a:lnTo>
                <a:cubicBezTo>
                  <a:pt x="1201830" y="10174"/>
                  <a:pt x="1247614" y="47056"/>
                  <a:pt x="1247614" y="115732"/>
                </a:cubicBezTo>
                <a:cubicBezTo>
                  <a:pt x="1247614" y="185680"/>
                  <a:pt x="1189112" y="208571"/>
                  <a:pt x="1173851" y="213659"/>
                </a:cubicBezTo>
                <a:lnTo>
                  <a:pt x="1265418" y="329391"/>
                </a:lnTo>
                <a:cubicBezTo>
                  <a:pt x="1266690" y="330662"/>
                  <a:pt x="1265418" y="333206"/>
                  <a:pt x="1262875" y="333206"/>
                </a:cubicBezTo>
                <a:lnTo>
                  <a:pt x="1177665" y="333206"/>
                </a:lnTo>
                <a:cubicBezTo>
                  <a:pt x="1173851" y="333206"/>
                  <a:pt x="1171307" y="331935"/>
                  <a:pt x="1168763" y="329391"/>
                </a:cubicBezTo>
                <a:lnTo>
                  <a:pt x="1096271" y="246725"/>
                </a:lnTo>
                <a:cubicBezTo>
                  <a:pt x="1074652" y="225105"/>
                  <a:pt x="1070836" y="221289"/>
                  <a:pt x="1032683" y="221289"/>
                </a:cubicBezTo>
                <a:lnTo>
                  <a:pt x="958920" y="221289"/>
                </a:lnTo>
                <a:lnTo>
                  <a:pt x="958920" y="321760"/>
                </a:lnTo>
                <a:cubicBezTo>
                  <a:pt x="958920" y="328119"/>
                  <a:pt x="953833" y="333206"/>
                  <a:pt x="947474" y="333206"/>
                </a:cubicBezTo>
                <a:lnTo>
                  <a:pt x="886429" y="333206"/>
                </a:lnTo>
                <a:cubicBezTo>
                  <a:pt x="880069" y="333206"/>
                  <a:pt x="874982" y="328119"/>
                  <a:pt x="874982" y="321760"/>
                </a:cubicBezTo>
                <a:lnTo>
                  <a:pt x="874982" y="35610"/>
                </a:lnTo>
                <a:cubicBezTo>
                  <a:pt x="874982" y="21621"/>
                  <a:pt x="886429" y="10174"/>
                  <a:pt x="900418" y="10174"/>
                </a:cubicBezTo>
                <a:close/>
                <a:moveTo>
                  <a:pt x="2024669" y="8903"/>
                </a:moveTo>
                <a:lnTo>
                  <a:pt x="2098432" y="8903"/>
                </a:lnTo>
                <a:cubicBezTo>
                  <a:pt x="2102248" y="8903"/>
                  <a:pt x="2106063" y="11447"/>
                  <a:pt x="2108606" y="15261"/>
                </a:cubicBezTo>
                <a:lnTo>
                  <a:pt x="2272666" y="329391"/>
                </a:lnTo>
                <a:cubicBezTo>
                  <a:pt x="2273937" y="330662"/>
                  <a:pt x="2272666" y="333206"/>
                  <a:pt x="2270123" y="333206"/>
                </a:cubicBezTo>
                <a:lnTo>
                  <a:pt x="2223066" y="333206"/>
                </a:lnTo>
                <a:cubicBezTo>
                  <a:pt x="2197631" y="333206"/>
                  <a:pt x="2173467" y="317944"/>
                  <a:pt x="2162021" y="295052"/>
                </a:cubicBezTo>
                <a:lnTo>
                  <a:pt x="2150576" y="270889"/>
                </a:lnTo>
                <a:lnTo>
                  <a:pt x="1964896" y="270889"/>
                </a:lnTo>
                <a:lnTo>
                  <a:pt x="1936917" y="326847"/>
                </a:lnTo>
                <a:cubicBezTo>
                  <a:pt x="1935645" y="330662"/>
                  <a:pt x="1931830" y="333206"/>
                  <a:pt x="1926743" y="333206"/>
                </a:cubicBezTo>
                <a:lnTo>
                  <a:pt x="1844077" y="333206"/>
                </a:lnTo>
                <a:cubicBezTo>
                  <a:pt x="1841533" y="333206"/>
                  <a:pt x="1840262" y="330662"/>
                  <a:pt x="1841533" y="329391"/>
                </a:cubicBezTo>
                <a:lnTo>
                  <a:pt x="2001777" y="22892"/>
                </a:lnTo>
                <a:cubicBezTo>
                  <a:pt x="2005593" y="13990"/>
                  <a:pt x="2014495" y="8903"/>
                  <a:pt x="2024669" y="8903"/>
                </a:cubicBezTo>
                <a:close/>
                <a:moveTo>
                  <a:pt x="1747422" y="8903"/>
                </a:moveTo>
                <a:lnTo>
                  <a:pt x="1794478" y="8903"/>
                </a:lnTo>
                <a:cubicBezTo>
                  <a:pt x="1800836" y="8903"/>
                  <a:pt x="1805923" y="13990"/>
                  <a:pt x="1805923" y="20348"/>
                </a:cubicBezTo>
                <a:lnTo>
                  <a:pt x="1805923" y="321760"/>
                </a:lnTo>
                <a:cubicBezTo>
                  <a:pt x="1805923" y="328119"/>
                  <a:pt x="1800836" y="333206"/>
                  <a:pt x="1794478" y="333206"/>
                </a:cubicBezTo>
                <a:lnTo>
                  <a:pt x="1733433" y="333206"/>
                </a:lnTo>
                <a:cubicBezTo>
                  <a:pt x="1727073" y="333206"/>
                  <a:pt x="1721986" y="328119"/>
                  <a:pt x="1721986" y="320488"/>
                </a:cubicBezTo>
                <a:lnTo>
                  <a:pt x="1721986" y="34339"/>
                </a:lnTo>
                <a:cubicBezTo>
                  <a:pt x="1721986" y="20348"/>
                  <a:pt x="1733433" y="8903"/>
                  <a:pt x="1747422" y="8903"/>
                </a:cubicBezTo>
                <a:close/>
                <a:moveTo>
                  <a:pt x="1261602" y="8903"/>
                </a:moveTo>
                <a:lnTo>
                  <a:pt x="1344269" y="8903"/>
                </a:lnTo>
                <a:cubicBezTo>
                  <a:pt x="1348084" y="8903"/>
                  <a:pt x="1351900" y="11447"/>
                  <a:pt x="1354443" y="15261"/>
                </a:cubicBezTo>
                <a:lnTo>
                  <a:pt x="1475261" y="258171"/>
                </a:lnTo>
                <a:lnTo>
                  <a:pt x="1594808" y="15261"/>
                </a:lnTo>
                <a:cubicBezTo>
                  <a:pt x="1596081" y="11447"/>
                  <a:pt x="1599896" y="8903"/>
                  <a:pt x="1604983" y="8903"/>
                </a:cubicBezTo>
                <a:lnTo>
                  <a:pt x="1687649" y="8903"/>
                </a:lnTo>
                <a:cubicBezTo>
                  <a:pt x="1690192" y="8903"/>
                  <a:pt x="1691463" y="11447"/>
                  <a:pt x="1690192" y="12718"/>
                </a:cubicBezTo>
                <a:lnTo>
                  <a:pt x="1526132" y="326847"/>
                </a:lnTo>
                <a:cubicBezTo>
                  <a:pt x="1524861" y="330662"/>
                  <a:pt x="1521045" y="333206"/>
                  <a:pt x="1515958" y="333206"/>
                </a:cubicBezTo>
                <a:lnTo>
                  <a:pt x="1442195" y="333206"/>
                </a:lnTo>
                <a:cubicBezTo>
                  <a:pt x="1432021" y="333206"/>
                  <a:pt x="1423119" y="326847"/>
                  <a:pt x="1419303" y="319217"/>
                </a:cubicBezTo>
                <a:lnTo>
                  <a:pt x="1259059" y="12718"/>
                </a:lnTo>
                <a:cubicBezTo>
                  <a:pt x="1257788" y="11447"/>
                  <a:pt x="1259059" y="8903"/>
                  <a:pt x="1261602" y="8903"/>
                </a:cubicBezTo>
                <a:close/>
                <a:moveTo>
                  <a:pt x="25435" y="8903"/>
                </a:moveTo>
                <a:lnTo>
                  <a:pt x="351010" y="8903"/>
                </a:lnTo>
                <a:cubicBezTo>
                  <a:pt x="358641" y="8903"/>
                  <a:pt x="363728" y="13990"/>
                  <a:pt x="363728" y="20348"/>
                </a:cubicBezTo>
                <a:lnTo>
                  <a:pt x="363728" y="76307"/>
                </a:lnTo>
                <a:cubicBezTo>
                  <a:pt x="363728" y="78850"/>
                  <a:pt x="361184" y="81394"/>
                  <a:pt x="358641" y="81394"/>
                </a:cubicBezTo>
                <a:lnTo>
                  <a:pt x="83937" y="81394"/>
                </a:lnTo>
                <a:cubicBezTo>
                  <a:pt x="83937" y="94112"/>
                  <a:pt x="83937" y="100471"/>
                  <a:pt x="104286" y="101742"/>
                </a:cubicBezTo>
                <a:lnTo>
                  <a:pt x="270889" y="117004"/>
                </a:lnTo>
                <a:cubicBezTo>
                  <a:pt x="333205" y="122091"/>
                  <a:pt x="333205" y="221289"/>
                  <a:pt x="270889" y="227649"/>
                </a:cubicBezTo>
                <a:cubicBezTo>
                  <a:pt x="220018" y="232736"/>
                  <a:pt x="138624" y="239094"/>
                  <a:pt x="113189" y="241638"/>
                </a:cubicBezTo>
                <a:cubicBezTo>
                  <a:pt x="94111" y="242910"/>
                  <a:pt x="83937" y="247997"/>
                  <a:pt x="83937" y="261986"/>
                </a:cubicBezTo>
                <a:lnTo>
                  <a:pt x="83937" y="320488"/>
                </a:lnTo>
                <a:cubicBezTo>
                  <a:pt x="83937" y="326847"/>
                  <a:pt x="78850" y="331935"/>
                  <a:pt x="72492" y="331935"/>
                </a:cubicBezTo>
                <a:lnTo>
                  <a:pt x="11447" y="331935"/>
                </a:lnTo>
                <a:cubicBezTo>
                  <a:pt x="5087" y="331935"/>
                  <a:pt x="0" y="326847"/>
                  <a:pt x="0" y="320488"/>
                </a:cubicBezTo>
                <a:lnTo>
                  <a:pt x="0" y="240367"/>
                </a:lnTo>
                <a:cubicBezTo>
                  <a:pt x="0" y="212387"/>
                  <a:pt x="10174" y="193310"/>
                  <a:pt x="31795" y="192039"/>
                </a:cubicBezTo>
                <a:cubicBezTo>
                  <a:pt x="58502" y="189496"/>
                  <a:pt x="227649" y="179321"/>
                  <a:pt x="227649" y="179321"/>
                </a:cubicBezTo>
                <a:cubicBezTo>
                  <a:pt x="232736" y="176778"/>
                  <a:pt x="232736" y="170418"/>
                  <a:pt x="227649" y="167875"/>
                </a:cubicBezTo>
                <a:cubicBezTo>
                  <a:pt x="227649" y="167875"/>
                  <a:pt x="63589" y="158973"/>
                  <a:pt x="33066" y="156429"/>
                </a:cubicBezTo>
                <a:cubicBezTo>
                  <a:pt x="7631" y="153886"/>
                  <a:pt x="0" y="134808"/>
                  <a:pt x="0" y="106829"/>
                </a:cubicBezTo>
                <a:lnTo>
                  <a:pt x="0" y="34339"/>
                </a:lnTo>
                <a:cubicBezTo>
                  <a:pt x="0" y="20348"/>
                  <a:pt x="11447" y="8903"/>
                  <a:pt x="25435" y="8903"/>
                </a:cubicBezTo>
                <a:close/>
                <a:moveTo>
                  <a:pt x="600279" y="0"/>
                </a:moveTo>
                <a:cubicBezTo>
                  <a:pt x="719826" y="0"/>
                  <a:pt x="821568" y="45784"/>
                  <a:pt x="821568" y="170418"/>
                </a:cubicBezTo>
                <a:cubicBezTo>
                  <a:pt x="821568" y="298868"/>
                  <a:pt x="713467" y="342109"/>
                  <a:pt x="600279" y="340836"/>
                </a:cubicBezTo>
                <a:cubicBezTo>
                  <a:pt x="482004" y="340836"/>
                  <a:pt x="377718" y="295052"/>
                  <a:pt x="377718" y="170418"/>
                </a:cubicBezTo>
                <a:cubicBezTo>
                  <a:pt x="377718" y="44513"/>
                  <a:pt x="484548" y="0"/>
                  <a:pt x="60027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algn="ctr"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6FC9029-5969-A981-E230-14D7EA97E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648800" y="4581128"/>
            <a:ext cx="9000000" cy="553515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8" name="Espace réservé pour une image  10">
            <a:extLst>
              <a:ext uri="{FF2B5EF4-FFF2-40B4-BE49-F238E27FC236}">
                <a16:creationId xmlns:a16="http://schemas.microsoft.com/office/drawing/2014/main" id="{91F52BF1-5ECF-46AD-189A-3282658F50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-600" y="0"/>
            <a:ext cx="12193200" cy="6858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0"/>
              <a:t>Select the icon to insert a picture then place the visual into background position 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2449392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ment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D5383A5-86EE-8E83-602E-51E7197D6FE8}"/>
              </a:ext>
            </a:extLst>
          </p:cNvPr>
          <p:cNvSpPr/>
          <p:nvPr userDrawn="1"/>
        </p:nvSpPr>
        <p:spPr bwMode="gray">
          <a:xfrm>
            <a:off x="-600" y="0"/>
            <a:ext cx="12193200" cy="6858000"/>
          </a:xfrm>
          <a:prstGeom prst="rect">
            <a:avLst/>
          </a:prstGeom>
          <a:gradFill flip="none" rotWithShape="1">
            <a:gsLst>
              <a:gs pos="99425">
                <a:srgbClr val="001968"/>
              </a:gs>
              <a:gs pos="20000">
                <a:schemeClr val="tx2"/>
              </a:gs>
              <a:gs pos="68000">
                <a:srgbClr val="00249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625E16D8-BB25-0506-18E6-B50BB5AEC26B}"/>
              </a:ext>
            </a:extLst>
          </p:cNvPr>
          <p:cNvSpPr>
            <a:spLocks noGrp="1"/>
          </p:cNvSpPr>
          <p:nvPr>
            <p:ph type="dt" sz="half" idx="58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en-GB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6116C515-5528-D650-6857-1212715F7FB5}"/>
              </a:ext>
            </a:extLst>
          </p:cNvPr>
          <p:cNvSpPr>
            <a:spLocks noGrp="1"/>
          </p:cNvSpPr>
          <p:nvPr>
            <p:ph type="ftr" sz="quarter" idx="59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GB"/>
              <a:t>FORVIA Corporate Presentation 2024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0D2BF53B-D969-1274-CFA8-8DF0A5C0B3D7}"/>
              </a:ext>
            </a:extLst>
          </p:cNvPr>
          <p:cNvSpPr>
            <a:spLocks noGrp="1"/>
          </p:cNvSpPr>
          <p:nvPr>
            <p:ph type="sldNum" sz="quarter" idx="6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GB"/>
              <a:t>P.</a:t>
            </a:r>
            <a:fld id="{733122C9-A0B9-462F-8757-0847AD287B63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2BFB70AA-B097-8DE0-E0D1-2A416F0E8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endParaRPr lang="en-US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796C4EB-9C5B-3AF0-A786-065819CA2574}"/>
              </a:ext>
            </a:extLst>
          </p:cNvPr>
          <p:cNvSpPr txBox="1"/>
          <p:nvPr userDrawn="1"/>
        </p:nvSpPr>
        <p:spPr bwMode="gray">
          <a:xfrm>
            <a:off x="731404" y="6154972"/>
            <a:ext cx="35266" cy="4032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GB" sz="1050">
                <a:solidFill>
                  <a:schemeClr val="bg1"/>
                </a:solidFill>
              </a:rPr>
              <a:t>|</a:t>
            </a:r>
          </a:p>
        </p:txBody>
      </p:sp>
      <p:sp>
        <p:nvSpPr>
          <p:cNvPr id="25" name="Espace réservé du texte 17">
            <a:extLst>
              <a:ext uri="{FF2B5EF4-FFF2-40B4-BE49-F238E27FC236}">
                <a16:creationId xmlns:a16="http://schemas.microsoft.com/office/drawing/2014/main" id="{6CAE8F9E-9D9F-25FA-0AE9-69AE07034455}"/>
              </a:ext>
            </a:extLst>
          </p:cNvPr>
          <p:cNvSpPr txBox="1">
            <a:spLocks noChangeAspect="1"/>
          </p:cNvSpPr>
          <p:nvPr userDrawn="1"/>
        </p:nvSpPr>
        <p:spPr bwMode="gray">
          <a:xfrm>
            <a:off x="10538782" y="6243875"/>
            <a:ext cx="1238813" cy="370800"/>
          </a:xfrm>
          <a:custGeom>
            <a:avLst/>
            <a:gdLst>
              <a:gd name="connsiteX0" fmla="*/ 1264146 w 2273164"/>
              <a:gd name="connsiteY0" fmla="*/ 621900 h 680401"/>
              <a:gd name="connsiteX1" fmla="*/ 1246341 w 2273164"/>
              <a:gd name="connsiteY1" fmla="*/ 626987 h 680401"/>
              <a:gd name="connsiteX2" fmla="*/ 1239983 w 2273164"/>
              <a:gd name="connsiteY2" fmla="*/ 643519 h 680401"/>
              <a:gd name="connsiteX3" fmla="*/ 1247614 w 2273164"/>
              <a:gd name="connsiteY3" fmla="*/ 657509 h 680401"/>
              <a:gd name="connsiteX4" fmla="*/ 1270506 w 2273164"/>
              <a:gd name="connsiteY4" fmla="*/ 662596 h 680401"/>
              <a:gd name="connsiteX5" fmla="*/ 1304843 w 2273164"/>
              <a:gd name="connsiteY5" fmla="*/ 656237 h 680401"/>
              <a:gd name="connsiteX6" fmla="*/ 1315017 w 2273164"/>
              <a:gd name="connsiteY6" fmla="*/ 638432 h 680401"/>
              <a:gd name="connsiteX7" fmla="*/ 1309930 w 2273164"/>
              <a:gd name="connsiteY7" fmla="*/ 625714 h 680401"/>
              <a:gd name="connsiteX8" fmla="*/ 1287038 w 2273164"/>
              <a:gd name="connsiteY8" fmla="*/ 621900 h 680401"/>
              <a:gd name="connsiteX9" fmla="*/ 794861 w 2273164"/>
              <a:gd name="connsiteY9" fmla="*/ 516341 h 680401"/>
              <a:gd name="connsiteX10" fmla="*/ 769426 w 2273164"/>
              <a:gd name="connsiteY10" fmla="*/ 526516 h 680401"/>
              <a:gd name="connsiteX11" fmla="*/ 760522 w 2273164"/>
              <a:gd name="connsiteY11" fmla="*/ 558311 h 680401"/>
              <a:gd name="connsiteX12" fmla="*/ 760522 w 2273164"/>
              <a:gd name="connsiteY12" fmla="*/ 562125 h 680401"/>
              <a:gd name="connsiteX13" fmla="*/ 769426 w 2273164"/>
              <a:gd name="connsiteY13" fmla="*/ 597735 h 680401"/>
              <a:gd name="connsiteX14" fmla="*/ 796132 w 2273164"/>
              <a:gd name="connsiteY14" fmla="*/ 607909 h 680401"/>
              <a:gd name="connsiteX15" fmla="*/ 820297 w 2273164"/>
              <a:gd name="connsiteY15" fmla="*/ 595192 h 680401"/>
              <a:gd name="connsiteX16" fmla="*/ 827927 w 2273164"/>
              <a:gd name="connsiteY16" fmla="*/ 562125 h 680401"/>
              <a:gd name="connsiteX17" fmla="*/ 819024 w 2273164"/>
              <a:gd name="connsiteY17" fmla="*/ 527788 h 680401"/>
              <a:gd name="connsiteX18" fmla="*/ 794861 w 2273164"/>
              <a:gd name="connsiteY18" fmla="*/ 516341 h 680401"/>
              <a:gd name="connsiteX19" fmla="*/ 1822457 w 2273164"/>
              <a:gd name="connsiteY19" fmla="*/ 515070 h 680401"/>
              <a:gd name="connsiteX20" fmla="*/ 1795749 w 2273164"/>
              <a:gd name="connsiteY20" fmla="*/ 525245 h 680401"/>
              <a:gd name="connsiteX21" fmla="*/ 1788118 w 2273164"/>
              <a:gd name="connsiteY21" fmla="*/ 560854 h 680401"/>
              <a:gd name="connsiteX22" fmla="*/ 1797022 w 2273164"/>
              <a:gd name="connsiteY22" fmla="*/ 596464 h 680401"/>
              <a:gd name="connsiteX23" fmla="*/ 1823728 w 2273164"/>
              <a:gd name="connsiteY23" fmla="*/ 606638 h 680401"/>
              <a:gd name="connsiteX24" fmla="*/ 1847893 w 2273164"/>
              <a:gd name="connsiteY24" fmla="*/ 595192 h 680401"/>
              <a:gd name="connsiteX25" fmla="*/ 1854251 w 2273164"/>
              <a:gd name="connsiteY25" fmla="*/ 560854 h 680401"/>
              <a:gd name="connsiteX26" fmla="*/ 1846620 w 2273164"/>
              <a:gd name="connsiteY26" fmla="*/ 526516 h 680401"/>
              <a:gd name="connsiteX27" fmla="*/ 1822457 w 2273164"/>
              <a:gd name="connsiteY27" fmla="*/ 515070 h 680401"/>
              <a:gd name="connsiteX28" fmla="*/ 1683833 w 2273164"/>
              <a:gd name="connsiteY28" fmla="*/ 513798 h 680401"/>
              <a:gd name="connsiteX29" fmla="*/ 1657126 w 2273164"/>
              <a:gd name="connsiteY29" fmla="*/ 525245 h 680401"/>
              <a:gd name="connsiteX30" fmla="*/ 1648223 w 2273164"/>
              <a:gd name="connsiteY30" fmla="*/ 559582 h 680401"/>
              <a:gd name="connsiteX31" fmla="*/ 1657126 w 2273164"/>
              <a:gd name="connsiteY31" fmla="*/ 595192 h 680401"/>
              <a:gd name="connsiteX32" fmla="*/ 1683833 w 2273164"/>
              <a:gd name="connsiteY32" fmla="*/ 606638 h 680401"/>
              <a:gd name="connsiteX33" fmla="*/ 1710541 w 2273164"/>
              <a:gd name="connsiteY33" fmla="*/ 595192 h 680401"/>
              <a:gd name="connsiteX34" fmla="*/ 1719443 w 2273164"/>
              <a:gd name="connsiteY34" fmla="*/ 559582 h 680401"/>
              <a:gd name="connsiteX35" fmla="*/ 1710541 w 2273164"/>
              <a:gd name="connsiteY35" fmla="*/ 525245 h 680401"/>
              <a:gd name="connsiteX36" fmla="*/ 1683833 w 2273164"/>
              <a:gd name="connsiteY36" fmla="*/ 513798 h 680401"/>
              <a:gd name="connsiteX37" fmla="*/ 1274320 w 2273164"/>
              <a:gd name="connsiteY37" fmla="*/ 512527 h 680401"/>
              <a:gd name="connsiteX38" fmla="*/ 1255244 w 2273164"/>
              <a:gd name="connsiteY38" fmla="*/ 518885 h 680401"/>
              <a:gd name="connsiteX39" fmla="*/ 1248885 w 2273164"/>
              <a:gd name="connsiteY39" fmla="*/ 539233 h 680401"/>
              <a:gd name="connsiteX40" fmla="*/ 1255244 w 2273164"/>
              <a:gd name="connsiteY40" fmla="*/ 557038 h 680401"/>
              <a:gd name="connsiteX41" fmla="*/ 1274320 w 2273164"/>
              <a:gd name="connsiteY41" fmla="*/ 563398 h 680401"/>
              <a:gd name="connsiteX42" fmla="*/ 1299756 w 2273164"/>
              <a:gd name="connsiteY42" fmla="*/ 537962 h 680401"/>
              <a:gd name="connsiteX43" fmla="*/ 1274320 w 2273164"/>
              <a:gd name="connsiteY43" fmla="*/ 512527 h 680401"/>
              <a:gd name="connsiteX44" fmla="*/ 2151847 w 2273164"/>
              <a:gd name="connsiteY44" fmla="*/ 497266 h 680401"/>
              <a:gd name="connsiteX45" fmla="*/ 2176011 w 2273164"/>
              <a:gd name="connsiteY45" fmla="*/ 497266 h 680401"/>
              <a:gd name="connsiteX46" fmla="*/ 2203990 w 2273164"/>
              <a:gd name="connsiteY46" fmla="*/ 568485 h 680401"/>
              <a:gd name="connsiteX47" fmla="*/ 2214164 w 2273164"/>
              <a:gd name="connsiteY47" fmla="*/ 599008 h 680401"/>
              <a:gd name="connsiteX48" fmla="*/ 2219251 w 2273164"/>
              <a:gd name="connsiteY48" fmla="*/ 583746 h 680401"/>
              <a:gd name="connsiteX49" fmla="*/ 2249774 w 2273164"/>
              <a:gd name="connsiteY49" fmla="*/ 497266 h 680401"/>
              <a:gd name="connsiteX50" fmla="*/ 2272666 w 2273164"/>
              <a:gd name="connsiteY50" fmla="*/ 497266 h 680401"/>
              <a:gd name="connsiteX51" fmla="*/ 2219251 w 2273164"/>
              <a:gd name="connsiteY51" fmla="*/ 640976 h 680401"/>
              <a:gd name="connsiteX52" fmla="*/ 2200174 w 2273164"/>
              <a:gd name="connsiteY52" fmla="*/ 671498 h 680401"/>
              <a:gd name="connsiteX53" fmla="*/ 2173467 w 2273164"/>
              <a:gd name="connsiteY53" fmla="*/ 680401 h 680401"/>
              <a:gd name="connsiteX54" fmla="*/ 2155663 w 2273164"/>
              <a:gd name="connsiteY54" fmla="*/ 677858 h 680401"/>
              <a:gd name="connsiteX55" fmla="*/ 2154390 w 2273164"/>
              <a:gd name="connsiteY55" fmla="*/ 677858 h 680401"/>
              <a:gd name="connsiteX56" fmla="*/ 2154390 w 2273164"/>
              <a:gd name="connsiteY56" fmla="*/ 658780 h 680401"/>
              <a:gd name="connsiteX57" fmla="*/ 2156934 w 2273164"/>
              <a:gd name="connsiteY57" fmla="*/ 658780 h 680401"/>
              <a:gd name="connsiteX58" fmla="*/ 2170924 w 2273164"/>
              <a:gd name="connsiteY58" fmla="*/ 660053 h 680401"/>
              <a:gd name="connsiteX59" fmla="*/ 2196359 w 2273164"/>
              <a:gd name="connsiteY59" fmla="*/ 639705 h 680401"/>
              <a:gd name="connsiteX60" fmla="*/ 2202718 w 2273164"/>
              <a:gd name="connsiteY60" fmla="*/ 623171 h 680401"/>
              <a:gd name="connsiteX61" fmla="*/ 2027213 w 2273164"/>
              <a:gd name="connsiteY61" fmla="*/ 497266 h 680401"/>
              <a:gd name="connsiteX62" fmla="*/ 2050105 w 2273164"/>
              <a:gd name="connsiteY62" fmla="*/ 497266 h 680401"/>
              <a:gd name="connsiteX63" fmla="*/ 2050105 w 2273164"/>
              <a:gd name="connsiteY63" fmla="*/ 624443 h 680401"/>
              <a:gd name="connsiteX64" fmla="*/ 2027213 w 2273164"/>
              <a:gd name="connsiteY64" fmla="*/ 624443 h 680401"/>
              <a:gd name="connsiteX65" fmla="*/ 1908938 w 2273164"/>
              <a:gd name="connsiteY65" fmla="*/ 497266 h 680401"/>
              <a:gd name="connsiteX66" fmla="*/ 1931830 w 2273164"/>
              <a:gd name="connsiteY66" fmla="*/ 497266 h 680401"/>
              <a:gd name="connsiteX67" fmla="*/ 1931830 w 2273164"/>
              <a:gd name="connsiteY67" fmla="*/ 624443 h 680401"/>
              <a:gd name="connsiteX68" fmla="*/ 1908938 w 2273164"/>
              <a:gd name="connsiteY68" fmla="*/ 624443 h 680401"/>
              <a:gd name="connsiteX69" fmla="*/ 1031412 w 2273164"/>
              <a:gd name="connsiteY69" fmla="*/ 497266 h 680401"/>
              <a:gd name="connsiteX70" fmla="*/ 1054304 w 2273164"/>
              <a:gd name="connsiteY70" fmla="*/ 497266 h 680401"/>
              <a:gd name="connsiteX71" fmla="*/ 1054304 w 2273164"/>
              <a:gd name="connsiteY71" fmla="*/ 624443 h 680401"/>
              <a:gd name="connsiteX72" fmla="*/ 1031412 w 2273164"/>
              <a:gd name="connsiteY72" fmla="*/ 624443 h 680401"/>
              <a:gd name="connsiteX73" fmla="*/ 880069 w 2273164"/>
              <a:gd name="connsiteY73" fmla="*/ 497266 h 680401"/>
              <a:gd name="connsiteX74" fmla="*/ 902961 w 2273164"/>
              <a:gd name="connsiteY74" fmla="*/ 497266 h 680401"/>
              <a:gd name="connsiteX75" fmla="*/ 902961 w 2273164"/>
              <a:gd name="connsiteY75" fmla="*/ 624443 h 680401"/>
              <a:gd name="connsiteX76" fmla="*/ 880069 w 2273164"/>
              <a:gd name="connsiteY76" fmla="*/ 624443 h 680401"/>
              <a:gd name="connsiteX77" fmla="*/ 1683833 w 2273164"/>
              <a:gd name="connsiteY77" fmla="*/ 494722 h 680401"/>
              <a:gd name="connsiteX78" fmla="*/ 1727073 w 2273164"/>
              <a:gd name="connsiteY78" fmla="*/ 511254 h 680401"/>
              <a:gd name="connsiteX79" fmla="*/ 1742335 w 2273164"/>
              <a:gd name="connsiteY79" fmla="*/ 559582 h 680401"/>
              <a:gd name="connsiteX80" fmla="*/ 1727073 w 2273164"/>
              <a:gd name="connsiteY80" fmla="*/ 607909 h 680401"/>
              <a:gd name="connsiteX81" fmla="*/ 1683833 w 2273164"/>
              <a:gd name="connsiteY81" fmla="*/ 625714 h 680401"/>
              <a:gd name="connsiteX82" fmla="*/ 1653310 w 2273164"/>
              <a:gd name="connsiteY82" fmla="*/ 618084 h 680401"/>
              <a:gd name="connsiteX83" fmla="*/ 1632962 w 2273164"/>
              <a:gd name="connsiteY83" fmla="*/ 595192 h 680401"/>
              <a:gd name="connsiteX84" fmla="*/ 1625331 w 2273164"/>
              <a:gd name="connsiteY84" fmla="*/ 560854 h 680401"/>
              <a:gd name="connsiteX85" fmla="*/ 1640592 w 2273164"/>
              <a:gd name="connsiteY85" fmla="*/ 512527 h 680401"/>
              <a:gd name="connsiteX86" fmla="*/ 1683833 w 2273164"/>
              <a:gd name="connsiteY86" fmla="*/ 494722 h 680401"/>
              <a:gd name="connsiteX87" fmla="*/ 1480348 w 2273164"/>
              <a:gd name="connsiteY87" fmla="*/ 494722 h 680401"/>
              <a:gd name="connsiteX88" fmla="*/ 1518502 w 2273164"/>
              <a:gd name="connsiteY88" fmla="*/ 515070 h 680401"/>
              <a:gd name="connsiteX89" fmla="*/ 1533763 w 2273164"/>
              <a:gd name="connsiteY89" fmla="*/ 501080 h 680401"/>
              <a:gd name="connsiteX90" fmla="*/ 1557928 w 2273164"/>
              <a:gd name="connsiteY90" fmla="*/ 494722 h 680401"/>
              <a:gd name="connsiteX91" fmla="*/ 1590994 w 2273164"/>
              <a:gd name="connsiteY91" fmla="*/ 507440 h 680401"/>
              <a:gd name="connsiteX92" fmla="*/ 1602439 w 2273164"/>
              <a:gd name="connsiteY92" fmla="*/ 543049 h 680401"/>
              <a:gd name="connsiteX93" fmla="*/ 1602439 w 2273164"/>
              <a:gd name="connsiteY93" fmla="*/ 625714 h 680401"/>
              <a:gd name="connsiteX94" fmla="*/ 1579547 w 2273164"/>
              <a:gd name="connsiteY94" fmla="*/ 625714 h 680401"/>
              <a:gd name="connsiteX95" fmla="*/ 1579547 w 2273164"/>
              <a:gd name="connsiteY95" fmla="*/ 543049 h 680401"/>
              <a:gd name="connsiteX96" fmla="*/ 1573189 w 2273164"/>
              <a:gd name="connsiteY96" fmla="*/ 521429 h 680401"/>
              <a:gd name="connsiteX97" fmla="*/ 1555384 w 2273164"/>
              <a:gd name="connsiteY97" fmla="*/ 515070 h 680401"/>
              <a:gd name="connsiteX98" fmla="*/ 1531220 w 2273164"/>
              <a:gd name="connsiteY98" fmla="*/ 523972 h 680401"/>
              <a:gd name="connsiteX99" fmla="*/ 1523589 w 2273164"/>
              <a:gd name="connsiteY99" fmla="*/ 553224 h 680401"/>
              <a:gd name="connsiteX100" fmla="*/ 1523589 w 2273164"/>
              <a:gd name="connsiteY100" fmla="*/ 624443 h 680401"/>
              <a:gd name="connsiteX101" fmla="*/ 1500697 w 2273164"/>
              <a:gd name="connsiteY101" fmla="*/ 624443 h 680401"/>
              <a:gd name="connsiteX102" fmla="*/ 1500697 w 2273164"/>
              <a:gd name="connsiteY102" fmla="*/ 541777 h 680401"/>
              <a:gd name="connsiteX103" fmla="*/ 1494339 w 2273164"/>
              <a:gd name="connsiteY103" fmla="*/ 520157 h 680401"/>
              <a:gd name="connsiteX104" fmla="*/ 1476534 w 2273164"/>
              <a:gd name="connsiteY104" fmla="*/ 513798 h 680401"/>
              <a:gd name="connsiteX105" fmla="*/ 1452369 w 2273164"/>
              <a:gd name="connsiteY105" fmla="*/ 523972 h 680401"/>
              <a:gd name="connsiteX106" fmla="*/ 1444739 w 2273164"/>
              <a:gd name="connsiteY106" fmla="*/ 557038 h 680401"/>
              <a:gd name="connsiteX107" fmla="*/ 1444739 w 2273164"/>
              <a:gd name="connsiteY107" fmla="*/ 623171 h 680401"/>
              <a:gd name="connsiteX108" fmla="*/ 1421847 w 2273164"/>
              <a:gd name="connsiteY108" fmla="*/ 623171 h 680401"/>
              <a:gd name="connsiteX109" fmla="*/ 1421847 w 2273164"/>
              <a:gd name="connsiteY109" fmla="*/ 495993 h 680401"/>
              <a:gd name="connsiteX110" fmla="*/ 1440924 w 2273164"/>
              <a:gd name="connsiteY110" fmla="*/ 495993 h 680401"/>
              <a:gd name="connsiteX111" fmla="*/ 1443468 w 2273164"/>
              <a:gd name="connsiteY111" fmla="*/ 511254 h 680401"/>
              <a:gd name="connsiteX112" fmla="*/ 1457457 w 2273164"/>
              <a:gd name="connsiteY112" fmla="*/ 499809 h 680401"/>
              <a:gd name="connsiteX113" fmla="*/ 1480348 w 2273164"/>
              <a:gd name="connsiteY113" fmla="*/ 494722 h 680401"/>
              <a:gd name="connsiteX114" fmla="*/ 1274320 w 2273164"/>
              <a:gd name="connsiteY114" fmla="*/ 494722 h 680401"/>
              <a:gd name="connsiteX115" fmla="*/ 1294669 w 2273164"/>
              <a:gd name="connsiteY115" fmla="*/ 495993 h 680401"/>
              <a:gd name="connsiteX116" fmla="*/ 1339182 w 2273164"/>
              <a:gd name="connsiteY116" fmla="*/ 495993 h 680401"/>
              <a:gd name="connsiteX117" fmla="*/ 1339182 w 2273164"/>
              <a:gd name="connsiteY117" fmla="*/ 511254 h 680401"/>
              <a:gd name="connsiteX118" fmla="*/ 1317561 w 2273164"/>
              <a:gd name="connsiteY118" fmla="*/ 513798 h 680401"/>
              <a:gd name="connsiteX119" fmla="*/ 1321377 w 2273164"/>
              <a:gd name="connsiteY119" fmla="*/ 521429 h 680401"/>
              <a:gd name="connsiteX120" fmla="*/ 1323920 w 2273164"/>
              <a:gd name="connsiteY120" fmla="*/ 536690 h 680401"/>
              <a:gd name="connsiteX121" fmla="*/ 1311202 w 2273164"/>
              <a:gd name="connsiteY121" fmla="*/ 567213 h 680401"/>
              <a:gd name="connsiteX122" fmla="*/ 1275593 w 2273164"/>
              <a:gd name="connsiteY122" fmla="*/ 578659 h 680401"/>
              <a:gd name="connsiteX123" fmla="*/ 1265418 w 2273164"/>
              <a:gd name="connsiteY123" fmla="*/ 577387 h 680401"/>
              <a:gd name="connsiteX124" fmla="*/ 1255244 w 2273164"/>
              <a:gd name="connsiteY124" fmla="*/ 591377 h 680401"/>
              <a:gd name="connsiteX125" fmla="*/ 1259059 w 2273164"/>
              <a:gd name="connsiteY125" fmla="*/ 597735 h 680401"/>
              <a:gd name="connsiteX126" fmla="*/ 1273049 w 2273164"/>
              <a:gd name="connsiteY126" fmla="*/ 600279 h 680401"/>
              <a:gd name="connsiteX127" fmla="*/ 1294669 w 2273164"/>
              <a:gd name="connsiteY127" fmla="*/ 600279 h 680401"/>
              <a:gd name="connsiteX128" fmla="*/ 1326464 w 2273164"/>
              <a:gd name="connsiteY128" fmla="*/ 609182 h 680401"/>
              <a:gd name="connsiteX129" fmla="*/ 1337909 w 2273164"/>
              <a:gd name="connsiteY129" fmla="*/ 634617 h 680401"/>
              <a:gd name="connsiteX130" fmla="*/ 1320104 w 2273164"/>
              <a:gd name="connsiteY130" fmla="*/ 667684 h 680401"/>
              <a:gd name="connsiteX131" fmla="*/ 1270506 w 2273164"/>
              <a:gd name="connsiteY131" fmla="*/ 679129 h 680401"/>
              <a:gd name="connsiteX132" fmla="*/ 1232352 w 2273164"/>
              <a:gd name="connsiteY132" fmla="*/ 670227 h 680401"/>
              <a:gd name="connsiteX133" fmla="*/ 1218362 w 2273164"/>
              <a:gd name="connsiteY133" fmla="*/ 643519 h 680401"/>
              <a:gd name="connsiteX134" fmla="*/ 1225993 w 2273164"/>
              <a:gd name="connsiteY134" fmla="*/ 623171 h 680401"/>
              <a:gd name="connsiteX135" fmla="*/ 1242527 w 2273164"/>
              <a:gd name="connsiteY135" fmla="*/ 612997 h 680401"/>
              <a:gd name="connsiteX136" fmla="*/ 1237439 w 2273164"/>
              <a:gd name="connsiteY136" fmla="*/ 607909 h 680401"/>
              <a:gd name="connsiteX137" fmla="*/ 1233623 w 2273164"/>
              <a:gd name="connsiteY137" fmla="*/ 596464 h 680401"/>
              <a:gd name="connsiteX138" fmla="*/ 1237439 w 2273164"/>
              <a:gd name="connsiteY138" fmla="*/ 583746 h 680401"/>
              <a:gd name="connsiteX139" fmla="*/ 1246341 w 2273164"/>
              <a:gd name="connsiteY139" fmla="*/ 574843 h 680401"/>
              <a:gd name="connsiteX140" fmla="*/ 1232352 w 2273164"/>
              <a:gd name="connsiteY140" fmla="*/ 562125 h 680401"/>
              <a:gd name="connsiteX141" fmla="*/ 1225993 w 2273164"/>
              <a:gd name="connsiteY141" fmla="*/ 539233 h 680401"/>
              <a:gd name="connsiteX142" fmla="*/ 1238711 w 2273164"/>
              <a:gd name="connsiteY142" fmla="*/ 506167 h 680401"/>
              <a:gd name="connsiteX143" fmla="*/ 1274320 w 2273164"/>
              <a:gd name="connsiteY143" fmla="*/ 494722 h 680401"/>
              <a:gd name="connsiteX144" fmla="*/ 1150959 w 2273164"/>
              <a:gd name="connsiteY144" fmla="*/ 494722 h 680401"/>
              <a:gd name="connsiteX145" fmla="*/ 1186568 w 2273164"/>
              <a:gd name="connsiteY145" fmla="*/ 506167 h 680401"/>
              <a:gd name="connsiteX146" fmla="*/ 1198014 w 2273164"/>
              <a:gd name="connsiteY146" fmla="*/ 541777 h 680401"/>
              <a:gd name="connsiteX147" fmla="*/ 1198014 w 2273164"/>
              <a:gd name="connsiteY147" fmla="*/ 624443 h 680401"/>
              <a:gd name="connsiteX148" fmla="*/ 1175122 w 2273164"/>
              <a:gd name="connsiteY148" fmla="*/ 624443 h 680401"/>
              <a:gd name="connsiteX149" fmla="*/ 1175122 w 2273164"/>
              <a:gd name="connsiteY149" fmla="*/ 543049 h 680401"/>
              <a:gd name="connsiteX150" fmla="*/ 1168763 w 2273164"/>
              <a:gd name="connsiteY150" fmla="*/ 521429 h 680401"/>
              <a:gd name="connsiteX151" fmla="*/ 1148415 w 2273164"/>
              <a:gd name="connsiteY151" fmla="*/ 515070 h 680401"/>
              <a:gd name="connsiteX152" fmla="*/ 1121707 w 2273164"/>
              <a:gd name="connsiteY152" fmla="*/ 525245 h 680401"/>
              <a:gd name="connsiteX153" fmla="*/ 1112805 w 2273164"/>
              <a:gd name="connsiteY153" fmla="*/ 558311 h 680401"/>
              <a:gd name="connsiteX154" fmla="*/ 1112805 w 2273164"/>
              <a:gd name="connsiteY154" fmla="*/ 624443 h 680401"/>
              <a:gd name="connsiteX155" fmla="*/ 1089913 w 2273164"/>
              <a:gd name="connsiteY155" fmla="*/ 624443 h 680401"/>
              <a:gd name="connsiteX156" fmla="*/ 1089913 w 2273164"/>
              <a:gd name="connsiteY156" fmla="*/ 497266 h 680401"/>
              <a:gd name="connsiteX157" fmla="*/ 1108989 w 2273164"/>
              <a:gd name="connsiteY157" fmla="*/ 497266 h 680401"/>
              <a:gd name="connsiteX158" fmla="*/ 1111533 w 2273164"/>
              <a:gd name="connsiteY158" fmla="*/ 512527 h 680401"/>
              <a:gd name="connsiteX159" fmla="*/ 1126794 w 2273164"/>
              <a:gd name="connsiteY159" fmla="*/ 499809 h 680401"/>
              <a:gd name="connsiteX160" fmla="*/ 1150959 w 2273164"/>
              <a:gd name="connsiteY160" fmla="*/ 494722 h 680401"/>
              <a:gd name="connsiteX161" fmla="*/ 998345 w 2273164"/>
              <a:gd name="connsiteY161" fmla="*/ 494722 h 680401"/>
              <a:gd name="connsiteX162" fmla="*/ 1011063 w 2273164"/>
              <a:gd name="connsiteY162" fmla="*/ 494722 h 680401"/>
              <a:gd name="connsiteX163" fmla="*/ 1012334 w 2273164"/>
              <a:gd name="connsiteY163" fmla="*/ 494722 h 680401"/>
              <a:gd name="connsiteX164" fmla="*/ 1009791 w 2273164"/>
              <a:gd name="connsiteY164" fmla="*/ 515070 h 680401"/>
              <a:gd name="connsiteX165" fmla="*/ 1008520 w 2273164"/>
              <a:gd name="connsiteY165" fmla="*/ 515070 h 680401"/>
              <a:gd name="connsiteX166" fmla="*/ 995802 w 2273164"/>
              <a:gd name="connsiteY166" fmla="*/ 513798 h 680401"/>
              <a:gd name="connsiteX167" fmla="*/ 971637 w 2273164"/>
              <a:gd name="connsiteY167" fmla="*/ 525245 h 680401"/>
              <a:gd name="connsiteX168" fmla="*/ 961463 w 2273164"/>
              <a:gd name="connsiteY168" fmla="*/ 554495 h 680401"/>
              <a:gd name="connsiteX169" fmla="*/ 961463 w 2273164"/>
              <a:gd name="connsiteY169" fmla="*/ 623171 h 680401"/>
              <a:gd name="connsiteX170" fmla="*/ 938571 w 2273164"/>
              <a:gd name="connsiteY170" fmla="*/ 623171 h 680401"/>
              <a:gd name="connsiteX171" fmla="*/ 938571 w 2273164"/>
              <a:gd name="connsiteY171" fmla="*/ 495993 h 680401"/>
              <a:gd name="connsiteX172" fmla="*/ 957649 w 2273164"/>
              <a:gd name="connsiteY172" fmla="*/ 495993 h 680401"/>
              <a:gd name="connsiteX173" fmla="*/ 960192 w 2273164"/>
              <a:gd name="connsiteY173" fmla="*/ 516341 h 680401"/>
              <a:gd name="connsiteX174" fmla="*/ 975453 w 2273164"/>
              <a:gd name="connsiteY174" fmla="*/ 501080 h 680401"/>
              <a:gd name="connsiteX175" fmla="*/ 998345 w 2273164"/>
              <a:gd name="connsiteY175" fmla="*/ 494722 h 680401"/>
              <a:gd name="connsiteX176" fmla="*/ 798676 w 2273164"/>
              <a:gd name="connsiteY176" fmla="*/ 494722 h 680401"/>
              <a:gd name="connsiteX177" fmla="*/ 838101 w 2273164"/>
              <a:gd name="connsiteY177" fmla="*/ 513798 h 680401"/>
              <a:gd name="connsiteX178" fmla="*/ 852090 w 2273164"/>
              <a:gd name="connsiteY178" fmla="*/ 562125 h 680401"/>
              <a:gd name="connsiteX179" fmla="*/ 838101 w 2273164"/>
              <a:gd name="connsiteY179" fmla="*/ 610453 h 680401"/>
              <a:gd name="connsiteX180" fmla="*/ 798676 w 2273164"/>
              <a:gd name="connsiteY180" fmla="*/ 628258 h 680401"/>
              <a:gd name="connsiteX181" fmla="*/ 775784 w 2273164"/>
              <a:gd name="connsiteY181" fmla="*/ 623171 h 680401"/>
              <a:gd name="connsiteX182" fmla="*/ 760522 w 2273164"/>
              <a:gd name="connsiteY182" fmla="*/ 611725 h 680401"/>
              <a:gd name="connsiteX183" fmla="*/ 761795 w 2273164"/>
              <a:gd name="connsiteY183" fmla="*/ 628258 h 680401"/>
              <a:gd name="connsiteX184" fmla="*/ 761795 w 2273164"/>
              <a:gd name="connsiteY184" fmla="*/ 680401 h 680401"/>
              <a:gd name="connsiteX185" fmla="*/ 738903 w 2273164"/>
              <a:gd name="connsiteY185" fmla="*/ 680401 h 680401"/>
              <a:gd name="connsiteX186" fmla="*/ 738903 w 2273164"/>
              <a:gd name="connsiteY186" fmla="*/ 497266 h 680401"/>
              <a:gd name="connsiteX187" fmla="*/ 757979 w 2273164"/>
              <a:gd name="connsiteY187" fmla="*/ 497266 h 680401"/>
              <a:gd name="connsiteX188" fmla="*/ 760522 w 2273164"/>
              <a:gd name="connsiteY188" fmla="*/ 512527 h 680401"/>
              <a:gd name="connsiteX189" fmla="*/ 775784 w 2273164"/>
              <a:gd name="connsiteY189" fmla="*/ 499809 h 680401"/>
              <a:gd name="connsiteX190" fmla="*/ 798676 w 2273164"/>
              <a:gd name="connsiteY190" fmla="*/ 494722 h 680401"/>
              <a:gd name="connsiteX191" fmla="*/ 668954 w 2273164"/>
              <a:gd name="connsiteY191" fmla="*/ 494722 h 680401"/>
              <a:gd name="connsiteX192" fmla="*/ 708380 w 2273164"/>
              <a:gd name="connsiteY192" fmla="*/ 502353 h 680401"/>
              <a:gd name="connsiteX193" fmla="*/ 709651 w 2273164"/>
              <a:gd name="connsiteY193" fmla="*/ 503624 h 680401"/>
              <a:gd name="connsiteX194" fmla="*/ 702021 w 2273164"/>
              <a:gd name="connsiteY194" fmla="*/ 522701 h 680401"/>
              <a:gd name="connsiteX195" fmla="*/ 700750 w 2273164"/>
              <a:gd name="connsiteY195" fmla="*/ 521429 h 680401"/>
              <a:gd name="connsiteX196" fmla="*/ 667683 w 2273164"/>
              <a:gd name="connsiteY196" fmla="*/ 513798 h 680401"/>
              <a:gd name="connsiteX197" fmla="*/ 648606 w 2273164"/>
              <a:gd name="connsiteY197" fmla="*/ 517614 h 680401"/>
              <a:gd name="connsiteX198" fmla="*/ 642248 w 2273164"/>
              <a:gd name="connsiteY198" fmla="*/ 527788 h 680401"/>
              <a:gd name="connsiteX199" fmla="*/ 644791 w 2273164"/>
              <a:gd name="connsiteY199" fmla="*/ 535419 h 680401"/>
              <a:gd name="connsiteX200" fmla="*/ 652422 w 2273164"/>
              <a:gd name="connsiteY200" fmla="*/ 541777 h 680401"/>
              <a:gd name="connsiteX201" fmla="*/ 674042 w 2273164"/>
              <a:gd name="connsiteY201" fmla="*/ 550680 h 680401"/>
              <a:gd name="connsiteX202" fmla="*/ 705837 w 2273164"/>
              <a:gd name="connsiteY202" fmla="*/ 565941 h 680401"/>
              <a:gd name="connsiteX203" fmla="*/ 713467 w 2273164"/>
              <a:gd name="connsiteY203" fmla="*/ 587561 h 680401"/>
              <a:gd name="connsiteX204" fmla="*/ 699477 w 2273164"/>
              <a:gd name="connsiteY204" fmla="*/ 615540 h 680401"/>
              <a:gd name="connsiteX205" fmla="*/ 662596 w 2273164"/>
              <a:gd name="connsiteY205" fmla="*/ 625714 h 680401"/>
              <a:gd name="connsiteX206" fmla="*/ 623171 w 2273164"/>
              <a:gd name="connsiteY206" fmla="*/ 618084 h 680401"/>
              <a:gd name="connsiteX207" fmla="*/ 621899 w 2273164"/>
              <a:gd name="connsiteY207" fmla="*/ 618084 h 680401"/>
              <a:gd name="connsiteX208" fmla="*/ 621899 w 2273164"/>
              <a:gd name="connsiteY208" fmla="*/ 596464 h 680401"/>
              <a:gd name="connsiteX209" fmla="*/ 624443 w 2273164"/>
              <a:gd name="connsiteY209" fmla="*/ 597735 h 680401"/>
              <a:gd name="connsiteX210" fmla="*/ 643519 w 2273164"/>
              <a:gd name="connsiteY210" fmla="*/ 604095 h 680401"/>
              <a:gd name="connsiteX211" fmla="*/ 662596 w 2273164"/>
              <a:gd name="connsiteY211" fmla="*/ 606638 h 680401"/>
              <a:gd name="connsiteX212" fmla="*/ 684216 w 2273164"/>
              <a:gd name="connsiteY212" fmla="*/ 602822 h 680401"/>
              <a:gd name="connsiteX213" fmla="*/ 691846 w 2273164"/>
              <a:gd name="connsiteY213" fmla="*/ 590105 h 680401"/>
              <a:gd name="connsiteX214" fmla="*/ 686759 w 2273164"/>
              <a:gd name="connsiteY214" fmla="*/ 578659 h 680401"/>
              <a:gd name="connsiteX215" fmla="*/ 662596 w 2273164"/>
              <a:gd name="connsiteY215" fmla="*/ 567213 h 680401"/>
              <a:gd name="connsiteX216" fmla="*/ 637161 w 2273164"/>
              <a:gd name="connsiteY216" fmla="*/ 555767 h 680401"/>
              <a:gd name="connsiteX217" fmla="*/ 625714 w 2273164"/>
              <a:gd name="connsiteY217" fmla="*/ 544321 h 680401"/>
              <a:gd name="connsiteX218" fmla="*/ 621899 w 2273164"/>
              <a:gd name="connsiteY218" fmla="*/ 529059 h 680401"/>
              <a:gd name="connsiteX219" fmla="*/ 634617 w 2273164"/>
              <a:gd name="connsiteY219" fmla="*/ 503624 h 680401"/>
              <a:gd name="connsiteX220" fmla="*/ 668954 w 2273164"/>
              <a:gd name="connsiteY220" fmla="*/ 494722 h 680401"/>
              <a:gd name="connsiteX221" fmla="*/ 546864 w 2273164"/>
              <a:gd name="connsiteY221" fmla="*/ 494722 h 680401"/>
              <a:gd name="connsiteX222" fmla="*/ 582474 w 2273164"/>
              <a:gd name="connsiteY222" fmla="*/ 506167 h 680401"/>
              <a:gd name="connsiteX223" fmla="*/ 593920 w 2273164"/>
              <a:gd name="connsiteY223" fmla="*/ 541777 h 680401"/>
              <a:gd name="connsiteX224" fmla="*/ 593920 w 2273164"/>
              <a:gd name="connsiteY224" fmla="*/ 624443 h 680401"/>
              <a:gd name="connsiteX225" fmla="*/ 571028 w 2273164"/>
              <a:gd name="connsiteY225" fmla="*/ 624443 h 680401"/>
              <a:gd name="connsiteX226" fmla="*/ 571028 w 2273164"/>
              <a:gd name="connsiteY226" fmla="*/ 543049 h 680401"/>
              <a:gd name="connsiteX227" fmla="*/ 564669 w 2273164"/>
              <a:gd name="connsiteY227" fmla="*/ 521429 h 680401"/>
              <a:gd name="connsiteX228" fmla="*/ 544320 w 2273164"/>
              <a:gd name="connsiteY228" fmla="*/ 515070 h 680401"/>
              <a:gd name="connsiteX229" fmla="*/ 517614 w 2273164"/>
              <a:gd name="connsiteY229" fmla="*/ 525245 h 680401"/>
              <a:gd name="connsiteX230" fmla="*/ 508711 w 2273164"/>
              <a:gd name="connsiteY230" fmla="*/ 558311 h 680401"/>
              <a:gd name="connsiteX231" fmla="*/ 508711 w 2273164"/>
              <a:gd name="connsiteY231" fmla="*/ 624443 h 680401"/>
              <a:gd name="connsiteX232" fmla="*/ 485819 w 2273164"/>
              <a:gd name="connsiteY232" fmla="*/ 624443 h 680401"/>
              <a:gd name="connsiteX233" fmla="*/ 485819 w 2273164"/>
              <a:gd name="connsiteY233" fmla="*/ 497266 h 680401"/>
              <a:gd name="connsiteX234" fmla="*/ 504896 w 2273164"/>
              <a:gd name="connsiteY234" fmla="*/ 497266 h 680401"/>
              <a:gd name="connsiteX235" fmla="*/ 507440 w 2273164"/>
              <a:gd name="connsiteY235" fmla="*/ 512527 h 680401"/>
              <a:gd name="connsiteX236" fmla="*/ 522701 w 2273164"/>
              <a:gd name="connsiteY236" fmla="*/ 499809 h 680401"/>
              <a:gd name="connsiteX237" fmla="*/ 546864 w 2273164"/>
              <a:gd name="connsiteY237" fmla="*/ 494722 h 680401"/>
              <a:gd name="connsiteX238" fmla="*/ 2097161 w 2273164"/>
              <a:gd name="connsiteY238" fmla="*/ 468014 h 680401"/>
              <a:gd name="connsiteX239" fmla="*/ 2111150 w 2273164"/>
              <a:gd name="connsiteY239" fmla="*/ 468014 h 680401"/>
              <a:gd name="connsiteX240" fmla="*/ 2111150 w 2273164"/>
              <a:gd name="connsiteY240" fmla="*/ 497266 h 680401"/>
              <a:gd name="connsiteX241" fmla="*/ 2146760 w 2273164"/>
              <a:gd name="connsiteY241" fmla="*/ 497266 h 680401"/>
              <a:gd name="connsiteX242" fmla="*/ 2146760 w 2273164"/>
              <a:gd name="connsiteY242" fmla="*/ 515070 h 680401"/>
              <a:gd name="connsiteX243" fmla="*/ 2111150 w 2273164"/>
              <a:gd name="connsiteY243" fmla="*/ 515070 h 680401"/>
              <a:gd name="connsiteX244" fmla="*/ 2111150 w 2273164"/>
              <a:gd name="connsiteY244" fmla="*/ 586290 h 680401"/>
              <a:gd name="connsiteX245" fmla="*/ 2116237 w 2273164"/>
              <a:gd name="connsiteY245" fmla="*/ 602822 h 680401"/>
              <a:gd name="connsiteX246" fmla="*/ 2128955 w 2273164"/>
              <a:gd name="connsiteY246" fmla="*/ 607909 h 680401"/>
              <a:gd name="connsiteX247" fmla="*/ 2137858 w 2273164"/>
              <a:gd name="connsiteY247" fmla="*/ 606638 h 680401"/>
              <a:gd name="connsiteX248" fmla="*/ 2146760 w 2273164"/>
              <a:gd name="connsiteY248" fmla="*/ 604095 h 680401"/>
              <a:gd name="connsiteX249" fmla="*/ 2149303 w 2273164"/>
              <a:gd name="connsiteY249" fmla="*/ 602822 h 680401"/>
              <a:gd name="connsiteX250" fmla="*/ 2149303 w 2273164"/>
              <a:gd name="connsiteY250" fmla="*/ 620627 h 680401"/>
              <a:gd name="connsiteX251" fmla="*/ 2148032 w 2273164"/>
              <a:gd name="connsiteY251" fmla="*/ 620627 h 680401"/>
              <a:gd name="connsiteX252" fmla="*/ 2139129 w 2273164"/>
              <a:gd name="connsiteY252" fmla="*/ 623171 h 680401"/>
              <a:gd name="connsiteX253" fmla="*/ 2127684 w 2273164"/>
              <a:gd name="connsiteY253" fmla="*/ 624443 h 680401"/>
              <a:gd name="connsiteX254" fmla="*/ 2089530 w 2273164"/>
              <a:gd name="connsiteY254" fmla="*/ 585017 h 680401"/>
              <a:gd name="connsiteX255" fmla="*/ 2089530 w 2273164"/>
              <a:gd name="connsiteY255" fmla="*/ 513798 h 680401"/>
              <a:gd name="connsiteX256" fmla="*/ 2071725 w 2273164"/>
              <a:gd name="connsiteY256" fmla="*/ 513798 h 680401"/>
              <a:gd name="connsiteX257" fmla="*/ 2071725 w 2273164"/>
              <a:gd name="connsiteY257" fmla="*/ 502353 h 680401"/>
              <a:gd name="connsiteX258" fmla="*/ 2089530 w 2273164"/>
              <a:gd name="connsiteY258" fmla="*/ 494722 h 680401"/>
              <a:gd name="connsiteX259" fmla="*/ 424773 w 2273164"/>
              <a:gd name="connsiteY259" fmla="*/ 455296 h 680401"/>
              <a:gd name="connsiteX260" fmla="*/ 447665 w 2273164"/>
              <a:gd name="connsiteY260" fmla="*/ 455296 h 680401"/>
              <a:gd name="connsiteX261" fmla="*/ 447665 w 2273164"/>
              <a:gd name="connsiteY261" fmla="*/ 624443 h 680401"/>
              <a:gd name="connsiteX262" fmla="*/ 424773 w 2273164"/>
              <a:gd name="connsiteY262" fmla="*/ 624443 h 680401"/>
              <a:gd name="connsiteX263" fmla="*/ 2038659 w 2273164"/>
              <a:gd name="connsiteY263" fmla="*/ 451482 h 680401"/>
              <a:gd name="connsiteX264" fmla="*/ 2047561 w 2273164"/>
              <a:gd name="connsiteY264" fmla="*/ 455296 h 680401"/>
              <a:gd name="connsiteX265" fmla="*/ 2051377 w 2273164"/>
              <a:gd name="connsiteY265" fmla="*/ 465470 h 680401"/>
              <a:gd name="connsiteX266" fmla="*/ 2047561 w 2273164"/>
              <a:gd name="connsiteY266" fmla="*/ 475645 h 680401"/>
              <a:gd name="connsiteX267" fmla="*/ 2038659 w 2273164"/>
              <a:gd name="connsiteY267" fmla="*/ 479461 h 680401"/>
              <a:gd name="connsiteX268" fmla="*/ 2029756 w 2273164"/>
              <a:gd name="connsiteY268" fmla="*/ 475645 h 680401"/>
              <a:gd name="connsiteX269" fmla="*/ 2025941 w 2273164"/>
              <a:gd name="connsiteY269" fmla="*/ 465470 h 680401"/>
              <a:gd name="connsiteX270" fmla="*/ 2029756 w 2273164"/>
              <a:gd name="connsiteY270" fmla="*/ 455296 h 680401"/>
              <a:gd name="connsiteX271" fmla="*/ 2038659 w 2273164"/>
              <a:gd name="connsiteY271" fmla="*/ 451482 h 680401"/>
              <a:gd name="connsiteX272" fmla="*/ 1920383 w 2273164"/>
              <a:gd name="connsiteY272" fmla="*/ 451482 h 680401"/>
              <a:gd name="connsiteX273" fmla="*/ 1929286 w 2273164"/>
              <a:gd name="connsiteY273" fmla="*/ 455296 h 680401"/>
              <a:gd name="connsiteX274" fmla="*/ 1933101 w 2273164"/>
              <a:gd name="connsiteY274" fmla="*/ 465470 h 680401"/>
              <a:gd name="connsiteX275" fmla="*/ 1929286 w 2273164"/>
              <a:gd name="connsiteY275" fmla="*/ 475645 h 680401"/>
              <a:gd name="connsiteX276" fmla="*/ 1920383 w 2273164"/>
              <a:gd name="connsiteY276" fmla="*/ 479461 h 680401"/>
              <a:gd name="connsiteX277" fmla="*/ 1911482 w 2273164"/>
              <a:gd name="connsiteY277" fmla="*/ 475645 h 680401"/>
              <a:gd name="connsiteX278" fmla="*/ 1907666 w 2273164"/>
              <a:gd name="connsiteY278" fmla="*/ 465470 h 680401"/>
              <a:gd name="connsiteX279" fmla="*/ 1911482 w 2273164"/>
              <a:gd name="connsiteY279" fmla="*/ 455296 h 680401"/>
              <a:gd name="connsiteX280" fmla="*/ 1920383 w 2273164"/>
              <a:gd name="connsiteY280" fmla="*/ 451482 h 680401"/>
              <a:gd name="connsiteX281" fmla="*/ 1042857 w 2273164"/>
              <a:gd name="connsiteY281" fmla="*/ 451482 h 680401"/>
              <a:gd name="connsiteX282" fmla="*/ 1051760 w 2273164"/>
              <a:gd name="connsiteY282" fmla="*/ 455296 h 680401"/>
              <a:gd name="connsiteX283" fmla="*/ 1055575 w 2273164"/>
              <a:gd name="connsiteY283" fmla="*/ 465470 h 680401"/>
              <a:gd name="connsiteX284" fmla="*/ 1051760 w 2273164"/>
              <a:gd name="connsiteY284" fmla="*/ 475645 h 680401"/>
              <a:gd name="connsiteX285" fmla="*/ 1042857 w 2273164"/>
              <a:gd name="connsiteY285" fmla="*/ 479461 h 680401"/>
              <a:gd name="connsiteX286" fmla="*/ 1033955 w 2273164"/>
              <a:gd name="connsiteY286" fmla="*/ 475645 h 680401"/>
              <a:gd name="connsiteX287" fmla="*/ 1030139 w 2273164"/>
              <a:gd name="connsiteY287" fmla="*/ 465470 h 680401"/>
              <a:gd name="connsiteX288" fmla="*/ 1033955 w 2273164"/>
              <a:gd name="connsiteY288" fmla="*/ 455296 h 680401"/>
              <a:gd name="connsiteX289" fmla="*/ 1042857 w 2273164"/>
              <a:gd name="connsiteY289" fmla="*/ 451482 h 680401"/>
              <a:gd name="connsiteX290" fmla="*/ 891516 w 2273164"/>
              <a:gd name="connsiteY290" fmla="*/ 451482 h 680401"/>
              <a:gd name="connsiteX291" fmla="*/ 900418 w 2273164"/>
              <a:gd name="connsiteY291" fmla="*/ 455296 h 680401"/>
              <a:gd name="connsiteX292" fmla="*/ 904234 w 2273164"/>
              <a:gd name="connsiteY292" fmla="*/ 465470 h 680401"/>
              <a:gd name="connsiteX293" fmla="*/ 900418 w 2273164"/>
              <a:gd name="connsiteY293" fmla="*/ 475645 h 680401"/>
              <a:gd name="connsiteX294" fmla="*/ 891516 w 2273164"/>
              <a:gd name="connsiteY294" fmla="*/ 479461 h 680401"/>
              <a:gd name="connsiteX295" fmla="*/ 882613 w 2273164"/>
              <a:gd name="connsiteY295" fmla="*/ 475645 h 680401"/>
              <a:gd name="connsiteX296" fmla="*/ 878798 w 2273164"/>
              <a:gd name="connsiteY296" fmla="*/ 465470 h 680401"/>
              <a:gd name="connsiteX297" fmla="*/ 882613 w 2273164"/>
              <a:gd name="connsiteY297" fmla="*/ 455296 h 680401"/>
              <a:gd name="connsiteX298" fmla="*/ 891516 w 2273164"/>
              <a:gd name="connsiteY298" fmla="*/ 451482 h 680401"/>
              <a:gd name="connsiteX299" fmla="*/ 1968711 w 2273164"/>
              <a:gd name="connsiteY299" fmla="*/ 445122 h 680401"/>
              <a:gd name="connsiteX300" fmla="*/ 1991603 w 2273164"/>
              <a:gd name="connsiteY300" fmla="*/ 445122 h 680401"/>
              <a:gd name="connsiteX301" fmla="*/ 1991603 w 2273164"/>
              <a:gd name="connsiteY301" fmla="*/ 624443 h 680401"/>
              <a:gd name="connsiteX302" fmla="*/ 1968711 w 2273164"/>
              <a:gd name="connsiteY302" fmla="*/ 624443 h 680401"/>
              <a:gd name="connsiteX303" fmla="*/ 1765227 w 2273164"/>
              <a:gd name="connsiteY303" fmla="*/ 445122 h 680401"/>
              <a:gd name="connsiteX304" fmla="*/ 1788118 w 2273164"/>
              <a:gd name="connsiteY304" fmla="*/ 445122 h 680401"/>
              <a:gd name="connsiteX305" fmla="*/ 1788118 w 2273164"/>
              <a:gd name="connsiteY305" fmla="*/ 488362 h 680401"/>
              <a:gd name="connsiteX306" fmla="*/ 1788118 w 2273164"/>
              <a:gd name="connsiteY306" fmla="*/ 509983 h 680401"/>
              <a:gd name="connsiteX307" fmla="*/ 1826272 w 2273164"/>
              <a:gd name="connsiteY307" fmla="*/ 494722 h 680401"/>
              <a:gd name="connsiteX308" fmla="*/ 1864425 w 2273164"/>
              <a:gd name="connsiteY308" fmla="*/ 512527 h 680401"/>
              <a:gd name="connsiteX309" fmla="*/ 1878415 w 2273164"/>
              <a:gd name="connsiteY309" fmla="*/ 560854 h 680401"/>
              <a:gd name="connsiteX310" fmla="*/ 1864425 w 2273164"/>
              <a:gd name="connsiteY310" fmla="*/ 609182 h 680401"/>
              <a:gd name="connsiteX311" fmla="*/ 1825001 w 2273164"/>
              <a:gd name="connsiteY311" fmla="*/ 626987 h 680401"/>
              <a:gd name="connsiteX312" fmla="*/ 1802109 w 2273164"/>
              <a:gd name="connsiteY312" fmla="*/ 621900 h 680401"/>
              <a:gd name="connsiteX313" fmla="*/ 1785575 w 2273164"/>
              <a:gd name="connsiteY313" fmla="*/ 609182 h 680401"/>
              <a:gd name="connsiteX314" fmla="*/ 1781760 w 2273164"/>
              <a:gd name="connsiteY314" fmla="*/ 624443 h 680401"/>
              <a:gd name="connsiteX315" fmla="*/ 1765227 w 2273164"/>
              <a:gd name="connsiteY315" fmla="*/ 624443 h 680401"/>
              <a:gd name="connsiteX316" fmla="*/ 2057735 w 2273164"/>
              <a:gd name="connsiteY316" fmla="*/ 82666 h 680401"/>
              <a:gd name="connsiteX317" fmla="*/ 1994146 w 2273164"/>
              <a:gd name="connsiteY317" fmla="*/ 211115 h 680401"/>
              <a:gd name="connsiteX318" fmla="*/ 2121324 w 2273164"/>
              <a:gd name="connsiteY318" fmla="*/ 211115 h 680401"/>
              <a:gd name="connsiteX319" fmla="*/ 958920 w 2273164"/>
              <a:gd name="connsiteY319" fmla="*/ 81394 h 680401"/>
              <a:gd name="connsiteX320" fmla="*/ 958920 w 2273164"/>
              <a:gd name="connsiteY320" fmla="*/ 155157 h 680401"/>
              <a:gd name="connsiteX321" fmla="*/ 1105175 w 2273164"/>
              <a:gd name="connsiteY321" fmla="*/ 155157 h 680401"/>
              <a:gd name="connsiteX322" fmla="*/ 1161133 w 2273164"/>
              <a:gd name="connsiteY322" fmla="*/ 118276 h 680401"/>
              <a:gd name="connsiteX323" fmla="*/ 1105175 w 2273164"/>
              <a:gd name="connsiteY323" fmla="*/ 81394 h 680401"/>
              <a:gd name="connsiteX324" fmla="*/ 600279 w 2273164"/>
              <a:gd name="connsiteY324" fmla="*/ 67405 h 680401"/>
              <a:gd name="connsiteX325" fmla="*/ 464199 w 2273164"/>
              <a:gd name="connsiteY325" fmla="*/ 171691 h 680401"/>
              <a:gd name="connsiteX326" fmla="*/ 600279 w 2273164"/>
              <a:gd name="connsiteY326" fmla="*/ 275976 h 680401"/>
              <a:gd name="connsiteX327" fmla="*/ 736359 w 2273164"/>
              <a:gd name="connsiteY327" fmla="*/ 171691 h 680401"/>
              <a:gd name="connsiteX328" fmla="*/ 600279 w 2273164"/>
              <a:gd name="connsiteY328" fmla="*/ 67405 h 680401"/>
              <a:gd name="connsiteX329" fmla="*/ 900418 w 2273164"/>
              <a:gd name="connsiteY329" fmla="*/ 10174 h 680401"/>
              <a:gd name="connsiteX330" fmla="*/ 1117892 w 2273164"/>
              <a:gd name="connsiteY330" fmla="*/ 10174 h 680401"/>
              <a:gd name="connsiteX331" fmla="*/ 1247614 w 2273164"/>
              <a:gd name="connsiteY331" fmla="*/ 115732 h 680401"/>
              <a:gd name="connsiteX332" fmla="*/ 1173851 w 2273164"/>
              <a:gd name="connsiteY332" fmla="*/ 213659 h 680401"/>
              <a:gd name="connsiteX333" fmla="*/ 1265418 w 2273164"/>
              <a:gd name="connsiteY333" fmla="*/ 329391 h 680401"/>
              <a:gd name="connsiteX334" fmla="*/ 1262875 w 2273164"/>
              <a:gd name="connsiteY334" fmla="*/ 333206 h 680401"/>
              <a:gd name="connsiteX335" fmla="*/ 1177665 w 2273164"/>
              <a:gd name="connsiteY335" fmla="*/ 333206 h 680401"/>
              <a:gd name="connsiteX336" fmla="*/ 1168763 w 2273164"/>
              <a:gd name="connsiteY336" fmla="*/ 329391 h 680401"/>
              <a:gd name="connsiteX337" fmla="*/ 1096271 w 2273164"/>
              <a:gd name="connsiteY337" fmla="*/ 246725 h 680401"/>
              <a:gd name="connsiteX338" fmla="*/ 1032683 w 2273164"/>
              <a:gd name="connsiteY338" fmla="*/ 221289 h 680401"/>
              <a:gd name="connsiteX339" fmla="*/ 958920 w 2273164"/>
              <a:gd name="connsiteY339" fmla="*/ 221289 h 680401"/>
              <a:gd name="connsiteX340" fmla="*/ 958920 w 2273164"/>
              <a:gd name="connsiteY340" fmla="*/ 321760 h 680401"/>
              <a:gd name="connsiteX341" fmla="*/ 947474 w 2273164"/>
              <a:gd name="connsiteY341" fmla="*/ 333206 h 680401"/>
              <a:gd name="connsiteX342" fmla="*/ 886429 w 2273164"/>
              <a:gd name="connsiteY342" fmla="*/ 333206 h 680401"/>
              <a:gd name="connsiteX343" fmla="*/ 874982 w 2273164"/>
              <a:gd name="connsiteY343" fmla="*/ 321760 h 680401"/>
              <a:gd name="connsiteX344" fmla="*/ 874982 w 2273164"/>
              <a:gd name="connsiteY344" fmla="*/ 35610 h 680401"/>
              <a:gd name="connsiteX345" fmla="*/ 900418 w 2273164"/>
              <a:gd name="connsiteY345" fmla="*/ 10174 h 680401"/>
              <a:gd name="connsiteX346" fmla="*/ 2024669 w 2273164"/>
              <a:gd name="connsiteY346" fmla="*/ 8903 h 680401"/>
              <a:gd name="connsiteX347" fmla="*/ 2098432 w 2273164"/>
              <a:gd name="connsiteY347" fmla="*/ 8903 h 680401"/>
              <a:gd name="connsiteX348" fmla="*/ 2108606 w 2273164"/>
              <a:gd name="connsiteY348" fmla="*/ 15261 h 680401"/>
              <a:gd name="connsiteX349" fmla="*/ 2272666 w 2273164"/>
              <a:gd name="connsiteY349" fmla="*/ 329391 h 680401"/>
              <a:gd name="connsiteX350" fmla="*/ 2270123 w 2273164"/>
              <a:gd name="connsiteY350" fmla="*/ 333206 h 680401"/>
              <a:gd name="connsiteX351" fmla="*/ 2223066 w 2273164"/>
              <a:gd name="connsiteY351" fmla="*/ 333206 h 680401"/>
              <a:gd name="connsiteX352" fmla="*/ 2162021 w 2273164"/>
              <a:gd name="connsiteY352" fmla="*/ 295052 h 680401"/>
              <a:gd name="connsiteX353" fmla="*/ 2150576 w 2273164"/>
              <a:gd name="connsiteY353" fmla="*/ 270889 h 680401"/>
              <a:gd name="connsiteX354" fmla="*/ 1964896 w 2273164"/>
              <a:gd name="connsiteY354" fmla="*/ 270889 h 680401"/>
              <a:gd name="connsiteX355" fmla="*/ 1936917 w 2273164"/>
              <a:gd name="connsiteY355" fmla="*/ 326847 h 680401"/>
              <a:gd name="connsiteX356" fmla="*/ 1926743 w 2273164"/>
              <a:gd name="connsiteY356" fmla="*/ 333206 h 680401"/>
              <a:gd name="connsiteX357" fmla="*/ 1844077 w 2273164"/>
              <a:gd name="connsiteY357" fmla="*/ 333206 h 680401"/>
              <a:gd name="connsiteX358" fmla="*/ 1841533 w 2273164"/>
              <a:gd name="connsiteY358" fmla="*/ 329391 h 680401"/>
              <a:gd name="connsiteX359" fmla="*/ 2001777 w 2273164"/>
              <a:gd name="connsiteY359" fmla="*/ 22892 h 680401"/>
              <a:gd name="connsiteX360" fmla="*/ 2024669 w 2273164"/>
              <a:gd name="connsiteY360" fmla="*/ 8903 h 680401"/>
              <a:gd name="connsiteX361" fmla="*/ 1747422 w 2273164"/>
              <a:gd name="connsiteY361" fmla="*/ 8903 h 680401"/>
              <a:gd name="connsiteX362" fmla="*/ 1794478 w 2273164"/>
              <a:gd name="connsiteY362" fmla="*/ 8903 h 680401"/>
              <a:gd name="connsiteX363" fmla="*/ 1805923 w 2273164"/>
              <a:gd name="connsiteY363" fmla="*/ 20348 h 680401"/>
              <a:gd name="connsiteX364" fmla="*/ 1805923 w 2273164"/>
              <a:gd name="connsiteY364" fmla="*/ 321760 h 680401"/>
              <a:gd name="connsiteX365" fmla="*/ 1794478 w 2273164"/>
              <a:gd name="connsiteY365" fmla="*/ 333206 h 680401"/>
              <a:gd name="connsiteX366" fmla="*/ 1733433 w 2273164"/>
              <a:gd name="connsiteY366" fmla="*/ 333206 h 680401"/>
              <a:gd name="connsiteX367" fmla="*/ 1721986 w 2273164"/>
              <a:gd name="connsiteY367" fmla="*/ 320488 h 680401"/>
              <a:gd name="connsiteX368" fmla="*/ 1721986 w 2273164"/>
              <a:gd name="connsiteY368" fmla="*/ 34339 h 680401"/>
              <a:gd name="connsiteX369" fmla="*/ 1747422 w 2273164"/>
              <a:gd name="connsiteY369" fmla="*/ 8903 h 680401"/>
              <a:gd name="connsiteX370" fmla="*/ 1261602 w 2273164"/>
              <a:gd name="connsiteY370" fmla="*/ 8903 h 680401"/>
              <a:gd name="connsiteX371" fmla="*/ 1344269 w 2273164"/>
              <a:gd name="connsiteY371" fmla="*/ 8903 h 680401"/>
              <a:gd name="connsiteX372" fmla="*/ 1354443 w 2273164"/>
              <a:gd name="connsiteY372" fmla="*/ 15261 h 680401"/>
              <a:gd name="connsiteX373" fmla="*/ 1475261 w 2273164"/>
              <a:gd name="connsiteY373" fmla="*/ 258171 h 680401"/>
              <a:gd name="connsiteX374" fmla="*/ 1594808 w 2273164"/>
              <a:gd name="connsiteY374" fmla="*/ 15261 h 680401"/>
              <a:gd name="connsiteX375" fmla="*/ 1604983 w 2273164"/>
              <a:gd name="connsiteY375" fmla="*/ 8903 h 680401"/>
              <a:gd name="connsiteX376" fmla="*/ 1687649 w 2273164"/>
              <a:gd name="connsiteY376" fmla="*/ 8903 h 680401"/>
              <a:gd name="connsiteX377" fmla="*/ 1690192 w 2273164"/>
              <a:gd name="connsiteY377" fmla="*/ 12718 h 680401"/>
              <a:gd name="connsiteX378" fmla="*/ 1526132 w 2273164"/>
              <a:gd name="connsiteY378" fmla="*/ 326847 h 680401"/>
              <a:gd name="connsiteX379" fmla="*/ 1515958 w 2273164"/>
              <a:gd name="connsiteY379" fmla="*/ 333206 h 680401"/>
              <a:gd name="connsiteX380" fmla="*/ 1442195 w 2273164"/>
              <a:gd name="connsiteY380" fmla="*/ 333206 h 680401"/>
              <a:gd name="connsiteX381" fmla="*/ 1419303 w 2273164"/>
              <a:gd name="connsiteY381" fmla="*/ 319217 h 680401"/>
              <a:gd name="connsiteX382" fmla="*/ 1259059 w 2273164"/>
              <a:gd name="connsiteY382" fmla="*/ 12718 h 680401"/>
              <a:gd name="connsiteX383" fmla="*/ 1261602 w 2273164"/>
              <a:gd name="connsiteY383" fmla="*/ 8903 h 680401"/>
              <a:gd name="connsiteX384" fmla="*/ 25435 w 2273164"/>
              <a:gd name="connsiteY384" fmla="*/ 8903 h 680401"/>
              <a:gd name="connsiteX385" fmla="*/ 351010 w 2273164"/>
              <a:gd name="connsiteY385" fmla="*/ 8903 h 680401"/>
              <a:gd name="connsiteX386" fmla="*/ 363728 w 2273164"/>
              <a:gd name="connsiteY386" fmla="*/ 20348 h 680401"/>
              <a:gd name="connsiteX387" fmla="*/ 363728 w 2273164"/>
              <a:gd name="connsiteY387" fmla="*/ 76307 h 680401"/>
              <a:gd name="connsiteX388" fmla="*/ 358641 w 2273164"/>
              <a:gd name="connsiteY388" fmla="*/ 81394 h 680401"/>
              <a:gd name="connsiteX389" fmla="*/ 83937 w 2273164"/>
              <a:gd name="connsiteY389" fmla="*/ 81394 h 680401"/>
              <a:gd name="connsiteX390" fmla="*/ 104286 w 2273164"/>
              <a:gd name="connsiteY390" fmla="*/ 101742 h 680401"/>
              <a:gd name="connsiteX391" fmla="*/ 270889 w 2273164"/>
              <a:gd name="connsiteY391" fmla="*/ 117004 h 680401"/>
              <a:gd name="connsiteX392" fmla="*/ 270889 w 2273164"/>
              <a:gd name="connsiteY392" fmla="*/ 227649 h 680401"/>
              <a:gd name="connsiteX393" fmla="*/ 113189 w 2273164"/>
              <a:gd name="connsiteY393" fmla="*/ 241638 h 680401"/>
              <a:gd name="connsiteX394" fmla="*/ 83937 w 2273164"/>
              <a:gd name="connsiteY394" fmla="*/ 261986 h 680401"/>
              <a:gd name="connsiteX395" fmla="*/ 83937 w 2273164"/>
              <a:gd name="connsiteY395" fmla="*/ 320488 h 680401"/>
              <a:gd name="connsiteX396" fmla="*/ 72492 w 2273164"/>
              <a:gd name="connsiteY396" fmla="*/ 331935 h 680401"/>
              <a:gd name="connsiteX397" fmla="*/ 11447 w 2273164"/>
              <a:gd name="connsiteY397" fmla="*/ 331935 h 680401"/>
              <a:gd name="connsiteX398" fmla="*/ 0 w 2273164"/>
              <a:gd name="connsiteY398" fmla="*/ 320488 h 680401"/>
              <a:gd name="connsiteX399" fmla="*/ 0 w 2273164"/>
              <a:gd name="connsiteY399" fmla="*/ 240367 h 680401"/>
              <a:gd name="connsiteX400" fmla="*/ 31795 w 2273164"/>
              <a:gd name="connsiteY400" fmla="*/ 192039 h 680401"/>
              <a:gd name="connsiteX401" fmla="*/ 227649 w 2273164"/>
              <a:gd name="connsiteY401" fmla="*/ 179321 h 680401"/>
              <a:gd name="connsiteX402" fmla="*/ 227649 w 2273164"/>
              <a:gd name="connsiteY402" fmla="*/ 167875 h 680401"/>
              <a:gd name="connsiteX403" fmla="*/ 33066 w 2273164"/>
              <a:gd name="connsiteY403" fmla="*/ 156429 h 680401"/>
              <a:gd name="connsiteX404" fmla="*/ 0 w 2273164"/>
              <a:gd name="connsiteY404" fmla="*/ 106829 h 680401"/>
              <a:gd name="connsiteX405" fmla="*/ 0 w 2273164"/>
              <a:gd name="connsiteY405" fmla="*/ 34339 h 680401"/>
              <a:gd name="connsiteX406" fmla="*/ 25435 w 2273164"/>
              <a:gd name="connsiteY406" fmla="*/ 8903 h 680401"/>
              <a:gd name="connsiteX407" fmla="*/ 600279 w 2273164"/>
              <a:gd name="connsiteY407" fmla="*/ 0 h 680401"/>
              <a:gd name="connsiteX408" fmla="*/ 821568 w 2273164"/>
              <a:gd name="connsiteY408" fmla="*/ 170418 h 680401"/>
              <a:gd name="connsiteX409" fmla="*/ 600279 w 2273164"/>
              <a:gd name="connsiteY409" fmla="*/ 340836 h 680401"/>
              <a:gd name="connsiteX410" fmla="*/ 377718 w 2273164"/>
              <a:gd name="connsiteY410" fmla="*/ 170418 h 680401"/>
              <a:gd name="connsiteX411" fmla="*/ 600279 w 2273164"/>
              <a:gd name="connsiteY411" fmla="*/ 0 h 68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</a:cxnLst>
            <a:rect l="l" t="t" r="r" b="b"/>
            <a:pathLst>
              <a:path w="2273164" h="680401">
                <a:moveTo>
                  <a:pt x="1264146" y="621900"/>
                </a:moveTo>
                <a:cubicBezTo>
                  <a:pt x="1255244" y="621900"/>
                  <a:pt x="1248885" y="623171"/>
                  <a:pt x="1246341" y="626987"/>
                </a:cubicBezTo>
                <a:cubicBezTo>
                  <a:pt x="1242527" y="630801"/>
                  <a:pt x="1239983" y="635889"/>
                  <a:pt x="1239983" y="643519"/>
                </a:cubicBezTo>
                <a:cubicBezTo>
                  <a:pt x="1239983" y="649879"/>
                  <a:pt x="1242527" y="654966"/>
                  <a:pt x="1247614" y="657509"/>
                </a:cubicBezTo>
                <a:cubicBezTo>
                  <a:pt x="1252701" y="661324"/>
                  <a:pt x="1260331" y="662596"/>
                  <a:pt x="1270506" y="662596"/>
                </a:cubicBezTo>
                <a:cubicBezTo>
                  <a:pt x="1285767" y="662596"/>
                  <a:pt x="1297212" y="661324"/>
                  <a:pt x="1304843" y="656237"/>
                </a:cubicBezTo>
                <a:cubicBezTo>
                  <a:pt x="1311202" y="651150"/>
                  <a:pt x="1315017" y="646063"/>
                  <a:pt x="1315017" y="638432"/>
                </a:cubicBezTo>
                <a:cubicBezTo>
                  <a:pt x="1315017" y="632074"/>
                  <a:pt x="1313746" y="628258"/>
                  <a:pt x="1309930" y="625714"/>
                </a:cubicBezTo>
                <a:cubicBezTo>
                  <a:pt x="1306115" y="623171"/>
                  <a:pt x="1298485" y="621900"/>
                  <a:pt x="1287038" y="621900"/>
                </a:cubicBezTo>
                <a:close/>
                <a:moveTo>
                  <a:pt x="794861" y="516341"/>
                </a:moveTo>
                <a:cubicBezTo>
                  <a:pt x="783414" y="516341"/>
                  <a:pt x="774513" y="520157"/>
                  <a:pt x="769426" y="526516"/>
                </a:cubicBezTo>
                <a:cubicBezTo>
                  <a:pt x="763066" y="532875"/>
                  <a:pt x="760522" y="543049"/>
                  <a:pt x="760522" y="558311"/>
                </a:cubicBezTo>
                <a:lnTo>
                  <a:pt x="760522" y="562125"/>
                </a:lnTo>
                <a:cubicBezTo>
                  <a:pt x="760522" y="578659"/>
                  <a:pt x="764338" y="590105"/>
                  <a:pt x="769426" y="597735"/>
                </a:cubicBezTo>
                <a:cubicBezTo>
                  <a:pt x="774513" y="604095"/>
                  <a:pt x="783414" y="607909"/>
                  <a:pt x="796132" y="607909"/>
                </a:cubicBezTo>
                <a:cubicBezTo>
                  <a:pt x="806306" y="607909"/>
                  <a:pt x="813937" y="602822"/>
                  <a:pt x="820297" y="595192"/>
                </a:cubicBezTo>
                <a:cubicBezTo>
                  <a:pt x="826655" y="586290"/>
                  <a:pt x="829198" y="574843"/>
                  <a:pt x="827927" y="562125"/>
                </a:cubicBezTo>
                <a:cubicBezTo>
                  <a:pt x="827927" y="546864"/>
                  <a:pt x="825384" y="535419"/>
                  <a:pt x="819024" y="527788"/>
                </a:cubicBezTo>
                <a:cubicBezTo>
                  <a:pt x="812666" y="520157"/>
                  <a:pt x="805035" y="516341"/>
                  <a:pt x="794861" y="516341"/>
                </a:cubicBezTo>
                <a:close/>
                <a:moveTo>
                  <a:pt x="1822457" y="515070"/>
                </a:moveTo>
                <a:cubicBezTo>
                  <a:pt x="1809739" y="515070"/>
                  <a:pt x="1800836" y="518885"/>
                  <a:pt x="1795749" y="525245"/>
                </a:cubicBezTo>
                <a:cubicBezTo>
                  <a:pt x="1790662" y="531603"/>
                  <a:pt x="1788118" y="544321"/>
                  <a:pt x="1788118" y="560854"/>
                </a:cubicBezTo>
                <a:cubicBezTo>
                  <a:pt x="1788118" y="577387"/>
                  <a:pt x="1791934" y="588833"/>
                  <a:pt x="1797022" y="596464"/>
                </a:cubicBezTo>
                <a:cubicBezTo>
                  <a:pt x="1802109" y="602822"/>
                  <a:pt x="1811010" y="606638"/>
                  <a:pt x="1823728" y="606638"/>
                </a:cubicBezTo>
                <a:cubicBezTo>
                  <a:pt x="1835175" y="606638"/>
                  <a:pt x="1842806" y="602822"/>
                  <a:pt x="1847893" y="595192"/>
                </a:cubicBezTo>
                <a:cubicBezTo>
                  <a:pt x="1854251" y="587561"/>
                  <a:pt x="1856794" y="576116"/>
                  <a:pt x="1854251" y="560854"/>
                </a:cubicBezTo>
                <a:cubicBezTo>
                  <a:pt x="1854251" y="545593"/>
                  <a:pt x="1851707" y="534146"/>
                  <a:pt x="1846620" y="526516"/>
                </a:cubicBezTo>
                <a:cubicBezTo>
                  <a:pt x="1841533" y="518885"/>
                  <a:pt x="1833902" y="515070"/>
                  <a:pt x="1822457" y="515070"/>
                </a:cubicBezTo>
                <a:close/>
                <a:moveTo>
                  <a:pt x="1683833" y="513798"/>
                </a:moveTo>
                <a:cubicBezTo>
                  <a:pt x="1671115" y="513798"/>
                  <a:pt x="1663484" y="517614"/>
                  <a:pt x="1657126" y="525245"/>
                </a:cubicBezTo>
                <a:cubicBezTo>
                  <a:pt x="1650767" y="532875"/>
                  <a:pt x="1648223" y="544321"/>
                  <a:pt x="1648223" y="559582"/>
                </a:cubicBezTo>
                <a:cubicBezTo>
                  <a:pt x="1648223" y="576116"/>
                  <a:pt x="1650767" y="587561"/>
                  <a:pt x="1657126" y="595192"/>
                </a:cubicBezTo>
                <a:cubicBezTo>
                  <a:pt x="1663484" y="602822"/>
                  <a:pt x="1672387" y="606638"/>
                  <a:pt x="1683833" y="606638"/>
                </a:cubicBezTo>
                <a:cubicBezTo>
                  <a:pt x="1695279" y="606638"/>
                  <a:pt x="1704181" y="602822"/>
                  <a:pt x="1710541" y="595192"/>
                </a:cubicBezTo>
                <a:cubicBezTo>
                  <a:pt x="1716899" y="587561"/>
                  <a:pt x="1719443" y="576116"/>
                  <a:pt x="1719443" y="559582"/>
                </a:cubicBezTo>
                <a:cubicBezTo>
                  <a:pt x="1719443" y="544321"/>
                  <a:pt x="1716899" y="532875"/>
                  <a:pt x="1710541" y="525245"/>
                </a:cubicBezTo>
                <a:cubicBezTo>
                  <a:pt x="1704181" y="517614"/>
                  <a:pt x="1695279" y="513798"/>
                  <a:pt x="1683833" y="513798"/>
                </a:cubicBezTo>
                <a:close/>
                <a:moveTo>
                  <a:pt x="1274320" y="512527"/>
                </a:moveTo>
                <a:cubicBezTo>
                  <a:pt x="1265418" y="512527"/>
                  <a:pt x="1259059" y="515070"/>
                  <a:pt x="1255244" y="518885"/>
                </a:cubicBezTo>
                <a:cubicBezTo>
                  <a:pt x="1251428" y="523972"/>
                  <a:pt x="1248885" y="530332"/>
                  <a:pt x="1248885" y="539233"/>
                </a:cubicBezTo>
                <a:cubicBezTo>
                  <a:pt x="1248885" y="546864"/>
                  <a:pt x="1250157" y="553224"/>
                  <a:pt x="1255244" y="557038"/>
                </a:cubicBezTo>
                <a:cubicBezTo>
                  <a:pt x="1259059" y="560854"/>
                  <a:pt x="1266690" y="563398"/>
                  <a:pt x="1274320" y="563398"/>
                </a:cubicBezTo>
                <a:cubicBezTo>
                  <a:pt x="1290854" y="563398"/>
                  <a:pt x="1299756" y="554495"/>
                  <a:pt x="1299756" y="537962"/>
                </a:cubicBezTo>
                <a:cubicBezTo>
                  <a:pt x="1299756" y="520157"/>
                  <a:pt x="1292125" y="512527"/>
                  <a:pt x="1274320" y="512527"/>
                </a:cubicBezTo>
                <a:close/>
                <a:moveTo>
                  <a:pt x="2151847" y="497266"/>
                </a:moveTo>
                <a:lnTo>
                  <a:pt x="2176011" y="497266"/>
                </a:lnTo>
                <a:lnTo>
                  <a:pt x="2203990" y="568485"/>
                </a:lnTo>
                <a:cubicBezTo>
                  <a:pt x="2209077" y="581203"/>
                  <a:pt x="2212892" y="591377"/>
                  <a:pt x="2214164" y="599008"/>
                </a:cubicBezTo>
                <a:cubicBezTo>
                  <a:pt x="2215435" y="595192"/>
                  <a:pt x="2216708" y="590105"/>
                  <a:pt x="2219251" y="583746"/>
                </a:cubicBezTo>
                <a:cubicBezTo>
                  <a:pt x="2221795" y="574843"/>
                  <a:pt x="2231969" y="545593"/>
                  <a:pt x="2249774" y="497266"/>
                </a:cubicBezTo>
                <a:lnTo>
                  <a:pt x="2272666" y="497266"/>
                </a:lnTo>
                <a:lnTo>
                  <a:pt x="2219251" y="640976"/>
                </a:lnTo>
                <a:cubicBezTo>
                  <a:pt x="2214164" y="654966"/>
                  <a:pt x="2207805" y="665140"/>
                  <a:pt x="2200174" y="671498"/>
                </a:cubicBezTo>
                <a:cubicBezTo>
                  <a:pt x="2192543" y="677858"/>
                  <a:pt x="2183642" y="680401"/>
                  <a:pt x="2173467" y="680401"/>
                </a:cubicBezTo>
                <a:cubicBezTo>
                  <a:pt x="2167108" y="680401"/>
                  <a:pt x="2160750" y="679129"/>
                  <a:pt x="2155663" y="677858"/>
                </a:cubicBezTo>
                <a:lnTo>
                  <a:pt x="2154390" y="677858"/>
                </a:lnTo>
                <a:lnTo>
                  <a:pt x="2154390" y="658780"/>
                </a:lnTo>
                <a:lnTo>
                  <a:pt x="2156934" y="658780"/>
                </a:lnTo>
                <a:cubicBezTo>
                  <a:pt x="2162021" y="660053"/>
                  <a:pt x="2165837" y="660053"/>
                  <a:pt x="2170924" y="660053"/>
                </a:cubicBezTo>
                <a:cubicBezTo>
                  <a:pt x="2182369" y="660053"/>
                  <a:pt x="2191272" y="653693"/>
                  <a:pt x="2196359" y="639705"/>
                </a:cubicBezTo>
                <a:lnTo>
                  <a:pt x="2202718" y="623171"/>
                </a:lnTo>
                <a:close/>
                <a:moveTo>
                  <a:pt x="2027213" y="497266"/>
                </a:moveTo>
                <a:lnTo>
                  <a:pt x="2050105" y="497266"/>
                </a:lnTo>
                <a:lnTo>
                  <a:pt x="2050105" y="624443"/>
                </a:lnTo>
                <a:lnTo>
                  <a:pt x="2027213" y="624443"/>
                </a:lnTo>
                <a:close/>
                <a:moveTo>
                  <a:pt x="1908938" y="497266"/>
                </a:moveTo>
                <a:lnTo>
                  <a:pt x="1931830" y="497266"/>
                </a:lnTo>
                <a:lnTo>
                  <a:pt x="1931830" y="624443"/>
                </a:lnTo>
                <a:lnTo>
                  <a:pt x="1908938" y="624443"/>
                </a:lnTo>
                <a:close/>
                <a:moveTo>
                  <a:pt x="1031412" y="497266"/>
                </a:moveTo>
                <a:lnTo>
                  <a:pt x="1054304" y="497266"/>
                </a:lnTo>
                <a:lnTo>
                  <a:pt x="1054304" y="624443"/>
                </a:lnTo>
                <a:lnTo>
                  <a:pt x="1031412" y="624443"/>
                </a:lnTo>
                <a:close/>
                <a:moveTo>
                  <a:pt x="880069" y="497266"/>
                </a:moveTo>
                <a:lnTo>
                  <a:pt x="902961" y="497266"/>
                </a:lnTo>
                <a:lnTo>
                  <a:pt x="902961" y="624443"/>
                </a:lnTo>
                <a:lnTo>
                  <a:pt x="880069" y="624443"/>
                </a:lnTo>
                <a:close/>
                <a:moveTo>
                  <a:pt x="1683833" y="494722"/>
                </a:moveTo>
                <a:cubicBezTo>
                  <a:pt x="1701638" y="494722"/>
                  <a:pt x="1715628" y="501080"/>
                  <a:pt x="1727073" y="511254"/>
                </a:cubicBezTo>
                <a:cubicBezTo>
                  <a:pt x="1737247" y="523972"/>
                  <a:pt x="1742335" y="539233"/>
                  <a:pt x="1742335" y="559582"/>
                </a:cubicBezTo>
                <a:cubicBezTo>
                  <a:pt x="1742335" y="579930"/>
                  <a:pt x="1737247" y="596464"/>
                  <a:pt x="1727073" y="607909"/>
                </a:cubicBezTo>
                <a:cubicBezTo>
                  <a:pt x="1716899" y="619356"/>
                  <a:pt x="1701638" y="625714"/>
                  <a:pt x="1683833" y="625714"/>
                </a:cubicBezTo>
                <a:cubicBezTo>
                  <a:pt x="1672387" y="625714"/>
                  <a:pt x="1662213" y="623171"/>
                  <a:pt x="1653310" y="618084"/>
                </a:cubicBezTo>
                <a:cubicBezTo>
                  <a:pt x="1644408" y="612997"/>
                  <a:pt x="1638049" y="605366"/>
                  <a:pt x="1632962" y="595192"/>
                </a:cubicBezTo>
                <a:cubicBezTo>
                  <a:pt x="1627875" y="586290"/>
                  <a:pt x="1625331" y="573572"/>
                  <a:pt x="1625331" y="560854"/>
                </a:cubicBezTo>
                <a:cubicBezTo>
                  <a:pt x="1625331" y="540506"/>
                  <a:pt x="1630418" y="523972"/>
                  <a:pt x="1640592" y="512527"/>
                </a:cubicBezTo>
                <a:cubicBezTo>
                  <a:pt x="1650767" y="501080"/>
                  <a:pt x="1666028" y="494722"/>
                  <a:pt x="1683833" y="494722"/>
                </a:cubicBezTo>
                <a:close/>
                <a:moveTo>
                  <a:pt x="1480348" y="494722"/>
                </a:moveTo>
                <a:cubicBezTo>
                  <a:pt x="1499426" y="494722"/>
                  <a:pt x="1512144" y="502353"/>
                  <a:pt x="1518502" y="515070"/>
                </a:cubicBezTo>
                <a:cubicBezTo>
                  <a:pt x="1522318" y="508711"/>
                  <a:pt x="1527405" y="504896"/>
                  <a:pt x="1533763" y="501080"/>
                </a:cubicBezTo>
                <a:cubicBezTo>
                  <a:pt x="1540123" y="497266"/>
                  <a:pt x="1549024" y="494722"/>
                  <a:pt x="1557928" y="494722"/>
                </a:cubicBezTo>
                <a:cubicBezTo>
                  <a:pt x="1571916" y="494722"/>
                  <a:pt x="1583363" y="498537"/>
                  <a:pt x="1590994" y="507440"/>
                </a:cubicBezTo>
                <a:cubicBezTo>
                  <a:pt x="1598624" y="515070"/>
                  <a:pt x="1602439" y="526516"/>
                  <a:pt x="1602439" y="543049"/>
                </a:cubicBezTo>
                <a:lnTo>
                  <a:pt x="1602439" y="625714"/>
                </a:lnTo>
                <a:lnTo>
                  <a:pt x="1579547" y="625714"/>
                </a:lnTo>
                <a:lnTo>
                  <a:pt x="1579547" y="543049"/>
                </a:lnTo>
                <a:cubicBezTo>
                  <a:pt x="1579547" y="532875"/>
                  <a:pt x="1577004" y="526516"/>
                  <a:pt x="1573189" y="521429"/>
                </a:cubicBezTo>
                <a:cubicBezTo>
                  <a:pt x="1569373" y="517614"/>
                  <a:pt x="1564286" y="515070"/>
                  <a:pt x="1555384" y="515070"/>
                </a:cubicBezTo>
                <a:cubicBezTo>
                  <a:pt x="1545210" y="515070"/>
                  <a:pt x="1536307" y="517614"/>
                  <a:pt x="1531220" y="523972"/>
                </a:cubicBezTo>
                <a:cubicBezTo>
                  <a:pt x="1526132" y="530332"/>
                  <a:pt x="1523589" y="539233"/>
                  <a:pt x="1523589" y="553224"/>
                </a:cubicBezTo>
                <a:lnTo>
                  <a:pt x="1523589" y="624443"/>
                </a:lnTo>
                <a:lnTo>
                  <a:pt x="1500697" y="624443"/>
                </a:lnTo>
                <a:lnTo>
                  <a:pt x="1500697" y="541777"/>
                </a:lnTo>
                <a:cubicBezTo>
                  <a:pt x="1500697" y="531603"/>
                  <a:pt x="1498153" y="525245"/>
                  <a:pt x="1494339" y="520157"/>
                </a:cubicBezTo>
                <a:cubicBezTo>
                  <a:pt x="1490523" y="516341"/>
                  <a:pt x="1485436" y="513798"/>
                  <a:pt x="1476534" y="513798"/>
                </a:cubicBezTo>
                <a:cubicBezTo>
                  <a:pt x="1465087" y="513798"/>
                  <a:pt x="1457457" y="517614"/>
                  <a:pt x="1452369" y="523972"/>
                </a:cubicBezTo>
                <a:cubicBezTo>
                  <a:pt x="1447282" y="530332"/>
                  <a:pt x="1444739" y="541777"/>
                  <a:pt x="1444739" y="557038"/>
                </a:cubicBezTo>
                <a:lnTo>
                  <a:pt x="1444739" y="623171"/>
                </a:lnTo>
                <a:lnTo>
                  <a:pt x="1421847" y="623171"/>
                </a:lnTo>
                <a:lnTo>
                  <a:pt x="1421847" y="495993"/>
                </a:lnTo>
                <a:lnTo>
                  <a:pt x="1440924" y="495993"/>
                </a:lnTo>
                <a:lnTo>
                  <a:pt x="1443468" y="511254"/>
                </a:lnTo>
                <a:cubicBezTo>
                  <a:pt x="1447282" y="507440"/>
                  <a:pt x="1452369" y="502353"/>
                  <a:pt x="1457457" y="499809"/>
                </a:cubicBezTo>
                <a:cubicBezTo>
                  <a:pt x="1465087" y="495993"/>
                  <a:pt x="1472718" y="494722"/>
                  <a:pt x="1480348" y="494722"/>
                </a:cubicBezTo>
                <a:close/>
                <a:moveTo>
                  <a:pt x="1274320" y="494722"/>
                </a:moveTo>
                <a:cubicBezTo>
                  <a:pt x="1281951" y="494722"/>
                  <a:pt x="1287038" y="495993"/>
                  <a:pt x="1294669" y="495993"/>
                </a:cubicBezTo>
                <a:lnTo>
                  <a:pt x="1339182" y="495993"/>
                </a:lnTo>
                <a:lnTo>
                  <a:pt x="1339182" y="511254"/>
                </a:lnTo>
                <a:lnTo>
                  <a:pt x="1317561" y="513798"/>
                </a:lnTo>
                <a:cubicBezTo>
                  <a:pt x="1318833" y="515070"/>
                  <a:pt x="1320104" y="518885"/>
                  <a:pt x="1321377" y="521429"/>
                </a:cubicBezTo>
                <a:cubicBezTo>
                  <a:pt x="1322648" y="526516"/>
                  <a:pt x="1323920" y="531603"/>
                  <a:pt x="1323920" y="536690"/>
                </a:cubicBezTo>
                <a:cubicBezTo>
                  <a:pt x="1323920" y="549408"/>
                  <a:pt x="1320104" y="559582"/>
                  <a:pt x="1311202" y="567213"/>
                </a:cubicBezTo>
                <a:cubicBezTo>
                  <a:pt x="1302299" y="574843"/>
                  <a:pt x="1290854" y="578659"/>
                  <a:pt x="1275593" y="578659"/>
                </a:cubicBezTo>
                <a:cubicBezTo>
                  <a:pt x="1271777" y="578659"/>
                  <a:pt x="1267962" y="577387"/>
                  <a:pt x="1265418" y="577387"/>
                </a:cubicBezTo>
                <a:cubicBezTo>
                  <a:pt x="1259059" y="581203"/>
                  <a:pt x="1255244" y="586290"/>
                  <a:pt x="1255244" y="591377"/>
                </a:cubicBezTo>
                <a:cubicBezTo>
                  <a:pt x="1255244" y="593921"/>
                  <a:pt x="1256515" y="596464"/>
                  <a:pt x="1259059" y="597735"/>
                </a:cubicBezTo>
                <a:cubicBezTo>
                  <a:pt x="1261602" y="599008"/>
                  <a:pt x="1266690" y="600279"/>
                  <a:pt x="1273049" y="600279"/>
                </a:cubicBezTo>
                <a:lnTo>
                  <a:pt x="1294669" y="600279"/>
                </a:lnTo>
                <a:cubicBezTo>
                  <a:pt x="1308659" y="600279"/>
                  <a:pt x="1318833" y="602822"/>
                  <a:pt x="1326464" y="609182"/>
                </a:cubicBezTo>
                <a:cubicBezTo>
                  <a:pt x="1334095" y="614269"/>
                  <a:pt x="1337909" y="623171"/>
                  <a:pt x="1337909" y="634617"/>
                </a:cubicBezTo>
                <a:cubicBezTo>
                  <a:pt x="1337909" y="648606"/>
                  <a:pt x="1331551" y="660053"/>
                  <a:pt x="1320104" y="667684"/>
                </a:cubicBezTo>
                <a:cubicBezTo>
                  <a:pt x="1308659" y="675314"/>
                  <a:pt x="1292125" y="679129"/>
                  <a:pt x="1270506" y="679129"/>
                </a:cubicBezTo>
                <a:cubicBezTo>
                  <a:pt x="1253972" y="679129"/>
                  <a:pt x="1241254" y="676585"/>
                  <a:pt x="1232352" y="670227"/>
                </a:cubicBezTo>
                <a:cubicBezTo>
                  <a:pt x="1223449" y="663868"/>
                  <a:pt x="1218362" y="654966"/>
                  <a:pt x="1218362" y="643519"/>
                </a:cubicBezTo>
                <a:cubicBezTo>
                  <a:pt x="1218362" y="635889"/>
                  <a:pt x="1220906" y="629530"/>
                  <a:pt x="1225993" y="623171"/>
                </a:cubicBezTo>
                <a:cubicBezTo>
                  <a:pt x="1229809" y="619356"/>
                  <a:pt x="1234896" y="615540"/>
                  <a:pt x="1242527" y="612997"/>
                </a:cubicBezTo>
                <a:cubicBezTo>
                  <a:pt x="1239983" y="611725"/>
                  <a:pt x="1238711" y="610453"/>
                  <a:pt x="1237439" y="607909"/>
                </a:cubicBezTo>
                <a:cubicBezTo>
                  <a:pt x="1234896" y="604095"/>
                  <a:pt x="1233623" y="600279"/>
                  <a:pt x="1233623" y="596464"/>
                </a:cubicBezTo>
                <a:cubicBezTo>
                  <a:pt x="1233623" y="591377"/>
                  <a:pt x="1234896" y="587561"/>
                  <a:pt x="1237439" y="583746"/>
                </a:cubicBezTo>
                <a:cubicBezTo>
                  <a:pt x="1238711" y="579930"/>
                  <a:pt x="1242527" y="577387"/>
                  <a:pt x="1246341" y="574843"/>
                </a:cubicBezTo>
                <a:cubicBezTo>
                  <a:pt x="1239983" y="572300"/>
                  <a:pt x="1236167" y="567213"/>
                  <a:pt x="1232352" y="562125"/>
                </a:cubicBezTo>
                <a:cubicBezTo>
                  <a:pt x="1228536" y="555767"/>
                  <a:pt x="1225993" y="548137"/>
                  <a:pt x="1225993" y="539233"/>
                </a:cubicBezTo>
                <a:cubicBezTo>
                  <a:pt x="1225993" y="525245"/>
                  <a:pt x="1229809" y="513798"/>
                  <a:pt x="1238711" y="506167"/>
                </a:cubicBezTo>
                <a:cubicBezTo>
                  <a:pt x="1247614" y="498537"/>
                  <a:pt x="1259059" y="494722"/>
                  <a:pt x="1274320" y="494722"/>
                </a:cubicBezTo>
                <a:close/>
                <a:moveTo>
                  <a:pt x="1150959" y="494722"/>
                </a:moveTo>
                <a:cubicBezTo>
                  <a:pt x="1166220" y="494722"/>
                  <a:pt x="1178938" y="498537"/>
                  <a:pt x="1186568" y="506167"/>
                </a:cubicBezTo>
                <a:cubicBezTo>
                  <a:pt x="1194199" y="513798"/>
                  <a:pt x="1198014" y="525245"/>
                  <a:pt x="1198014" y="541777"/>
                </a:cubicBezTo>
                <a:lnTo>
                  <a:pt x="1198014" y="624443"/>
                </a:lnTo>
                <a:lnTo>
                  <a:pt x="1175122" y="624443"/>
                </a:lnTo>
                <a:lnTo>
                  <a:pt x="1175122" y="543049"/>
                </a:lnTo>
                <a:cubicBezTo>
                  <a:pt x="1175122" y="532875"/>
                  <a:pt x="1172578" y="526516"/>
                  <a:pt x="1168763" y="521429"/>
                </a:cubicBezTo>
                <a:cubicBezTo>
                  <a:pt x="1164947" y="517614"/>
                  <a:pt x="1157317" y="515070"/>
                  <a:pt x="1148415" y="515070"/>
                </a:cubicBezTo>
                <a:cubicBezTo>
                  <a:pt x="1136968" y="515070"/>
                  <a:pt x="1126794" y="518885"/>
                  <a:pt x="1121707" y="525245"/>
                </a:cubicBezTo>
                <a:cubicBezTo>
                  <a:pt x="1115349" y="531603"/>
                  <a:pt x="1112805" y="543049"/>
                  <a:pt x="1112805" y="558311"/>
                </a:cubicBezTo>
                <a:lnTo>
                  <a:pt x="1112805" y="624443"/>
                </a:lnTo>
                <a:lnTo>
                  <a:pt x="1089913" y="624443"/>
                </a:lnTo>
                <a:lnTo>
                  <a:pt x="1089913" y="497266"/>
                </a:lnTo>
                <a:lnTo>
                  <a:pt x="1108989" y="497266"/>
                </a:lnTo>
                <a:lnTo>
                  <a:pt x="1111533" y="512527"/>
                </a:lnTo>
                <a:cubicBezTo>
                  <a:pt x="1115349" y="507440"/>
                  <a:pt x="1120436" y="502353"/>
                  <a:pt x="1126794" y="499809"/>
                </a:cubicBezTo>
                <a:cubicBezTo>
                  <a:pt x="1134425" y="495993"/>
                  <a:pt x="1142055" y="494722"/>
                  <a:pt x="1150959" y="494722"/>
                </a:cubicBezTo>
                <a:close/>
                <a:moveTo>
                  <a:pt x="998345" y="494722"/>
                </a:moveTo>
                <a:cubicBezTo>
                  <a:pt x="1003432" y="494722"/>
                  <a:pt x="1008520" y="494722"/>
                  <a:pt x="1011063" y="494722"/>
                </a:cubicBezTo>
                <a:lnTo>
                  <a:pt x="1012334" y="494722"/>
                </a:lnTo>
                <a:lnTo>
                  <a:pt x="1009791" y="515070"/>
                </a:lnTo>
                <a:lnTo>
                  <a:pt x="1008520" y="515070"/>
                </a:lnTo>
                <a:cubicBezTo>
                  <a:pt x="1003432" y="513798"/>
                  <a:pt x="999616" y="513798"/>
                  <a:pt x="995802" y="513798"/>
                </a:cubicBezTo>
                <a:cubicBezTo>
                  <a:pt x="986899" y="513798"/>
                  <a:pt x="977997" y="517614"/>
                  <a:pt x="971637" y="525245"/>
                </a:cubicBezTo>
                <a:cubicBezTo>
                  <a:pt x="965279" y="532875"/>
                  <a:pt x="961463" y="543049"/>
                  <a:pt x="961463" y="554495"/>
                </a:cubicBezTo>
                <a:lnTo>
                  <a:pt x="961463" y="623171"/>
                </a:lnTo>
                <a:lnTo>
                  <a:pt x="938571" y="623171"/>
                </a:lnTo>
                <a:lnTo>
                  <a:pt x="938571" y="495993"/>
                </a:lnTo>
                <a:lnTo>
                  <a:pt x="957649" y="495993"/>
                </a:lnTo>
                <a:lnTo>
                  <a:pt x="960192" y="516341"/>
                </a:lnTo>
                <a:cubicBezTo>
                  <a:pt x="965279" y="509983"/>
                  <a:pt x="969094" y="504896"/>
                  <a:pt x="975453" y="501080"/>
                </a:cubicBezTo>
                <a:cubicBezTo>
                  <a:pt x="983084" y="497266"/>
                  <a:pt x="990715" y="494722"/>
                  <a:pt x="998345" y="494722"/>
                </a:cubicBezTo>
                <a:close/>
                <a:moveTo>
                  <a:pt x="798676" y="494722"/>
                </a:moveTo>
                <a:cubicBezTo>
                  <a:pt x="816481" y="494722"/>
                  <a:pt x="829198" y="501080"/>
                  <a:pt x="838101" y="513798"/>
                </a:cubicBezTo>
                <a:cubicBezTo>
                  <a:pt x="847003" y="525245"/>
                  <a:pt x="852090" y="541777"/>
                  <a:pt x="852090" y="562125"/>
                </a:cubicBezTo>
                <a:cubicBezTo>
                  <a:pt x="852090" y="582474"/>
                  <a:pt x="847003" y="599008"/>
                  <a:pt x="838101" y="610453"/>
                </a:cubicBezTo>
                <a:cubicBezTo>
                  <a:pt x="827927" y="621900"/>
                  <a:pt x="815209" y="628258"/>
                  <a:pt x="798676" y="628258"/>
                </a:cubicBezTo>
                <a:cubicBezTo>
                  <a:pt x="789774" y="628258"/>
                  <a:pt x="782143" y="625714"/>
                  <a:pt x="775784" y="623171"/>
                </a:cubicBezTo>
                <a:cubicBezTo>
                  <a:pt x="769426" y="620627"/>
                  <a:pt x="764338" y="616813"/>
                  <a:pt x="760522" y="611725"/>
                </a:cubicBezTo>
                <a:cubicBezTo>
                  <a:pt x="761795" y="618084"/>
                  <a:pt x="761795" y="623171"/>
                  <a:pt x="761795" y="628258"/>
                </a:cubicBezTo>
                <a:lnTo>
                  <a:pt x="761795" y="680401"/>
                </a:lnTo>
                <a:lnTo>
                  <a:pt x="738903" y="680401"/>
                </a:lnTo>
                <a:lnTo>
                  <a:pt x="738903" y="497266"/>
                </a:lnTo>
                <a:lnTo>
                  <a:pt x="757979" y="497266"/>
                </a:lnTo>
                <a:lnTo>
                  <a:pt x="760522" y="512527"/>
                </a:lnTo>
                <a:cubicBezTo>
                  <a:pt x="764338" y="507440"/>
                  <a:pt x="769426" y="502353"/>
                  <a:pt x="775784" y="499809"/>
                </a:cubicBezTo>
                <a:cubicBezTo>
                  <a:pt x="782143" y="495993"/>
                  <a:pt x="789774" y="494722"/>
                  <a:pt x="798676" y="494722"/>
                </a:cubicBezTo>
                <a:close/>
                <a:moveTo>
                  <a:pt x="668954" y="494722"/>
                </a:moveTo>
                <a:cubicBezTo>
                  <a:pt x="681672" y="494722"/>
                  <a:pt x="695662" y="497266"/>
                  <a:pt x="708380" y="502353"/>
                </a:cubicBezTo>
                <a:lnTo>
                  <a:pt x="709651" y="503624"/>
                </a:lnTo>
                <a:lnTo>
                  <a:pt x="702021" y="522701"/>
                </a:lnTo>
                <a:lnTo>
                  <a:pt x="700750" y="521429"/>
                </a:lnTo>
                <a:cubicBezTo>
                  <a:pt x="688032" y="516341"/>
                  <a:pt x="677858" y="513798"/>
                  <a:pt x="667683" y="513798"/>
                </a:cubicBezTo>
                <a:cubicBezTo>
                  <a:pt x="658780" y="513798"/>
                  <a:pt x="652422" y="515070"/>
                  <a:pt x="648606" y="517614"/>
                </a:cubicBezTo>
                <a:cubicBezTo>
                  <a:pt x="644791" y="520157"/>
                  <a:pt x="642248" y="523972"/>
                  <a:pt x="642248" y="527788"/>
                </a:cubicBezTo>
                <a:cubicBezTo>
                  <a:pt x="642248" y="530332"/>
                  <a:pt x="643519" y="532875"/>
                  <a:pt x="644791" y="535419"/>
                </a:cubicBezTo>
                <a:cubicBezTo>
                  <a:pt x="646063" y="537962"/>
                  <a:pt x="648606" y="539233"/>
                  <a:pt x="652422" y="541777"/>
                </a:cubicBezTo>
                <a:cubicBezTo>
                  <a:pt x="656237" y="544321"/>
                  <a:pt x="663867" y="546864"/>
                  <a:pt x="674042" y="550680"/>
                </a:cubicBezTo>
                <a:cubicBezTo>
                  <a:pt x="689303" y="555767"/>
                  <a:pt x="698206" y="560854"/>
                  <a:pt x="705837" y="565941"/>
                </a:cubicBezTo>
                <a:cubicBezTo>
                  <a:pt x="710924" y="571029"/>
                  <a:pt x="713467" y="578659"/>
                  <a:pt x="713467" y="587561"/>
                </a:cubicBezTo>
                <a:cubicBezTo>
                  <a:pt x="713467" y="599008"/>
                  <a:pt x="708380" y="609182"/>
                  <a:pt x="699477" y="615540"/>
                </a:cubicBezTo>
                <a:cubicBezTo>
                  <a:pt x="690575" y="621900"/>
                  <a:pt x="677858" y="625714"/>
                  <a:pt x="662596" y="625714"/>
                </a:cubicBezTo>
                <a:cubicBezTo>
                  <a:pt x="646063" y="625714"/>
                  <a:pt x="632074" y="623171"/>
                  <a:pt x="623171" y="618084"/>
                </a:cubicBezTo>
                <a:lnTo>
                  <a:pt x="621899" y="618084"/>
                </a:lnTo>
                <a:lnTo>
                  <a:pt x="621899" y="596464"/>
                </a:lnTo>
                <a:lnTo>
                  <a:pt x="624443" y="597735"/>
                </a:lnTo>
                <a:cubicBezTo>
                  <a:pt x="630801" y="600279"/>
                  <a:pt x="637161" y="602822"/>
                  <a:pt x="643519" y="604095"/>
                </a:cubicBezTo>
                <a:cubicBezTo>
                  <a:pt x="649879" y="605366"/>
                  <a:pt x="656237" y="606638"/>
                  <a:pt x="662596" y="606638"/>
                </a:cubicBezTo>
                <a:cubicBezTo>
                  <a:pt x="671498" y="606638"/>
                  <a:pt x="679129" y="605366"/>
                  <a:pt x="684216" y="602822"/>
                </a:cubicBezTo>
                <a:cubicBezTo>
                  <a:pt x="689303" y="600279"/>
                  <a:pt x="691846" y="596464"/>
                  <a:pt x="691846" y="590105"/>
                </a:cubicBezTo>
                <a:cubicBezTo>
                  <a:pt x="691846" y="585017"/>
                  <a:pt x="690575" y="581203"/>
                  <a:pt x="686759" y="578659"/>
                </a:cubicBezTo>
                <a:cubicBezTo>
                  <a:pt x="682945" y="576116"/>
                  <a:pt x="674042" y="572300"/>
                  <a:pt x="662596" y="567213"/>
                </a:cubicBezTo>
                <a:cubicBezTo>
                  <a:pt x="649879" y="563398"/>
                  <a:pt x="642248" y="559582"/>
                  <a:pt x="637161" y="555767"/>
                </a:cubicBezTo>
                <a:cubicBezTo>
                  <a:pt x="632074" y="551951"/>
                  <a:pt x="628258" y="548137"/>
                  <a:pt x="625714" y="544321"/>
                </a:cubicBezTo>
                <a:cubicBezTo>
                  <a:pt x="623171" y="540506"/>
                  <a:pt x="621899" y="535419"/>
                  <a:pt x="621899" y="529059"/>
                </a:cubicBezTo>
                <a:cubicBezTo>
                  <a:pt x="621899" y="518885"/>
                  <a:pt x="625714" y="509983"/>
                  <a:pt x="634617" y="503624"/>
                </a:cubicBezTo>
                <a:cubicBezTo>
                  <a:pt x="642248" y="497266"/>
                  <a:pt x="654966" y="494722"/>
                  <a:pt x="668954" y="494722"/>
                </a:cubicBezTo>
                <a:close/>
                <a:moveTo>
                  <a:pt x="546864" y="494722"/>
                </a:moveTo>
                <a:cubicBezTo>
                  <a:pt x="562125" y="494722"/>
                  <a:pt x="573572" y="498537"/>
                  <a:pt x="582474" y="506167"/>
                </a:cubicBezTo>
                <a:cubicBezTo>
                  <a:pt x="590104" y="513798"/>
                  <a:pt x="593920" y="525245"/>
                  <a:pt x="593920" y="541777"/>
                </a:cubicBezTo>
                <a:lnTo>
                  <a:pt x="593920" y="624443"/>
                </a:lnTo>
                <a:lnTo>
                  <a:pt x="571028" y="624443"/>
                </a:lnTo>
                <a:lnTo>
                  <a:pt x="571028" y="543049"/>
                </a:lnTo>
                <a:cubicBezTo>
                  <a:pt x="571028" y="532875"/>
                  <a:pt x="568485" y="526516"/>
                  <a:pt x="564669" y="521429"/>
                </a:cubicBezTo>
                <a:cubicBezTo>
                  <a:pt x="560854" y="517614"/>
                  <a:pt x="553223" y="515070"/>
                  <a:pt x="544320" y="515070"/>
                </a:cubicBezTo>
                <a:cubicBezTo>
                  <a:pt x="532875" y="515070"/>
                  <a:pt x="522701" y="518885"/>
                  <a:pt x="517614" y="525245"/>
                </a:cubicBezTo>
                <a:cubicBezTo>
                  <a:pt x="511254" y="531603"/>
                  <a:pt x="508711" y="543049"/>
                  <a:pt x="508711" y="558311"/>
                </a:cubicBezTo>
                <a:lnTo>
                  <a:pt x="508711" y="624443"/>
                </a:lnTo>
                <a:lnTo>
                  <a:pt x="485819" y="624443"/>
                </a:lnTo>
                <a:lnTo>
                  <a:pt x="485819" y="497266"/>
                </a:lnTo>
                <a:lnTo>
                  <a:pt x="504896" y="497266"/>
                </a:lnTo>
                <a:lnTo>
                  <a:pt x="507440" y="512527"/>
                </a:lnTo>
                <a:cubicBezTo>
                  <a:pt x="511254" y="507440"/>
                  <a:pt x="516341" y="502353"/>
                  <a:pt x="522701" y="499809"/>
                </a:cubicBezTo>
                <a:cubicBezTo>
                  <a:pt x="530331" y="495993"/>
                  <a:pt x="537962" y="494722"/>
                  <a:pt x="546864" y="494722"/>
                </a:cubicBezTo>
                <a:close/>
                <a:moveTo>
                  <a:pt x="2097161" y="468014"/>
                </a:moveTo>
                <a:lnTo>
                  <a:pt x="2111150" y="468014"/>
                </a:lnTo>
                <a:lnTo>
                  <a:pt x="2111150" y="497266"/>
                </a:lnTo>
                <a:lnTo>
                  <a:pt x="2146760" y="497266"/>
                </a:lnTo>
                <a:lnTo>
                  <a:pt x="2146760" y="515070"/>
                </a:lnTo>
                <a:lnTo>
                  <a:pt x="2111150" y="515070"/>
                </a:lnTo>
                <a:lnTo>
                  <a:pt x="2111150" y="586290"/>
                </a:lnTo>
                <a:cubicBezTo>
                  <a:pt x="2111150" y="593921"/>
                  <a:pt x="2112422" y="599008"/>
                  <a:pt x="2116237" y="602822"/>
                </a:cubicBezTo>
                <a:cubicBezTo>
                  <a:pt x="2118780" y="606638"/>
                  <a:pt x="2123868" y="607909"/>
                  <a:pt x="2128955" y="607909"/>
                </a:cubicBezTo>
                <a:cubicBezTo>
                  <a:pt x="2131498" y="607909"/>
                  <a:pt x="2135314" y="606638"/>
                  <a:pt x="2137858" y="606638"/>
                </a:cubicBezTo>
                <a:cubicBezTo>
                  <a:pt x="2140401" y="606638"/>
                  <a:pt x="2142945" y="605366"/>
                  <a:pt x="2146760" y="604095"/>
                </a:cubicBezTo>
                <a:lnTo>
                  <a:pt x="2149303" y="602822"/>
                </a:lnTo>
                <a:lnTo>
                  <a:pt x="2149303" y="620627"/>
                </a:lnTo>
                <a:lnTo>
                  <a:pt x="2148032" y="620627"/>
                </a:lnTo>
                <a:cubicBezTo>
                  <a:pt x="2146760" y="621900"/>
                  <a:pt x="2142945" y="621900"/>
                  <a:pt x="2139129" y="623171"/>
                </a:cubicBezTo>
                <a:cubicBezTo>
                  <a:pt x="2134042" y="624443"/>
                  <a:pt x="2131498" y="624443"/>
                  <a:pt x="2127684" y="624443"/>
                </a:cubicBezTo>
                <a:cubicBezTo>
                  <a:pt x="2102248" y="624443"/>
                  <a:pt x="2089530" y="611725"/>
                  <a:pt x="2089530" y="585017"/>
                </a:cubicBezTo>
                <a:lnTo>
                  <a:pt x="2089530" y="513798"/>
                </a:lnTo>
                <a:lnTo>
                  <a:pt x="2071725" y="513798"/>
                </a:lnTo>
                <a:lnTo>
                  <a:pt x="2071725" y="502353"/>
                </a:lnTo>
                <a:lnTo>
                  <a:pt x="2089530" y="494722"/>
                </a:lnTo>
                <a:close/>
                <a:moveTo>
                  <a:pt x="424773" y="455296"/>
                </a:moveTo>
                <a:lnTo>
                  <a:pt x="447665" y="455296"/>
                </a:lnTo>
                <a:lnTo>
                  <a:pt x="447665" y="624443"/>
                </a:lnTo>
                <a:lnTo>
                  <a:pt x="424773" y="624443"/>
                </a:lnTo>
                <a:close/>
                <a:moveTo>
                  <a:pt x="2038659" y="451482"/>
                </a:moveTo>
                <a:cubicBezTo>
                  <a:pt x="2042474" y="451482"/>
                  <a:pt x="2045017" y="452753"/>
                  <a:pt x="2047561" y="455296"/>
                </a:cubicBezTo>
                <a:cubicBezTo>
                  <a:pt x="2050105" y="456569"/>
                  <a:pt x="2051377" y="461656"/>
                  <a:pt x="2051377" y="465470"/>
                </a:cubicBezTo>
                <a:cubicBezTo>
                  <a:pt x="2051377" y="469286"/>
                  <a:pt x="2050105" y="473101"/>
                  <a:pt x="2047561" y="475645"/>
                </a:cubicBezTo>
                <a:cubicBezTo>
                  <a:pt x="2045017" y="478188"/>
                  <a:pt x="2042474" y="479461"/>
                  <a:pt x="2038659" y="479461"/>
                </a:cubicBezTo>
                <a:cubicBezTo>
                  <a:pt x="2034843" y="479461"/>
                  <a:pt x="2032300" y="478188"/>
                  <a:pt x="2029756" y="475645"/>
                </a:cubicBezTo>
                <a:cubicBezTo>
                  <a:pt x="2027213" y="474374"/>
                  <a:pt x="2025941" y="470558"/>
                  <a:pt x="2025941" y="465470"/>
                </a:cubicBezTo>
                <a:cubicBezTo>
                  <a:pt x="2025941" y="461656"/>
                  <a:pt x="2027213" y="457840"/>
                  <a:pt x="2029756" y="455296"/>
                </a:cubicBezTo>
                <a:cubicBezTo>
                  <a:pt x="2032300" y="452753"/>
                  <a:pt x="2034843" y="451482"/>
                  <a:pt x="2038659" y="451482"/>
                </a:cubicBezTo>
                <a:close/>
                <a:moveTo>
                  <a:pt x="1920383" y="451482"/>
                </a:moveTo>
                <a:cubicBezTo>
                  <a:pt x="1922927" y="451482"/>
                  <a:pt x="1926743" y="452753"/>
                  <a:pt x="1929286" y="455296"/>
                </a:cubicBezTo>
                <a:cubicBezTo>
                  <a:pt x="1931830" y="456569"/>
                  <a:pt x="1933101" y="461656"/>
                  <a:pt x="1933101" y="465470"/>
                </a:cubicBezTo>
                <a:cubicBezTo>
                  <a:pt x="1933101" y="469286"/>
                  <a:pt x="1931830" y="473101"/>
                  <a:pt x="1929286" y="475645"/>
                </a:cubicBezTo>
                <a:cubicBezTo>
                  <a:pt x="1926743" y="478188"/>
                  <a:pt x="1924199" y="479461"/>
                  <a:pt x="1920383" y="479461"/>
                </a:cubicBezTo>
                <a:cubicBezTo>
                  <a:pt x="1916569" y="479461"/>
                  <a:pt x="1914025" y="478188"/>
                  <a:pt x="1911482" y="475645"/>
                </a:cubicBezTo>
                <a:cubicBezTo>
                  <a:pt x="1908938" y="474374"/>
                  <a:pt x="1907666" y="470558"/>
                  <a:pt x="1907666" y="465470"/>
                </a:cubicBezTo>
                <a:cubicBezTo>
                  <a:pt x="1907666" y="461656"/>
                  <a:pt x="1908938" y="457840"/>
                  <a:pt x="1911482" y="455296"/>
                </a:cubicBezTo>
                <a:cubicBezTo>
                  <a:pt x="1914025" y="452753"/>
                  <a:pt x="1916569" y="451482"/>
                  <a:pt x="1920383" y="451482"/>
                </a:cubicBezTo>
                <a:close/>
                <a:moveTo>
                  <a:pt x="1042857" y="451482"/>
                </a:moveTo>
                <a:cubicBezTo>
                  <a:pt x="1045400" y="451482"/>
                  <a:pt x="1049216" y="452753"/>
                  <a:pt x="1051760" y="455296"/>
                </a:cubicBezTo>
                <a:cubicBezTo>
                  <a:pt x="1054304" y="456569"/>
                  <a:pt x="1055575" y="460383"/>
                  <a:pt x="1055575" y="465470"/>
                </a:cubicBezTo>
                <a:cubicBezTo>
                  <a:pt x="1055575" y="469286"/>
                  <a:pt x="1054304" y="473101"/>
                  <a:pt x="1051760" y="475645"/>
                </a:cubicBezTo>
                <a:cubicBezTo>
                  <a:pt x="1049216" y="478188"/>
                  <a:pt x="1046673" y="479461"/>
                  <a:pt x="1042857" y="479461"/>
                </a:cubicBezTo>
                <a:cubicBezTo>
                  <a:pt x="1039042" y="479461"/>
                  <a:pt x="1036499" y="478188"/>
                  <a:pt x="1033955" y="475645"/>
                </a:cubicBezTo>
                <a:cubicBezTo>
                  <a:pt x="1031412" y="474374"/>
                  <a:pt x="1030139" y="470558"/>
                  <a:pt x="1030139" y="465470"/>
                </a:cubicBezTo>
                <a:cubicBezTo>
                  <a:pt x="1030139" y="461656"/>
                  <a:pt x="1031412" y="457840"/>
                  <a:pt x="1033955" y="455296"/>
                </a:cubicBezTo>
                <a:cubicBezTo>
                  <a:pt x="1036499" y="452753"/>
                  <a:pt x="1039042" y="451482"/>
                  <a:pt x="1042857" y="451482"/>
                </a:cubicBezTo>
                <a:close/>
                <a:moveTo>
                  <a:pt x="891516" y="451482"/>
                </a:moveTo>
                <a:cubicBezTo>
                  <a:pt x="894060" y="451482"/>
                  <a:pt x="897874" y="452753"/>
                  <a:pt x="900418" y="455296"/>
                </a:cubicBezTo>
                <a:cubicBezTo>
                  <a:pt x="902961" y="456569"/>
                  <a:pt x="904234" y="460383"/>
                  <a:pt x="904234" y="465470"/>
                </a:cubicBezTo>
                <a:cubicBezTo>
                  <a:pt x="904234" y="469286"/>
                  <a:pt x="902961" y="473101"/>
                  <a:pt x="900418" y="475645"/>
                </a:cubicBezTo>
                <a:cubicBezTo>
                  <a:pt x="897874" y="478188"/>
                  <a:pt x="895331" y="479461"/>
                  <a:pt x="891516" y="479461"/>
                </a:cubicBezTo>
                <a:cubicBezTo>
                  <a:pt x="887700" y="479461"/>
                  <a:pt x="885157" y="478188"/>
                  <a:pt x="882613" y="475645"/>
                </a:cubicBezTo>
                <a:cubicBezTo>
                  <a:pt x="880069" y="474374"/>
                  <a:pt x="878798" y="470558"/>
                  <a:pt x="878798" y="465470"/>
                </a:cubicBezTo>
                <a:cubicBezTo>
                  <a:pt x="878798" y="461656"/>
                  <a:pt x="880069" y="457840"/>
                  <a:pt x="882613" y="455296"/>
                </a:cubicBezTo>
                <a:cubicBezTo>
                  <a:pt x="885157" y="452753"/>
                  <a:pt x="887700" y="451482"/>
                  <a:pt x="891516" y="451482"/>
                </a:cubicBezTo>
                <a:close/>
                <a:moveTo>
                  <a:pt x="1968711" y="445122"/>
                </a:moveTo>
                <a:lnTo>
                  <a:pt x="1991603" y="445122"/>
                </a:lnTo>
                <a:lnTo>
                  <a:pt x="1991603" y="624443"/>
                </a:lnTo>
                <a:lnTo>
                  <a:pt x="1968711" y="624443"/>
                </a:lnTo>
                <a:close/>
                <a:moveTo>
                  <a:pt x="1765227" y="445122"/>
                </a:moveTo>
                <a:lnTo>
                  <a:pt x="1788118" y="445122"/>
                </a:lnTo>
                <a:lnTo>
                  <a:pt x="1788118" y="488362"/>
                </a:lnTo>
                <a:cubicBezTo>
                  <a:pt x="1788118" y="495993"/>
                  <a:pt x="1788118" y="503624"/>
                  <a:pt x="1788118" y="509983"/>
                </a:cubicBezTo>
                <a:cubicBezTo>
                  <a:pt x="1797022" y="499809"/>
                  <a:pt x="1809739" y="494722"/>
                  <a:pt x="1826272" y="494722"/>
                </a:cubicBezTo>
                <a:cubicBezTo>
                  <a:pt x="1842806" y="494722"/>
                  <a:pt x="1856794" y="501080"/>
                  <a:pt x="1864425" y="512527"/>
                </a:cubicBezTo>
                <a:cubicBezTo>
                  <a:pt x="1873328" y="523972"/>
                  <a:pt x="1878415" y="540506"/>
                  <a:pt x="1878415" y="560854"/>
                </a:cubicBezTo>
                <a:cubicBezTo>
                  <a:pt x="1878415" y="581203"/>
                  <a:pt x="1873328" y="597735"/>
                  <a:pt x="1864425" y="609182"/>
                </a:cubicBezTo>
                <a:cubicBezTo>
                  <a:pt x="1854251" y="620627"/>
                  <a:pt x="1841533" y="626987"/>
                  <a:pt x="1825001" y="626987"/>
                </a:cubicBezTo>
                <a:cubicBezTo>
                  <a:pt x="1816098" y="626987"/>
                  <a:pt x="1808467" y="624443"/>
                  <a:pt x="1802109" y="621900"/>
                </a:cubicBezTo>
                <a:cubicBezTo>
                  <a:pt x="1795749" y="619356"/>
                  <a:pt x="1790662" y="614269"/>
                  <a:pt x="1785575" y="609182"/>
                </a:cubicBezTo>
                <a:lnTo>
                  <a:pt x="1781760" y="624443"/>
                </a:lnTo>
                <a:lnTo>
                  <a:pt x="1765227" y="624443"/>
                </a:lnTo>
                <a:close/>
                <a:moveTo>
                  <a:pt x="2057735" y="82666"/>
                </a:moveTo>
                <a:lnTo>
                  <a:pt x="1994146" y="211115"/>
                </a:lnTo>
                <a:lnTo>
                  <a:pt x="2121324" y="211115"/>
                </a:lnTo>
                <a:close/>
                <a:moveTo>
                  <a:pt x="958920" y="81394"/>
                </a:moveTo>
                <a:lnTo>
                  <a:pt x="958920" y="155157"/>
                </a:lnTo>
                <a:lnTo>
                  <a:pt x="1105175" y="155157"/>
                </a:lnTo>
                <a:cubicBezTo>
                  <a:pt x="1150959" y="155157"/>
                  <a:pt x="1161133" y="134808"/>
                  <a:pt x="1161133" y="118276"/>
                </a:cubicBezTo>
                <a:cubicBezTo>
                  <a:pt x="1161133" y="101742"/>
                  <a:pt x="1150959" y="81394"/>
                  <a:pt x="1105175" y="81394"/>
                </a:cubicBezTo>
                <a:close/>
                <a:moveTo>
                  <a:pt x="600279" y="67405"/>
                </a:moveTo>
                <a:cubicBezTo>
                  <a:pt x="508711" y="67405"/>
                  <a:pt x="464199" y="108102"/>
                  <a:pt x="464199" y="171691"/>
                </a:cubicBezTo>
                <a:cubicBezTo>
                  <a:pt x="464199" y="234007"/>
                  <a:pt x="504896" y="275976"/>
                  <a:pt x="600279" y="275976"/>
                </a:cubicBezTo>
                <a:cubicBezTo>
                  <a:pt x="699477" y="275976"/>
                  <a:pt x="736359" y="228920"/>
                  <a:pt x="736359" y="171691"/>
                </a:cubicBezTo>
                <a:cubicBezTo>
                  <a:pt x="736359" y="106829"/>
                  <a:pt x="691846" y="67405"/>
                  <a:pt x="600279" y="67405"/>
                </a:cubicBezTo>
                <a:close/>
                <a:moveTo>
                  <a:pt x="900418" y="10174"/>
                </a:moveTo>
                <a:lnTo>
                  <a:pt x="1117892" y="10174"/>
                </a:lnTo>
                <a:cubicBezTo>
                  <a:pt x="1201830" y="10174"/>
                  <a:pt x="1247614" y="47056"/>
                  <a:pt x="1247614" y="115732"/>
                </a:cubicBezTo>
                <a:cubicBezTo>
                  <a:pt x="1247614" y="185680"/>
                  <a:pt x="1189112" y="208571"/>
                  <a:pt x="1173851" y="213659"/>
                </a:cubicBezTo>
                <a:lnTo>
                  <a:pt x="1265418" y="329391"/>
                </a:lnTo>
                <a:cubicBezTo>
                  <a:pt x="1266690" y="330662"/>
                  <a:pt x="1265418" y="333206"/>
                  <a:pt x="1262875" y="333206"/>
                </a:cubicBezTo>
                <a:lnTo>
                  <a:pt x="1177665" y="333206"/>
                </a:lnTo>
                <a:cubicBezTo>
                  <a:pt x="1173851" y="333206"/>
                  <a:pt x="1171307" y="331935"/>
                  <a:pt x="1168763" y="329391"/>
                </a:cubicBezTo>
                <a:lnTo>
                  <a:pt x="1096271" y="246725"/>
                </a:lnTo>
                <a:cubicBezTo>
                  <a:pt x="1074652" y="225105"/>
                  <a:pt x="1070836" y="221289"/>
                  <a:pt x="1032683" y="221289"/>
                </a:cubicBezTo>
                <a:lnTo>
                  <a:pt x="958920" y="221289"/>
                </a:lnTo>
                <a:lnTo>
                  <a:pt x="958920" y="321760"/>
                </a:lnTo>
                <a:cubicBezTo>
                  <a:pt x="958920" y="328119"/>
                  <a:pt x="953833" y="333206"/>
                  <a:pt x="947474" y="333206"/>
                </a:cubicBezTo>
                <a:lnTo>
                  <a:pt x="886429" y="333206"/>
                </a:lnTo>
                <a:cubicBezTo>
                  <a:pt x="880069" y="333206"/>
                  <a:pt x="874982" y="328119"/>
                  <a:pt x="874982" y="321760"/>
                </a:cubicBezTo>
                <a:lnTo>
                  <a:pt x="874982" y="35610"/>
                </a:lnTo>
                <a:cubicBezTo>
                  <a:pt x="874982" y="21621"/>
                  <a:pt x="886429" y="10174"/>
                  <a:pt x="900418" y="10174"/>
                </a:cubicBezTo>
                <a:close/>
                <a:moveTo>
                  <a:pt x="2024669" y="8903"/>
                </a:moveTo>
                <a:lnTo>
                  <a:pt x="2098432" y="8903"/>
                </a:lnTo>
                <a:cubicBezTo>
                  <a:pt x="2102248" y="8903"/>
                  <a:pt x="2106063" y="11447"/>
                  <a:pt x="2108606" y="15261"/>
                </a:cubicBezTo>
                <a:lnTo>
                  <a:pt x="2272666" y="329391"/>
                </a:lnTo>
                <a:cubicBezTo>
                  <a:pt x="2273937" y="330662"/>
                  <a:pt x="2272666" y="333206"/>
                  <a:pt x="2270123" y="333206"/>
                </a:cubicBezTo>
                <a:lnTo>
                  <a:pt x="2223066" y="333206"/>
                </a:lnTo>
                <a:cubicBezTo>
                  <a:pt x="2197631" y="333206"/>
                  <a:pt x="2173467" y="317944"/>
                  <a:pt x="2162021" y="295052"/>
                </a:cubicBezTo>
                <a:lnTo>
                  <a:pt x="2150576" y="270889"/>
                </a:lnTo>
                <a:lnTo>
                  <a:pt x="1964896" y="270889"/>
                </a:lnTo>
                <a:lnTo>
                  <a:pt x="1936917" y="326847"/>
                </a:lnTo>
                <a:cubicBezTo>
                  <a:pt x="1935645" y="330662"/>
                  <a:pt x="1931830" y="333206"/>
                  <a:pt x="1926743" y="333206"/>
                </a:cubicBezTo>
                <a:lnTo>
                  <a:pt x="1844077" y="333206"/>
                </a:lnTo>
                <a:cubicBezTo>
                  <a:pt x="1841533" y="333206"/>
                  <a:pt x="1840262" y="330662"/>
                  <a:pt x="1841533" y="329391"/>
                </a:cubicBezTo>
                <a:lnTo>
                  <a:pt x="2001777" y="22892"/>
                </a:lnTo>
                <a:cubicBezTo>
                  <a:pt x="2005593" y="13990"/>
                  <a:pt x="2014495" y="8903"/>
                  <a:pt x="2024669" y="8903"/>
                </a:cubicBezTo>
                <a:close/>
                <a:moveTo>
                  <a:pt x="1747422" y="8903"/>
                </a:moveTo>
                <a:lnTo>
                  <a:pt x="1794478" y="8903"/>
                </a:lnTo>
                <a:cubicBezTo>
                  <a:pt x="1800836" y="8903"/>
                  <a:pt x="1805923" y="13990"/>
                  <a:pt x="1805923" y="20348"/>
                </a:cubicBezTo>
                <a:lnTo>
                  <a:pt x="1805923" y="321760"/>
                </a:lnTo>
                <a:cubicBezTo>
                  <a:pt x="1805923" y="328119"/>
                  <a:pt x="1800836" y="333206"/>
                  <a:pt x="1794478" y="333206"/>
                </a:cubicBezTo>
                <a:lnTo>
                  <a:pt x="1733433" y="333206"/>
                </a:lnTo>
                <a:cubicBezTo>
                  <a:pt x="1727073" y="333206"/>
                  <a:pt x="1721986" y="328119"/>
                  <a:pt x="1721986" y="320488"/>
                </a:cubicBezTo>
                <a:lnTo>
                  <a:pt x="1721986" y="34339"/>
                </a:lnTo>
                <a:cubicBezTo>
                  <a:pt x="1721986" y="20348"/>
                  <a:pt x="1733433" y="8903"/>
                  <a:pt x="1747422" y="8903"/>
                </a:cubicBezTo>
                <a:close/>
                <a:moveTo>
                  <a:pt x="1261602" y="8903"/>
                </a:moveTo>
                <a:lnTo>
                  <a:pt x="1344269" y="8903"/>
                </a:lnTo>
                <a:cubicBezTo>
                  <a:pt x="1348084" y="8903"/>
                  <a:pt x="1351900" y="11447"/>
                  <a:pt x="1354443" y="15261"/>
                </a:cubicBezTo>
                <a:lnTo>
                  <a:pt x="1475261" y="258171"/>
                </a:lnTo>
                <a:lnTo>
                  <a:pt x="1594808" y="15261"/>
                </a:lnTo>
                <a:cubicBezTo>
                  <a:pt x="1596081" y="11447"/>
                  <a:pt x="1599896" y="8903"/>
                  <a:pt x="1604983" y="8903"/>
                </a:cubicBezTo>
                <a:lnTo>
                  <a:pt x="1687649" y="8903"/>
                </a:lnTo>
                <a:cubicBezTo>
                  <a:pt x="1690192" y="8903"/>
                  <a:pt x="1691463" y="11447"/>
                  <a:pt x="1690192" y="12718"/>
                </a:cubicBezTo>
                <a:lnTo>
                  <a:pt x="1526132" y="326847"/>
                </a:lnTo>
                <a:cubicBezTo>
                  <a:pt x="1524861" y="330662"/>
                  <a:pt x="1521045" y="333206"/>
                  <a:pt x="1515958" y="333206"/>
                </a:cubicBezTo>
                <a:lnTo>
                  <a:pt x="1442195" y="333206"/>
                </a:lnTo>
                <a:cubicBezTo>
                  <a:pt x="1432021" y="333206"/>
                  <a:pt x="1423119" y="326847"/>
                  <a:pt x="1419303" y="319217"/>
                </a:cubicBezTo>
                <a:lnTo>
                  <a:pt x="1259059" y="12718"/>
                </a:lnTo>
                <a:cubicBezTo>
                  <a:pt x="1257788" y="11447"/>
                  <a:pt x="1259059" y="8903"/>
                  <a:pt x="1261602" y="8903"/>
                </a:cubicBezTo>
                <a:close/>
                <a:moveTo>
                  <a:pt x="25435" y="8903"/>
                </a:moveTo>
                <a:lnTo>
                  <a:pt x="351010" y="8903"/>
                </a:lnTo>
                <a:cubicBezTo>
                  <a:pt x="358641" y="8903"/>
                  <a:pt x="363728" y="13990"/>
                  <a:pt x="363728" y="20348"/>
                </a:cubicBezTo>
                <a:lnTo>
                  <a:pt x="363728" y="76307"/>
                </a:lnTo>
                <a:cubicBezTo>
                  <a:pt x="363728" y="78850"/>
                  <a:pt x="361184" y="81394"/>
                  <a:pt x="358641" y="81394"/>
                </a:cubicBezTo>
                <a:lnTo>
                  <a:pt x="83937" y="81394"/>
                </a:lnTo>
                <a:cubicBezTo>
                  <a:pt x="83937" y="94112"/>
                  <a:pt x="83937" y="100471"/>
                  <a:pt x="104286" y="101742"/>
                </a:cubicBezTo>
                <a:lnTo>
                  <a:pt x="270889" y="117004"/>
                </a:lnTo>
                <a:cubicBezTo>
                  <a:pt x="333205" y="122091"/>
                  <a:pt x="333205" y="221289"/>
                  <a:pt x="270889" y="227649"/>
                </a:cubicBezTo>
                <a:cubicBezTo>
                  <a:pt x="220018" y="232736"/>
                  <a:pt x="138624" y="239094"/>
                  <a:pt x="113189" y="241638"/>
                </a:cubicBezTo>
                <a:cubicBezTo>
                  <a:pt x="94111" y="242910"/>
                  <a:pt x="83937" y="247997"/>
                  <a:pt x="83937" y="261986"/>
                </a:cubicBezTo>
                <a:lnTo>
                  <a:pt x="83937" y="320488"/>
                </a:lnTo>
                <a:cubicBezTo>
                  <a:pt x="83937" y="326847"/>
                  <a:pt x="78850" y="331935"/>
                  <a:pt x="72492" y="331935"/>
                </a:cubicBezTo>
                <a:lnTo>
                  <a:pt x="11447" y="331935"/>
                </a:lnTo>
                <a:cubicBezTo>
                  <a:pt x="5087" y="331935"/>
                  <a:pt x="0" y="326847"/>
                  <a:pt x="0" y="320488"/>
                </a:cubicBezTo>
                <a:lnTo>
                  <a:pt x="0" y="240367"/>
                </a:lnTo>
                <a:cubicBezTo>
                  <a:pt x="0" y="212387"/>
                  <a:pt x="10174" y="193310"/>
                  <a:pt x="31795" y="192039"/>
                </a:cubicBezTo>
                <a:cubicBezTo>
                  <a:pt x="58502" y="189496"/>
                  <a:pt x="227649" y="179321"/>
                  <a:pt x="227649" y="179321"/>
                </a:cubicBezTo>
                <a:cubicBezTo>
                  <a:pt x="232736" y="176778"/>
                  <a:pt x="232736" y="170418"/>
                  <a:pt x="227649" y="167875"/>
                </a:cubicBezTo>
                <a:cubicBezTo>
                  <a:pt x="227649" y="167875"/>
                  <a:pt x="63589" y="158973"/>
                  <a:pt x="33066" y="156429"/>
                </a:cubicBezTo>
                <a:cubicBezTo>
                  <a:pt x="7631" y="153886"/>
                  <a:pt x="0" y="134808"/>
                  <a:pt x="0" y="106829"/>
                </a:cubicBezTo>
                <a:lnTo>
                  <a:pt x="0" y="34339"/>
                </a:lnTo>
                <a:cubicBezTo>
                  <a:pt x="0" y="20348"/>
                  <a:pt x="11447" y="8903"/>
                  <a:pt x="25435" y="8903"/>
                </a:cubicBezTo>
                <a:close/>
                <a:moveTo>
                  <a:pt x="600279" y="0"/>
                </a:moveTo>
                <a:cubicBezTo>
                  <a:pt x="719826" y="0"/>
                  <a:pt x="821568" y="45784"/>
                  <a:pt x="821568" y="170418"/>
                </a:cubicBezTo>
                <a:cubicBezTo>
                  <a:pt x="821568" y="298868"/>
                  <a:pt x="713467" y="342109"/>
                  <a:pt x="600279" y="340836"/>
                </a:cubicBezTo>
                <a:cubicBezTo>
                  <a:pt x="482004" y="340836"/>
                  <a:pt x="377718" y="295052"/>
                  <a:pt x="377718" y="170418"/>
                </a:cubicBezTo>
                <a:cubicBezTo>
                  <a:pt x="377718" y="44513"/>
                  <a:pt x="484548" y="0"/>
                  <a:pt x="60027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00" kern="1200">
                <a:solidFill>
                  <a:schemeClr val="accent1">
                    <a:alpha val="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Apax-Bold" panose="020B0004020202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  <p:sp>
        <p:nvSpPr>
          <p:cNvPr id="39" name="Forme libre : forme 38">
            <a:extLst>
              <a:ext uri="{FF2B5EF4-FFF2-40B4-BE49-F238E27FC236}">
                <a16:creationId xmlns:a16="http://schemas.microsoft.com/office/drawing/2014/main" id="{99613614-C8D0-100D-CDA1-2505DB40176E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907837" y="1612987"/>
            <a:ext cx="3143250" cy="3587750"/>
          </a:xfrm>
          <a:custGeom>
            <a:avLst/>
            <a:gdLst>
              <a:gd name="connsiteX0" fmla="*/ 767080 w 3143250"/>
              <a:gd name="connsiteY0" fmla="*/ 3436620 h 3587750"/>
              <a:gd name="connsiteX1" fmla="*/ 335280 w 3143250"/>
              <a:gd name="connsiteY1" fmla="*/ 3395980 h 3587750"/>
              <a:gd name="connsiteX2" fmla="*/ 317500 w 3143250"/>
              <a:gd name="connsiteY2" fmla="*/ 3390900 h 3587750"/>
              <a:gd name="connsiteX3" fmla="*/ 74930 w 3143250"/>
              <a:gd name="connsiteY3" fmla="*/ 3191510 h 3587750"/>
              <a:gd name="connsiteX4" fmla="*/ 29210 w 3143250"/>
              <a:gd name="connsiteY4" fmla="*/ 2890520 h 3587750"/>
              <a:gd name="connsiteX5" fmla="*/ 29210 w 3143250"/>
              <a:gd name="connsiteY5" fmla="*/ 0 h 3587750"/>
              <a:gd name="connsiteX6" fmla="*/ 0 w 3143250"/>
              <a:gd name="connsiteY6" fmla="*/ 0 h 3587750"/>
              <a:gd name="connsiteX7" fmla="*/ 0 w 3143250"/>
              <a:gd name="connsiteY7" fmla="*/ 2889250 h 3587750"/>
              <a:gd name="connsiteX8" fmla="*/ 48260 w 3143250"/>
              <a:gd name="connsiteY8" fmla="*/ 3202940 h 3587750"/>
              <a:gd name="connsiteX9" fmla="*/ 309880 w 3143250"/>
              <a:gd name="connsiteY9" fmla="*/ 3416300 h 3587750"/>
              <a:gd name="connsiteX10" fmla="*/ 327660 w 3143250"/>
              <a:gd name="connsiteY10" fmla="*/ 3421380 h 3587750"/>
              <a:gd name="connsiteX11" fmla="*/ 765810 w 3143250"/>
              <a:gd name="connsiteY11" fmla="*/ 3463290 h 3587750"/>
              <a:gd name="connsiteX12" fmla="*/ 3141980 w 3143250"/>
              <a:gd name="connsiteY12" fmla="*/ 3587750 h 3587750"/>
              <a:gd name="connsiteX13" fmla="*/ 3143250 w 3143250"/>
              <a:gd name="connsiteY13" fmla="*/ 3559810 h 3587750"/>
              <a:gd name="connsiteX14" fmla="*/ 767080 w 3143250"/>
              <a:gd name="connsiteY14" fmla="*/ 3436620 h 358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3250" h="3587750">
                <a:moveTo>
                  <a:pt x="767080" y="3436620"/>
                </a:moveTo>
                <a:cubicBezTo>
                  <a:pt x="763270" y="3436620"/>
                  <a:pt x="401320" y="3415030"/>
                  <a:pt x="335280" y="3395980"/>
                </a:cubicBezTo>
                <a:cubicBezTo>
                  <a:pt x="330200" y="3394710"/>
                  <a:pt x="323850" y="3392170"/>
                  <a:pt x="317500" y="3390900"/>
                </a:cubicBezTo>
                <a:cubicBezTo>
                  <a:pt x="248920" y="3371850"/>
                  <a:pt x="144780" y="3342640"/>
                  <a:pt x="74930" y="3191510"/>
                </a:cubicBezTo>
                <a:cubicBezTo>
                  <a:pt x="74930" y="3190240"/>
                  <a:pt x="29210" y="3102610"/>
                  <a:pt x="29210" y="2890520"/>
                </a:cubicBezTo>
                <a:lnTo>
                  <a:pt x="29210" y="0"/>
                </a:lnTo>
                <a:lnTo>
                  <a:pt x="0" y="0"/>
                </a:lnTo>
                <a:lnTo>
                  <a:pt x="0" y="2889250"/>
                </a:lnTo>
                <a:cubicBezTo>
                  <a:pt x="0" y="3110230"/>
                  <a:pt x="46990" y="3200400"/>
                  <a:pt x="48260" y="3202940"/>
                </a:cubicBezTo>
                <a:cubicBezTo>
                  <a:pt x="124460" y="3365500"/>
                  <a:pt x="240030" y="3397250"/>
                  <a:pt x="309880" y="3416300"/>
                </a:cubicBezTo>
                <a:cubicBezTo>
                  <a:pt x="316230" y="3417570"/>
                  <a:pt x="321310" y="3420110"/>
                  <a:pt x="327660" y="3421380"/>
                </a:cubicBezTo>
                <a:cubicBezTo>
                  <a:pt x="396240" y="3441700"/>
                  <a:pt x="750570" y="3463290"/>
                  <a:pt x="765810" y="3463290"/>
                </a:cubicBezTo>
                <a:lnTo>
                  <a:pt x="3141980" y="3587750"/>
                </a:lnTo>
                <a:lnTo>
                  <a:pt x="3143250" y="3559810"/>
                </a:lnTo>
                <a:lnTo>
                  <a:pt x="767080" y="343662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Espace réservé du texte 16">
            <a:extLst>
              <a:ext uri="{FF2B5EF4-FFF2-40B4-BE49-F238E27FC236}">
                <a16:creationId xmlns:a16="http://schemas.microsoft.com/office/drawing/2014/main" id="{DF73C2D7-1FB9-66CA-AF53-B9E1F1CFFB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1250960" y="1566317"/>
            <a:ext cx="3143250" cy="548032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0" b="1" baseline="0">
                <a:solidFill>
                  <a:schemeClr val="bg1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 b="1">
                <a:solidFill>
                  <a:schemeClr val="bg1"/>
                </a:solidFill>
                <a:latin typeface="+mn-lt"/>
              </a:defRPr>
            </a:lvl3pPr>
            <a:lvl4pPr marL="0" indent="0">
              <a:buNone/>
              <a:defRPr sz="2000" b="1">
                <a:solidFill>
                  <a:schemeClr val="bg1"/>
                </a:solidFill>
                <a:latin typeface="+mn-lt"/>
              </a:defRPr>
            </a:lvl4pPr>
            <a:lvl5pPr marL="0" indent="0">
              <a:buNone/>
              <a:defRPr sz="2000" b="1">
                <a:solidFill>
                  <a:schemeClr val="bg1"/>
                </a:solidFill>
                <a:latin typeface="+mn-lt"/>
              </a:defRPr>
            </a:lvl5pPr>
            <a:lvl6pPr marL="0" indent="0">
              <a:buNone/>
              <a:defRPr sz="2000" b="1">
                <a:solidFill>
                  <a:schemeClr val="bg1"/>
                </a:solidFill>
                <a:latin typeface="+mn-lt"/>
              </a:defRPr>
            </a:lvl6pPr>
            <a:lvl7pPr marL="0" indent="0">
              <a:buNone/>
              <a:defRPr sz="2000" b="1">
                <a:solidFill>
                  <a:schemeClr val="bg1"/>
                </a:solidFill>
                <a:latin typeface="+mn-lt"/>
              </a:defRPr>
            </a:lvl7pPr>
            <a:lvl8pPr marL="0" indent="0">
              <a:buNone/>
              <a:defRPr sz="2000" b="1">
                <a:solidFill>
                  <a:schemeClr val="bg1"/>
                </a:solidFill>
                <a:latin typeface="+mn-lt"/>
              </a:defRPr>
            </a:lvl8pPr>
            <a:lvl9pPr marL="0" indent="0">
              <a:buNone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one line</a:t>
            </a:r>
          </a:p>
        </p:txBody>
      </p:sp>
      <p:sp>
        <p:nvSpPr>
          <p:cNvPr id="34" name="Espace réservé du texte 16">
            <a:extLst>
              <a:ext uri="{FF2B5EF4-FFF2-40B4-BE49-F238E27FC236}">
                <a16:creationId xmlns:a16="http://schemas.microsoft.com/office/drawing/2014/main" id="{883EB0CB-ACBC-ECB7-6499-49928413C41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 bwMode="gray">
          <a:xfrm>
            <a:off x="1261862" y="2229445"/>
            <a:ext cx="3102049" cy="2711723"/>
          </a:xfrm>
        </p:spPr>
        <p:txBody>
          <a:bodyPr anchor="t" anchorCtr="0"/>
          <a:lstStyle>
            <a:lvl1pPr marL="180000" indent="-180000">
              <a:spcAft>
                <a:spcPts val="1600"/>
              </a:spcAft>
              <a:buSzPct val="120000"/>
              <a:buFont typeface="Verdana" panose="020B0604030504040204" pitchFamily="34" charset="0"/>
              <a:buChar char="›"/>
              <a:defRPr sz="1400" b="0" baseline="0">
                <a:solidFill>
                  <a:schemeClr val="bg1"/>
                </a:solidFill>
                <a:latin typeface="+mn-lt"/>
              </a:defRPr>
            </a:lvl1pPr>
            <a:lvl2pPr marL="360000" indent="-180000">
              <a:spcAft>
                <a:spcPts val="160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2pPr>
            <a:lvl3pPr marL="540000" indent="-180000">
              <a:spcAft>
                <a:spcPts val="1600"/>
              </a:spcAft>
              <a:buClrTx/>
              <a:buFont typeface="Arial" panose="020B0604020202020204" pitchFamily="34" charset="0"/>
              <a:buChar char="◦"/>
              <a:defRPr sz="1400" b="0">
                <a:solidFill>
                  <a:schemeClr val="bg1"/>
                </a:solidFill>
                <a:latin typeface="+mn-lt"/>
              </a:defRPr>
            </a:lvl3pPr>
            <a:lvl4pPr marL="720000" indent="-180000">
              <a:spcAft>
                <a:spcPts val="160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4pPr>
            <a:lvl5pPr marL="540000" indent="0">
              <a:spcAft>
                <a:spcPts val="1600"/>
              </a:spcAft>
              <a:buClrTx/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+mn-lt"/>
              </a:defRPr>
            </a:lvl5pPr>
            <a:lvl6pPr marL="720000" indent="-180000">
              <a:spcAft>
                <a:spcPts val="160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6pPr>
            <a:lvl7pPr marL="720000" indent="-180000">
              <a:spcAft>
                <a:spcPts val="160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7pPr>
            <a:lvl8pPr marL="720000" indent="-180000">
              <a:spcAft>
                <a:spcPts val="160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8pPr>
            <a:lvl9pPr marL="720000" indent="-180000">
              <a:spcAft>
                <a:spcPts val="160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</p:txBody>
      </p:sp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DDC95F7F-37AE-F209-DFCB-EB8E9F46EAC1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8140913" y="1612987"/>
            <a:ext cx="3143250" cy="3587750"/>
          </a:xfrm>
          <a:custGeom>
            <a:avLst/>
            <a:gdLst>
              <a:gd name="connsiteX0" fmla="*/ 767080 w 3143250"/>
              <a:gd name="connsiteY0" fmla="*/ 3436620 h 3587750"/>
              <a:gd name="connsiteX1" fmla="*/ 335280 w 3143250"/>
              <a:gd name="connsiteY1" fmla="*/ 3395980 h 3587750"/>
              <a:gd name="connsiteX2" fmla="*/ 317500 w 3143250"/>
              <a:gd name="connsiteY2" fmla="*/ 3390900 h 3587750"/>
              <a:gd name="connsiteX3" fmla="*/ 74930 w 3143250"/>
              <a:gd name="connsiteY3" fmla="*/ 3191510 h 3587750"/>
              <a:gd name="connsiteX4" fmla="*/ 29210 w 3143250"/>
              <a:gd name="connsiteY4" fmla="*/ 2890520 h 3587750"/>
              <a:gd name="connsiteX5" fmla="*/ 29210 w 3143250"/>
              <a:gd name="connsiteY5" fmla="*/ 0 h 3587750"/>
              <a:gd name="connsiteX6" fmla="*/ 0 w 3143250"/>
              <a:gd name="connsiteY6" fmla="*/ 0 h 3587750"/>
              <a:gd name="connsiteX7" fmla="*/ 0 w 3143250"/>
              <a:gd name="connsiteY7" fmla="*/ 2889250 h 3587750"/>
              <a:gd name="connsiteX8" fmla="*/ 48260 w 3143250"/>
              <a:gd name="connsiteY8" fmla="*/ 3202940 h 3587750"/>
              <a:gd name="connsiteX9" fmla="*/ 309880 w 3143250"/>
              <a:gd name="connsiteY9" fmla="*/ 3416300 h 3587750"/>
              <a:gd name="connsiteX10" fmla="*/ 327660 w 3143250"/>
              <a:gd name="connsiteY10" fmla="*/ 3421380 h 3587750"/>
              <a:gd name="connsiteX11" fmla="*/ 765810 w 3143250"/>
              <a:gd name="connsiteY11" fmla="*/ 3463290 h 3587750"/>
              <a:gd name="connsiteX12" fmla="*/ 3141980 w 3143250"/>
              <a:gd name="connsiteY12" fmla="*/ 3587750 h 3587750"/>
              <a:gd name="connsiteX13" fmla="*/ 3143250 w 3143250"/>
              <a:gd name="connsiteY13" fmla="*/ 3559810 h 3587750"/>
              <a:gd name="connsiteX14" fmla="*/ 767080 w 3143250"/>
              <a:gd name="connsiteY14" fmla="*/ 3436620 h 358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3250" h="3587750">
                <a:moveTo>
                  <a:pt x="767080" y="3436620"/>
                </a:moveTo>
                <a:cubicBezTo>
                  <a:pt x="763270" y="3436620"/>
                  <a:pt x="401320" y="3415030"/>
                  <a:pt x="335280" y="3395980"/>
                </a:cubicBezTo>
                <a:cubicBezTo>
                  <a:pt x="330200" y="3394710"/>
                  <a:pt x="323850" y="3392170"/>
                  <a:pt x="317500" y="3390900"/>
                </a:cubicBezTo>
                <a:cubicBezTo>
                  <a:pt x="248920" y="3371850"/>
                  <a:pt x="144780" y="3342640"/>
                  <a:pt x="74930" y="3191510"/>
                </a:cubicBezTo>
                <a:cubicBezTo>
                  <a:pt x="74930" y="3190240"/>
                  <a:pt x="29210" y="3102610"/>
                  <a:pt x="29210" y="2890520"/>
                </a:cubicBezTo>
                <a:lnTo>
                  <a:pt x="29210" y="0"/>
                </a:lnTo>
                <a:lnTo>
                  <a:pt x="0" y="0"/>
                </a:lnTo>
                <a:lnTo>
                  <a:pt x="0" y="2889250"/>
                </a:lnTo>
                <a:cubicBezTo>
                  <a:pt x="0" y="3110230"/>
                  <a:pt x="46990" y="3200400"/>
                  <a:pt x="48260" y="3202940"/>
                </a:cubicBezTo>
                <a:cubicBezTo>
                  <a:pt x="124460" y="3365500"/>
                  <a:pt x="240030" y="3397250"/>
                  <a:pt x="309880" y="3416300"/>
                </a:cubicBezTo>
                <a:cubicBezTo>
                  <a:pt x="316230" y="3417570"/>
                  <a:pt x="321310" y="3420110"/>
                  <a:pt x="327660" y="3421380"/>
                </a:cubicBezTo>
                <a:cubicBezTo>
                  <a:pt x="396240" y="3441700"/>
                  <a:pt x="750570" y="3463290"/>
                  <a:pt x="765810" y="3463290"/>
                </a:cubicBezTo>
                <a:lnTo>
                  <a:pt x="3141980" y="3587750"/>
                </a:lnTo>
                <a:lnTo>
                  <a:pt x="3143250" y="3559810"/>
                </a:lnTo>
                <a:lnTo>
                  <a:pt x="767080" y="343662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Espace réservé du texte 16">
            <a:extLst>
              <a:ext uri="{FF2B5EF4-FFF2-40B4-BE49-F238E27FC236}">
                <a16:creationId xmlns:a16="http://schemas.microsoft.com/office/drawing/2014/main" id="{B1F25FF7-553C-EB37-317E-8AE7544FD53B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 bwMode="gray">
          <a:xfrm>
            <a:off x="8484036" y="1566317"/>
            <a:ext cx="3112951" cy="548032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0" b="1" baseline="0">
                <a:solidFill>
                  <a:schemeClr val="bg1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 b="1">
                <a:solidFill>
                  <a:schemeClr val="bg1"/>
                </a:solidFill>
                <a:latin typeface="+mn-lt"/>
              </a:defRPr>
            </a:lvl3pPr>
            <a:lvl4pPr marL="0" indent="0">
              <a:buNone/>
              <a:defRPr sz="2000" b="1">
                <a:solidFill>
                  <a:schemeClr val="bg1"/>
                </a:solidFill>
                <a:latin typeface="+mn-lt"/>
              </a:defRPr>
            </a:lvl4pPr>
            <a:lvl5pPr marL="0" indent="0">
              <a:buNone/>
              <a:defRPr sz="2000" b="1">
                <a:solidFill>
                  <a:schemeClr val="bg1"/>
                </a:solidFill>
                <a:latin typeface="+mn-lt"/>
              </a:defRPr>
            </a:lvl5pPr>
            <a:lvl6pPr marL="0" indent="0">
              <a:buNone/>
              <a:defRPr sz="2000" b="1">
                <a:solidFill>
                  <a:schemeClr val="bg1"/>
                </a:solidFill>
                <a:latin typeface="+mn-lt"/>
              </a:defRPr>
            </a:lvl6pPr>
            <a:lvl7pPr marL="0" indent="0">
              <a:buNone/>
              <a:defRPr sz="2000" b="1">
                <a:solidFill>
                  <a:schemeClr val="bg1"/>
                </a:solidFill>
                <a:latin typeface="+mn-lt"/>
              </a:defRPr>
            </a:lvl7pPr>
            <a:lvl8pPr marL="0" indent="0">
              <a:buNone/>
              <a:defRPr sz="2000" b="1">
                <a:solidFill>
                  <a:schemeClr val="bg1"/>
                </a:solidFill>
                <a:latin typeface="+mn-lt"/>
              </a:defRPr>
            </a:lvl8pPr>
            <a:lvl9pPr marL="0" indent="0">
              <a:buNone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one line</a:t>
            </a:r>
          </a:p>
        </p:txBody>
      </p:sp>
      <p:sp>
        <p:nvSpPr>
          <p:cNvPr id="2" name="Espace réservé du texte 14">
            <a:extLst>
              <a:ext uri="{FF2B5EF4-FFF2-40B4-BE49-F238E27FC236}">
                <a16:creationId xmlns:a16="http://schemas.microsoft.com/office/drawing/2014/main" id="{38B782A0-B0FF-349C-5184-352AB95F95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17400" y="721080"/>
            <a:ext cx="10357200" cy="40765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5pPr>
            <a:lvl6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6pPr>
            <a:lvl7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7pPr>
            <a:lvl8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8pPr>
            <a:lvl9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4" name="Espace réservé du texte 16">
            <a:extLst>
              <a:ext uri="{FF2B5EF4-FFF2-40B4-BE49-F238E27FC236}">
                <a16:creationId xmlns:a16="http://schemas.microsoft.com/office/drawing/2014/main" id="{0B69A1EF-49D1-44F2-4634-6F2F37942BBB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8494938" y="2229445"/>
            <a:ext cx="3102049" cy="2711723"/>
          </a:xfrm>
        </p:spPr>
        <p:txBody>
          <a:bodyPr anchor="t" anchorCtr="0"/>
          <a:lstStyle>
            <a:lvl1pPr marL="180000" indent="-180000">
              <a:spcAft>
                <a:spcPts val="1600"/>
              </a:spcAft>
              <a:buSzPct val="120000"/>
              <a:buFont typeface="Verdana" panose="020B0604030504040204" pitchFamily="34" charset="0"/>
              <a:buChar char="›"/>
              <a:defRPr sz="1400" b="0" baseline="0">
                <a:solidFill>
                  <a:schemeClr val="bg1"/>
                </a:solidFill>
                <a:latin typeface="+mn-lt"/>
              </a:defRPr>
            </a:lvl1pPr>
            <a:lvl2pPr marL="360000" indent="-180000">
              <a:spcAft>
                <a:spcPts val="160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2pPr>
            <a:lvl3pPr marL="540000" indent="-180000">
              <a:spcAft>
                <a:spcPts val="1600"/>
              </a:spcAft>
              <a:buClrTx/>
              <a:buFont typeface="Arial" panose="020B0604020202020204" pitchFamily="34" charset="0"/>
              <a:buChar char="◦"/>
              <a:defRPr sz="1400" b="0">
                <a:solidFill>
                  <a:schemeClr val="bg1"/>
                </a:solidFill>
                <a:latin typeface="+mn-lt"/>
              </a:defRPr>
            </a:lvl3pPr>
            <a:lvl4pPr marL="720000" indent="-180000">
              <a:spcAft>
                <a:spcPts val="160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4pPr>
            <a:lvl5pPr marL="540000" indent="0">
              <a:spcAft>
                <a:spcPts val="1600"/>
              </a:spcAft>
              <a:buClrTx/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+mn-lt"/>
              </a:defRPr>
            </a:lvl5pPr>
            <a:lvl6pPr marL="720000" indent="-180000">
              <a:spcAft>
                <a:spcPts val="160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6pPr>
            <a:lvl7pPr marL="720000" indent="-180000">
              <a:spcAft>
                <a:spcPts val="160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7pPr>
            <a:lvl8pPr marL="720000" indent="-180000">
              <a:spcAft>
                <a:spcPts val="160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8pPr>
            <a:lvl9pPr marL="720000" indent="-180000">
              <a:spcAft>
                <a:spcPts val="160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</p:txBody>
      </p:sp>
      <p:sp>
        <p:nvSpPr>
          <p:cNvPr id="3" name="Espace réservé pour une image  52">
            <a:extLst>
              <a:ext uri="{FF2B5EF4-FFF2-40B4-BE49-F238E27FC236}">
                <a16:creationId xmlns:a16="http://schemas.microsoft.com/office/drawing/2014/main" id="{719A6697-3F16-724F-6890-D4D7EA7B9237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4542906" y="1630997"/>
            <a:ext cx="3102050" cy="3537747"/>
          </a:xfrm>
          <a:custGeom>
            <a:avLst/>
            <a:gdLst>
              <a:gd name="connsiteX0" fmla="*/ 0 w 3102050"/>
              <a:gd name="connsiteY0" fmla="*/ 0 h 3537747"/>
              <a:gd name="connsiteX1" fmla="*/ 875778 w 3102050"/>
              <a:gd name="connsiteY1" fmla="*/ 0 h 3537747"/>
              <a:gd name="connsiteX2" fmla="*/ 2226272 w 3102050"/>
              <a:gd name="connsiteY2" fmla="*/ 0 h 3537747"/>
              <a:gd name="connsiteX3" fmla="*/ 3102050 w 3102050"/>
              <a:gd name="connsiteY3" fmla="*/ 0 h 3537747"/>
              <a:gd name="connsiteX4" fmla="*/ 3102050 w 3102050"/>
              <a:gd name="connsiteY4" fmla="*/ 47557 h 3537747"/>
              <a:gd name="connsiteX5" fmla="*/ 3102050 w 3102050"/>
              <a:gd name="connsiteY5" fmla="*/ 504453 h 3537747"/>
              <a:gd name="connsiteX6" fmla="*/ 3102050 w 3102050"/>
              <a:gd name="connsiteY6" fmla="*/ 552010 h 3537747"/>
              <a:gd name="connsiteX7" fmla="*/ 3102050 w 3102050"/>
              <a:gd name="connsiteY7" fmla="*/ 819931 h 3537747"/>
              <a:gd name="connsiteX8" fmla="*/ 3102050 w 3102050"/>
              <a:gd name="connsiteY8" fmla="*/ 867488 h 3537747"/>
              <a:gd name="connsiteX9" fmla="*/ 3102050 w 3102050"/>
              <a:gd name="connsiteY9" fmla="*/ 1324384 h 3537747"/>
              <a:gd name="connsiteX10" fmla="*/ 3102050 w 3102050"/>
              <a:gd name="connsiteY10" fmla="*/ 1371941 h 3537747"/>
              <a:gd name="connsiteX11" fmla="*/ 3102050 w 3102050"/>
              <a:gd name="connsiteY11" fmla="*/ 2165806 h 3537747"/>
              <a:gd name="connsiteX12" fmla="*/ 3102050 w 3102050"/>
              <a:gd name="connsiteY12" fmla="*/ 2213363 h 3537747"/>
              <a:gd name="connsiteX13" fmla="*/ 3102050 w 3102050"/>
              <a:gd name="connsiteY13" fmla="*/ 2670259 h 3537747"/>
              <a:gd name="connsiteX14" fmla="*/ 3102050 w 3102050"/>
              <a:gd name="connsiteY14" fmla="*/ 2717816 h 3537747"/>
              <a:gd name="connsiteX15" fmla="*/ 3102050 w 3102050"/>
              <a:gd name="connsiteY15" fmla="*/ 2985737 h 3537747"/>
              <a:gd name="connsiteX16" fmla="*/ 3102050 w 3102050"/>
              <a:gd name="connsiteY16" fmla="*/ 3033294 h 3537747"/>
              <a:gd name="connsiteX17" fmla="*/ 3102050 w 3102050"/>
              <a:gd name="connsiteY17" fmla="*/ 3490190 h 3537747"/>
              <a:gd name="connsiteX18" fmla="*/ 3102050 w 3102050"/>
              <a:gd name="connsiteY18" fmla="*/ 3537747 h 3537747"/>
              <a:gd name="connsiteX19" fmla="*/ 1626348 w 3102050"/>
              <a:gd name="connsiteY19" fmla="*/ 3458551 h 3537747"/>
              <a:gd name="connsiteX20" fmla="*/ 1567948 w 3102050"/>
              <a:gd name="connsiteY20" fmla="*/ 3454860 h 3537747"/>
              <a:gd name="connsiteX21" fmla="*/ 1567944 w 3102050"/>
              <a:gd name="connsiteY21" fmla="*/ 3454860 h 3537747"/>
              <a:gd name="connsiteX22" fmla="*/ 750570 w 3102050"/>
              <a:gd name="connsiteY22" fmla="*/ 3410994 h 3537747"/>
              <a:gd name="connsiteX23" fmla="*/ 316230 w 3102050"/>
              <a:gd name="connsiteY23" fmla="*/ 3369084 h 3537747"/>
              <a:gd name="connsiteX24" fmla="*/ 46990 w 3102050"/>
              <a:gd name="connsiteY24" fmla="*/ 3158264 h 3537747"/>
              <a:gd name="connsiteX25" fmla="*/ 0 w 3102050"/>
              <a:gd name="connsiteY25" fmla="*/ 2850924 h 3537747"/>
              <a:gd name="connsiteX26" fmla="*/ 0 w 3102050"/>
              <a:gd name="connsiteY26" fmla="*/ 2346471 h 3537747"/>
              <a:gd name="connsiteX27" fmla="*/ 0 w 3102050"/>
              <a:gd name="connsiteY27" fmla="*/ 2030993 h 3537747"/>
              <a:gd name="connsiteX28" fmla="*/ 0 w 3102050"/>
              <a:gd name="connsiteY28" fmla="*/ 1526540 h 3537747"/>
              <a:gd name="connsiteX29" fmla="*/ 0 w 3102050"/>
              <a:gd name="connsiteY29" fmla="*/ 1324384 h 3537747"/>
              <a:gd name="connsiteX30" fmla="*/ 0 w 3102050"/>
              <a:gd name="connsiteY30" fmla="*/ 819931 h 3537747"/>
              <a:gd name="connsiteX31" fmla="*/ 0 w 3102050"/>
              <a:gd name="connsiteY31" fmla="*/ 504453 h 353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102050" h="3537747">
                <a:moveTo>
                  <a:pt x="0" y="0"/>
                </a:moveTo>
                <a:lnTo>
                  <a:pt x="875778" y="0"/>
                </a:lnTo>
                <a:lnTo>
                  <a:pt x="2226272" y="0"/>
                </a:lnTo>
                <a:lnTo>
                  <a:pt x="3102050" y="0"/>
                </a:lnTo>
                <a:lnTo>
                  <a:pt x="3102050" y="47557"/>
                </a:lnTo>
                <a:lnTo>
                  <a:pt x="3102050" y="504453"/>
                </a:lnTo>
                <a:lnTo>
                  <a:pt x="3102050" y="552010"/>
                </a:lnTo>
                <a:lnTo>
                  <a:pt x="3102050" y="819931"/>
                </a:lnTo>
                <a:lnTo>
                  <a:pt x="3102050" y="867488"/>
                </a:lnTo>
                <a:lnTo>
                  <a:pt x="3102050" y="1324384"/>
                </a:lnTo>
                <a:lnTo>
                  <a:pt x="3102050" y="1371941"/>
                </a:lnTo>
                <a:lnTo>
                  <a:pt x="3102050" y="2165806"/>
                </a:lnTo>
                <a:lnTo>
                  <a:pt x="3102050" y="2213363"/>
                </a:lnTo>
                <a:lnTo>
                  <a:pt x="3102050" y="2670259"/>
                </a:lnTo>
                <a:lnTo>
                  <a:pt x="3102050" y="2717816"/>
                </a:lnTo>
                <a:lnTo>
                  <a:pt x="3102050" y="2985737"/>
                </a:lnTo>
                <a:lnTo>
                  <a:pt x="3102050" y="3033294"/>
                </a:lnTo>
                <a:lnTo>
                  <a:pt x="3102050" y="3490190"/>
                </a:lnTo>
                <a:lnTo>
                  <a:pt x="3102050" y="3537747"/>
                </a:lnTo>
                <a:lnTo>
                  <a:pt x="1626348" y="3458551"/>
                </a:lnTo>
                <a:cubicBezTo>
                  <a:pt x="1626348" y="3458551"/>
                  <a:pt x="1603409" y="3457202"/>
                  <a:pt x="1567948" y="3454860"/>
                </a:cubicBezTo>
                <a:lnTo>
                  <a:pt x="1567944" y="3454860"/>
                </a:lnTo>
                <a:lnTo>
                  <a:pt x="750570" y="3410994"/>
                </a:lnTo>
                <a:cubicBezTo>
                  <a:pt x="750570" y="3410994"/>
                  <a:pt x="383540" y="3389404"/>
                  <a:pt x="316230" y="3369084"/>
                </a:cubicBezTo>
                <a:cubicBezTo>
                  <a:pt x="248920" y="3348764"/>
                  <a:pt x="127000" y="3328444"/>
                  <a:pt x="46990" y="3158264"/>
                </a:cubicBezTo>
                <a:cubicBezTo>
                  <a:pt x="46990" y="3158264"/>
                  <a:pt x="0" y="3070634"/>
                  <a:pt x="0" y="2850924"/>
                </a:cubicBezTo>
                <a:lnTo>
                  <a:pt x="0" y="2346471"/>
                </a:lnTo>
                <a:lnTo>
                  <a:pt x="0" y="2030993"/>
                </a:lnTo>
                <a:lnTo>
                  <a:pt x="0" y="1526540"/>
                </a:lnTo>
                <a:lnTo>
                  <a:pt x="0" y="1324384"/>
                </a:lnTo>
                <a:lnTo>
                  <a:pt x="0" y="819931"/>
                </a:lnTo>
                <a:lnTo>
                  <a:pt x="0" y="5044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00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0"/>
              <a:t>Select the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543989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ment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D5383A5-86EE-8E83-602E-51E7197D6FE8}"/>
              </a:ext>
            </a:extLst>
          </p:cNvPr>
          <p:cNvSpPr/>
          <p:nvPr userDrawn="1"/>
        </p:nvSpPr>
        <p:spPr bwMode="gray">
          <a:xfrm>
            <a:off x="-600" y="0"/>
            <a:ext cx="12193200" cy="6858000"/>
          </a:xfrm>
          <a:prstGeom prst="rect">
            <a:avLst/>
          </a:prstGeom>
          <a:gradFill flip="none" rotWithShape="1">
            <a:gsLst>
              <a:gs pos="99425">
                <a:srgbClr val="001968"/>
              </a:gs>
              <a:gs pos="20000">
                <a:schemeClr val="tx2"/>
              </a:gs>
              <a:gs pos="68000">
                <a:srgbClr val="00249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625E16D8-BB25-0506-18E6-B50BB5AEC26B}"/>
              </a:ext>
            </a:extLst>
          </p:cNvPr>
          <p:cNvSpPr>
            <a:spLocks noGrp="1"/>
          </p:cNvSpPr>
          <p:nvPr>
            <p:ph type="dt" sz="half" idx="58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en-GB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6116C515-5528-D650-6857-1212715F7FB5}"/>
              </a:ext>
            </a:extLst>
          </p:cNvPr>
          <p:cNvSpPr>
            <a:spLocks noGrp="1"/>
          </p:cNvSpPr>
          <p:nvPr>
            <p:ph type="ftr" sz="quarter" idx="59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GB"/>
              <a:t>FORVIA Corporate Presentation 2024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0D2BF53B-D969-1274-CFA8-8DF0A5C0B3D7}"/>
              </a:ext>
            </a:extLst>
          </p:cNvPr>
          <p:cNvSpPr>
            <a:spLocks noGrp="1"/>
          </p:cNvSpPr>
          <p:nvPr>
            <p:ph type="sldNum" sz="quarter" idx="6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GB"/>
              <a:t>P.</a:t>
            </a:r>
            <a:fld id="{733122C9-A0B9-462F-8757-0847AD287B63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2BFB70AA-B097-8DE0-E0D1-2A416F0E8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endParaRPr lang="en-US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796C4EB-9C5B-3AF0-A786-065819CA2574}"/>
              </a:ext>
            </a:extLst>
          </p:cNvPr>
          <p:cNvSpPr txBox="1"/>
          <p:nvPr userDrawn="1"/>
        </p:nvSpPr>
        <p:spPr bwMode="gray">
          <a:xfrm>
            <a:off x="731404" y="6154972"/>
            <a:ext cx="35266" cy="4032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GB" sz="1050">
                <a:solidFill>
                  <a:schemeClr val="bg1"/>
                </a:solidFill>
              </a:rPr>
              <a:t>|</a:t>
            </a:r>
          </a:p>
        </p:txBody>
      </p:sp>
      <p:sp>
        <p:nvSpPr>
          <p:cNvPr id="25" name="Espace réservé du texte 17">
            <a:extLst>
              <a:ext uri="{FF2B5EF4-FFF2-40B4-BE49-F238E27FC236}">
                <a16:creationId xmlns:a16="http://schemas.microsoft.com/office/drawing/2014/main" id="{6CAE8F9E-9D9F-25FA-0AE9-69AE07034455}"/>
              </a:ext>
            </a:extLst>
          </p:cNvPr>
          <p:cNvSpPr txBox="1">
            <a:spLocks noChangeAspect="1"/>
          </p:cNvSpPr>
          <p:nvPr userDrawn="1"/>
        </p:nvSpPr>
        <p:spPr bwMode="gray">
          <a:xfrm>
            <a:off x="10538782" y="6243875"/>
            <a:ext cx="1238813" cy="370800"/>
          </a:xfrm>
          <a:custGeom>
            <a:avLst/>
            <a:gdLst>
              <a:gd name="connsiteX0" fmla="*/ 1264146 w 2273164"/>
              <a:gd name="connsiteY0" fmla="*/ 621900 h 680401"/>
              <a:gd name="connsiteX1" fmla="*/ 1246341 w 2273164"/>
              <a:gd name="connsiteY1" fmla="*/ 626987 h 680401"/>
              <a:gd name="connsiteX2" fmla="*/ 1239983 w 2273164"/>
              <a:gd name="connsiteY2" fmla="*/ 643519 h 680401"/>
              <a:gd name="connsiteX3" fmla="*/ 1247614 w 2273164"/>
              <a:gd name="connsiteY3" fmla="*/ 657509 h 680401"/>
              <a:gd name="connsiteX4" fmla="*/ 1270506 w 2273164"/>
              <a:gd name="connsiteY4" fmla="*/ 662596 h 680401"/>
              <a:gd name="connsiteX5" fmla="*/ 1304843 w 2273164"/>
              <a:gd name="connsiteY5" fmla="*/ 656237 h 680401"/>
              <a:gd name="connsiteX6" fmla="*/ 1315017 w 2273164"/>
              <a:gd name="connsiteY6" fmla="*/ 638432 h 680401"/>
              <a:gd name="connsiteX7" fmla="*/ 1309930 w 2273164"/>
              <a:gd name="connsiteY7" fmla="*/ 625714 h 680401"/>
              <a:gd name="connsiteX8" fmla="*/ 1287038 w 2273164"/>
              <a:gd name="connsiteY8" fmla="*/ 621900 h 680401"/>
              <a:gd name="connsiteX9" fmla="*/ 794861 w 2273164"/>
              <a:gd name="connsiteY9" fmla="*/ 516341 h 680401"/>
              <a:gd name="connsiteX10" fmla="*/ 769426 w 2273164"/>
              <a:gd name="connsiteY10" fmla="*/ 526516 h 680401"/>
              <a:gd name="connsiteX11" fmla="*/ 760522 w 2273164"/>
              <a:gd name="connsiteY11" fmla="*/ 558311 h 680401"/>
              <a:gd name="connsiteX12" fmla="*/ 760522 w 2273164"/>
              <a:gd name="connsiteY12" fmla="*/ 562125 h 680401"/>
              <a:gd name="connsiteX13" fmla="*/ 769426 w 2273164"/>
              <a:gd name="connsiteY13" fmla="*/ 597735 h 680401"/>
              <a:gd name="connsiteX14" fmla="*/ 796132 w 2273164"/>
              <a:gd name="connsiteY14" fmla="*/ 607909 h 680401"/>
              <a:gd name="connsiteX15" fmla="*/ 820297 w 2273164"/>
              <a:gd name="connsiteY15" fmla="*/ 595192 h 680401"/>
              <a:gd name="connsiteX16" fmla="*/ 827927 w 2273164"/>
              <a:gd name="connsiteY16" fmla="*/ 562125 h 680401"/>
              <a:gd name="connsiteX17" fmla="*/ 819024 w 2273164"/>
              <a:gd name="connsiteY17" fmla="*/ 527788 h 680401"/>
              <a:gd name="connsiteX18" fmla="*/ 794861 w 2273164"/>
              <a:gd name="connsiteY18" fmla="*/ 516341 h 680401"/>
              <a:gd name="connsiteX19" fmla="*/ 1822457 w 2273164"/>
              <a:gd name="connsiteY19" fmla="*/ 515070 h 680401"/>
              <a:gd name="connsiteX20" fmla="*/ 1795749 w 2273164"/>
              <a:gd name="connsiteY20" fmla="*/ 525245 h 680401"/>
              <a:gd name="connsiteX21" fmla="*/ 1788118 w 2273164"/>
              <a:gd name="connsiteY21" fmla="*/ 560854 h 680401"/>
              <a:gd name="connsiteX22" fmla="*/ 1797022 w 2273164"/>
              <a:gd name="connsiteY22" fmla="*/ 596464 h 680401"/>
              <a:gd name="connsiteX23" fmla="*/ 1823728 w 2273164"/>
              <a:gd name="connsiteY23" fmla="*/ 606638 h 680401"/>
              <a:gd name="connsiteX24" fmla="*/ 1847893 w 2273164"/>
              <a:gd name="connsiteY24" fmla="*/ 595192 h 680401"/>
              <a:gd name="connsiteX25" fmla="*/ 1854251 w 2273164"/>
              <a:gd name="connsiteY25" fmla="*/ 560854 h 680401"/>
              <a:gd name="connsiteX26" fmla="*/ 1846620 w 2273164"/>
              <a:gd name="connsiteY26" fmla="*/ 526516 h 680401"/>
              <a:gd name="connsiteX27" fmla="*/ 1822457 w 2273164"/>
              <a:gd name="connsiteY27" fmla="*/ 515070 h 680401"/>
              <a:gd name="connsiteX28" fmla="*/ 1683833 w 2273164"/>
              <a:gd name="connsiteY28" fmla="*/ 513798 h 680401"/>
              <a:gd name="connsiteX29" fmla="*/ 1657126 w 2273164"/>
              <a:gd name="connsiteY29" fmla="*/ 525245 h 680401"/>
              <a:gd name="connsiteX30" fmla="*/ 1648223 w 2273164"/>
              <a:gd name="connsiteY30" fmla="*/ 559582 h 680401"/>
              <a:gd name="connsiteX31" fmla="*/ 1657126 w 2273164"/>
              <a:gd name="connsiteY31" fmla="*/ 595192 h 680401"/>
              <a:gd name="connsiteX32" fmla="*/ 1683833 w 2273164"/>
              <a:gd name="connsiteY32" fmla="*/ 606638 h 680401"/>
              <a:gd name="connsiteX33" fmla="*/ 1710541 w 2273164"/>
              <a:gd name="connsiteY33" fmla="*/ 595192 h 680401"/>
              <a:gd name="connsiteX34" fmla="*/ 1719443 w 2273164"/>
              <a:gd name="connsiteY34" fmla="*/ 559582 h 680401"/>
              <a:gd name="connsiteX35" fmla="*/ 1710541 w 2273164"/>
              <a:gd name="connsiteY35" fmla="*/ 525245 h 680401"/>
              <a:gd name="connsiteX36" fmla="*/ 1683833 w 2273164"/>
              <a:gd name="connsiteY36" fmla="*/ 513798 h 680401"/>
              <a:gd name="connsiteX37" fmla="*/ 1274320 w 2273164"/>
              <a:gd name="connsiteY37" fmla="*/ 512527 h 680401"/>
              <a:gd name="connsiteX38" fmla="*/ 1255244 w 2273164"/>
              <a:gd name="connsiteY38" fmla="*/ 518885 h 680401"/>
              <a:gd name="connsiteX39" fmla="*/ 1248885 w 2273164"/>
              <a:gd name="connsiteY39" fmla="*/ 539233 h 680401"/>
              <a:gd name="connsiteX40" fmla="*/ 1255244 w 2273164"/>
              <a:gd name="connsiteY40" fmla="*/ 557038 h 680401"/>
              <a:gd name="connsiteX41" fmla="*/ 1274320 w 2273164"/>
              <a:gd name="connsiteY41" fmla="*/ 563398 h 680401"/>
              <a:gd name="connsiteX42" fmla="*/ 1299756 w 2273164"/>
              <a:gd name="connsiteY42" fmla="*/ 537962 h 680401"/>
              <a:gd name="connsiteX43" fmla="*/ 1274320 w 2273164"/>
              <a:gd name="connsiteY43" fmla="*/ 512527 h 680401"/>
              <a:gd name="connsiteX44" fmla="*/ 2151847 w 2273164"/>
              <a:gd name="connsiteY44" fmla="*/ 497266 h 680401"/>
              <a:gd name="connsiteX45" fmla="*/ 2176011 w 2273164"/>
              <a:gd name="connsiteY45" fmla="*/ 497266 h 680401"/>
              <a:gd name="connsiteX46" fmla="*/ 2203990 w 2273164"/>
              <a:gd name="connsiteY46" fmla="*/ 568485 h 680401"/>
              <a:gd name="connsiteX47" fmla="*/ 2214164 w 2273164"/>
              <a:gd name="connsiteY47" fmla="*/ 599008 h 680401"/>
              <a:gd name="connsiteX48" fmla="*/ 2219251 w 2273164"/>
              <a:gd name="connsiteY48" fmla="*/ 583746 h 680401"/>
              <a:gd name="connsiteX49" fmla="*/ 2249774 w 2273164"/>
              <a:gd name="connsiteY49" fmla="*/ 497266 h 680401"/>
              <a:gd name="connsiteX50" fmla="*/ 2272666 w 2273164"/>
              <a:gd name="connsiteY50" fmla="*/ 497266 h 680401"/>
              <a:gd name="connsiteX51" fmla="*/ 2219251 w 2273164"/>
              <a:gd name="connsiteY51" fmla="*/ 640976 h 680401"/>
              <a:gd name="connsiteX52" fmla="*/ 2200174 w 2273164"/>
              <a:gd name="connsiteY52" fmla="*/ 671498 h 680401"/>
              <a:gd name="connsiteX53" fmla="*/ 2173467 w 2273164"/>
              <a:gd name="connsiteY53" fmla="*/ 680401 h 680401"/>
              <a:gd name="connsiteX54" fmla="*/ 2155663 w 2273164"/>
              <a:gd name="connsiteY54" fmla="*/ 677858 h 680401"/>
              <a:gd name="connsiteX55" fmla="*/ 2154390 w 2273164"/>
              <a:gd name="connsiteY55" fmla="*/ 677858 h 680401"/>
              <a:gd name="connsiteX56" fmla="*/ 2154390 w 2273164"/>
              <a:gd name="connsiteY56" fmla="*/ 658780 h 680401"/>
              <a:gd name="connsiteX57" fmla="*/ 2156934 w 2273164"/>
              <a:gd name="connsiteY57" fmla="*/ 658780 h 680401"/>
              <a:gd name="connsiteX58" fmla="*/ 2170924 w 2273164"/>
              <a:gd name="connsiteY58" fmla="*/ 660053 h 680401"/>
              <a:gd name="connsiteX59" fmla="*/ 2196359 w 2273164"/>
              <a:gd name="connsiteY59" fmla="*/ 639705 h 680401"/>
              <a:gd name="connsiteX60" fmla="*/ 2202718 w 2273164"/>
              <a:gd name="connsiteY60" fmla="*/ 623171 h 680401"/>
              <a:gd name="connsiteX61" fmla="*/ 2027213 w 2273164"/>
              <a:gd name="connsiteY61" fmla="*/ 497266 h 680401"/>
              <a:gd name="connsiteX62" fmla="*/ 2050105 w 2273164"/>
              <a:gd name="connsiteY62" fmla="*/ 497266 h 680401"/>
              <a:gd name="connsiteX63" fmla="*/ 2050105 w 2273164"/>
              <a:gd name="connsiteY63" fmla="*/ 624443 h 680401"/>
              <a:gd name="connsiteX64" fmla="*/ 2027213 w 2273164"/>
              <a:gd name="connsiteY64" fmla="*/ 624443 h 680401"/>
              <a:gd name="connsiteX65" fmla="*/ 1908938 w 2273164"/>
              <a:gd name="connsiteY65" fmla="*/ 497266 h 680401"/>
              <a:gd name="connsiteX66" fmla="*/ 1931830 w 2273164"/>
              <a:gd name="connsiteY66" fmla="*/ 497266 h 680401"/>
              <a:gd name="connsiteX67" fmla="*/ 1931830 w 2273164"/>
              <a:gd name="connsiteY67" fmla="*/ 624443 h 680401"/>
              <a:gd name="connsiteX68" fmla="*/ 1908938 w 2273164"/>
              <a:gd name="connsiteY68" fmla="*/ 624443 h 680401"/>
              <a:gd name="connsiteX69" fmla="*/ 1031412 w 2273164"/>
              <a:gd name="connsiteY69" fmla="*/ 497266 h 680401"/>
              <a:gd name="connsiteX70" fmla="*/ 1054304 w 2273164"/>
              <a:gd name="connsiteY70" fmla="*/ 497266 h 680401"/>
              <a:gd name="connsiteX71" fmla="*/ 1054304 w 2273164"/>
              <a:gd name="connsiteY71" fmla="*/ 624443 h 680401"/>
              <a:gd name="connsiteX72" fmla="*/ 1031412 w 2273164"/>
              <a:gd name="connsiteY72" fmla="*/ 624443 h 680401"/>
              <a:gd name="connsiteX73" fmla="*/ 880069 w 2273164"/>
              <a:gd name="connsiteY73" fmla="*/ 497266 h 680401"/>
              <a:gd name="connsiteX74" fmla="*/ 902961 w 2273164"/>
              <a:gd name="connsiteY74" fmla="*/ 497266 h 680401"/>
              <a:gd name="connsiteX75" fmla="*/ 902961 w 2273164"/>
              <a:gd name="connsiteY75" fmla="*/ 624443 h 680401"/>
              <a:gd name="connsiteX76" fmla="*/ 880069 w 2273164"/>
              <a:gd name="connsiteY76" fmla="*/ 624443 h 680401"/>
              <a:gd name="connsiteX77" fmla="*/ 1683833 w 2273164"/>
              <a:gd name="connsiteY77" fmla="*/ 494722 h 680401"/>
              <a:gd name="connsiteX78" fmla="*/ 1727073 w 2273164"/>
              <a:gd name="connsiteY78" fmla="*/ 511254 h 680401"/>
              <a:gd name="connsiteX79" fmla="*/ 1742335 w 2273164"/>
              <a:gd name="connsiteY79" fmla="*/ 559582 h 680401"/>
              <a:gd name="connsiteX80" fmla="*/ 1727073 w 2273164"/>
              <a:gd name="connsiteY80" fmla="*/ 607909 h 680401"/>
              <a:gd name="connsiteX81" fmla="*/ 1683833 w 2273164"/>
              <a:gd name="connsiteY81" fmla="*/ 625714 h 680401"/>
              <a:gd name="connsiteX82" fmla="*/ 1653310 w 2273164"/>
              <a:gd name="connsiteY82" fmla="*/ 618084 h 680401"/>
              <a:gd name="connsiteX83" fmla="*/ 1632962 w 2273164"/>
              <a:gd name="connsiteY83" fmla="*/ 595192 h 680401"/>
              <a:gd name="connsiteX84" fmla="*/ 1625331 w 2273164"/>
              <a:gd name="connsiteY84" fmla="*/ 560854 h 680401"/>
              <a:gd name="connsiteX85" fmla="*/ 1640592 w 2273164"/>
              <a:gd name="connsiteY85" fmla="*/ 512527 h 680401"/>
              <a:gd name="connsiteX86" fmla="*/ 1683833 w 2273164"/>
              <a:gd name="connsiteY86" fmla="*/ 494722 h 680401"/>
              <a:gd name="connsiteX87" fmla="*/ 1480348 w 2273164"/>
              <a:gd name="connsiteY87" fmla="*/ 494722 h 680401"/>
              <a:gd name="connsiteX88" fmla="*/ 1518502 w 2273164"/>
              <a:gd name="connsiteY88" fmla="*/ 515070 h 680401"/>
              <a:gd name="connsiteX89" fmla="*/ 1533763 w 2273164"/>
              <a:gd name="connsiteY89" fmla="*/ 501080 h 680401"/>
              <a:gd name="connsiteX90" fmla="*/ 1557928 w 2273164"/>
              <a:gd name="connsiteY90" fmla="*/ 494722 h 680401"/>
              <a:gd name="connsiteX91" fmla="*/ 1590994 w 2273164"/>
              <a:gd name="connsiteY91" fmla="*/ 507440 h 680401"/>
              <a:gd name="connsiteX92" fmla="*/ 1602439 w 2273164"/>
              <a:gd name="connsiteY92" fmla="*/ 543049 h 680401"/>
              <a:gd name="connsiteX93" fmla="*/ 1602439 w 2273164"/>
              <a:gd name="connsiteY93" fmla="*/ 625714 h 680401"/>
              <a:gd name="connsiteX94" fmla="*/ 1579547 w 2273164"/>
              <a:gd name="connsiteY94" fmla="*/ 625714 h 680401"/>
              <a:gd name="connsiteX95" fmla="*/ 1579547 w 2273164"/>
              <a:gd name="connsiteY95" fmla="*/ 543049 h 680401"/>
              <a:gd name="connsiteX96" fmla="*/ 1573189 w 2273164"/>
              <a:gd name="connsiteY96" fmla="*/ 521429 h 680401"/>
              <a:gd name="connsiteX97" fmla="*/ 1555384 w 2273164"/>
              <a:gd name="connsiteY97" fmla="*/ 515070 h 680401"/>
              <a:gd name="connsiteX98" fmla="*/ 1531220 w 2273164"/>
              <a:gd name="connsiteY98" fmla="*/ 523972 h 680401"/>
              <a:gd name="connsiteX99" fmla="*/ 1523589 w 2273164"/>
              <a:gd name="connsiteY99" fmla="*/ 553224 h 680401"/>
              <a:gd name="connsiteX100" fmla="*/ 1523589 w 2273164"/>
              <a:gd name="connsiteY100" fmla="*/ 624443 h 680401"/>
              <a:gd name="connsiteX101" fmla="*/ 1500697 w 2273164"/>
              <a:gd name="connsiteY101" fmla="*/ 624443 h 680401"/>
              <a:gd name="connsiteX102" fmla="*/ 1500697 w 2273164"/>
              <a:gd name="connsiteY102" fmla="*/ 541777 h 680401"/>
              <a:gd name="connsiteX103" fmla="*/ 1494339 w 2273164"/>
              <a:gd name="connsiteY103" fmla="*/ 520157 h 680401"/>
              <a:gd name="connsiteX104" fmla="*/ 1476534 w 2273164"/>
              <a:gd name="connsiteY104" fmla="*/ 513798 h 680401"/>
              <a:gd name="connsiteX105" fmla="*/ 1452369 w 2273164"/>
              <a:gd name="connsiteY105" fmla="*/ 523972 h 680401"/>
              <a:gd name="connsiteX106" fmla="*/ 1444739 w 2273164"/>
              <a:gd name="connsiteY106" fmla="*/ 557038 h 680401"/>
              <a:gd name="connsiteX107" fmla="*/ 1444739 w 2273164"/>
              <a:gd name="connsiteY107" fmla="*/ 623171 h 680401"/>
              <a:gd name="connsiteX108" fmla="*/ 1421847 w 2273164"/>
              <a:gd name="connsiteY108" fmla="*/ 623171 h 680401"/>
              <a:gd name="connsiteX109" fmla="*/ 1421847 w 2273164"/>
              <a:gd name="connsiteY109" fmla="*/ 495993 h 680401"/>
              <a:gd name="connsiteX110" fmla="*/ 1440924 w 2273164"/>
              <a:gd name="connsiteY110" fmla="*/ 495993 h 680401"/>
              <a:gd name="connsiteX111" fmla="*/ 1443468 w 2273164"/>
              <a:gd name="connsiteY111" fmla="*/ 511254 h 680401"/>
              <a:gd name="connsiteX112" fmla="*/ 1457457 w 2273164"/>
              <a:gd name="connsiteY112" fmla="*/ 499809 h 680401"/>
              <a:gd name="connsiteX113" fmla="*/ 1480348 w 2273164"/>
              <a:gd name="connsiteY113" fmla="*/ 494722 h 680401"/>
              <a:gd name="connsiteX114" fmla="*/ 1274320 w 2273164"/>
              <a:gd name="connsiteY114" fmla="*/ 494722 h 680401"/>
              <a:gd name="connsiteX115" fmla="*/ 1294669 w 2273164"/>
              <a:gd name="connsiteY115" fmla="*/ 495993 h 680401"/>
              <a:gd name="connsiteX116" fmla="*/ 1339182 w 2273164"/>
              <a:gd name="connsiteY116" fmla="*/ 495993 h 680401"/>
              <a:gd name="connsiteX117" fmla="*/ 1339182 w 2273164"/>
              <a:gd name="connsiteY117" fmla="*/ 511254 h 680401"/>
              <a:gd name="connsiteX118" fmla="*/ 1317561 w 2273164"/>
              <a:gd name="connsiteY118" fmla="*/ 513798 h 680401"/>
              <a:gd name="connsiteX119" fmla="*/ 1321377 w 2273164"/>
              <a:gd name="connsiteY119" fmla="*/ 521429 h 680401"/>
              <a:gd name="connsiteX120" fmla="*/ 1323920 w 2273164"/>
              <a:gd name="connsiteY120" fmla="*/ 536690 h 680401"/>
              <a:gd name="connsiteX121" fmla="*/ 1311202 w 2273164"/>
              <a:gd name="connsiteY121" fmla="*/ 567213 h 680401"/>
              <a:gd name="connsiteX122" fmla="*/ 1275593 w 2273164"/>
              <a:gd name="connsiteY122" fmla="*/ 578659 h 680401"/>
              <a:gd name="connsiteX123" fmla="*/ 1265418 w 2273164"/>
              <a:gd name="connsiteY123" fmla="*/ 577387 h 680401"/>
              <a:gd name="connsiteX124" fmla="*/ 1255244 w 2273164"/>
              <a:gd name="connsiteY124" fmla="*/ 591377 h 680401"/>
              <a:gd name="connsiteX125" fmla="*/ 1259059 w 2273164"/>
              <a:gd name="connsiteY125" fmla="*/ 597735 h 680401"/>
              <a:gd name="connsiteX126" fmla="*/ 1273049 w 2273164"/>
              <a:gd name="connsiteY126" fmla="*/ 600279 h 680401"/>
              <a:gd name="connsiteX127" fmla="*/ 1294669 w 2273164"/>
              <a:gd name="connsiteY127" fmla="*/ 600279 h 680401"/>
              <a:gd name="connsiteX128" fmla="*/ 1326464 w 2273164"/>
              <a:gd name="connsiteY128" fmla="*/ 609182 h 680401"/>
              <a:gd name="connsiteX129" fmla="*/ 1337909 w 2273164"/>
              <a:gd name="connsiteY129" fmla="*/ 634617 h 680401"/>
              <a:gd name="connsiteX130" fmla="*/ 1320104 w 2273164"/>
              <a:gd name="connsiteY130" fmla="*/ 667684 h 680401"/>
              <a:gd name="connsiteX131" fmla="*/ 1270506 w 2273164"/>
              <a:gd name="connsiteY131" fmla="*/ 679129 h 680401"/>
              <a:gd name="connsiteX132" fmla="*/ 1232352 w 2273164"/>
              <a:gd name="connsiteY132" fmla="*/ 670227 h 680401"/>
              <a:gd name="connsiteX133" fmla="*/ 1218362 w 2273164"/>
              <a:gd name="connsiteY133" fmla="*/ 643519 h 680401"/>
              <a:gd name="connsiteX134" fmla="*/ 1225993 w 2273164"/>
              <a:gd name="connsiteY134" fmla="*/ 623171 h 680401"/>
              <a:gd name="connsiteX135" fmla="*/ 1242527 w 2273164"/>
              <a:gd name="connsiteY135" fmla="*/ 612997 h 680401"/>
              <a:gd name="connsiteX136" fmla="*/ 1237439 w 2273164"/>
              <a:gd name="connsiteY136" fmla="*/ 607909 h 680401"/>
              <a:gd name="connsiteX137" fmla="*/ 1233623 w 2273164"/>
              <a:gd name="connsiteY137" fmla="*/ 596464 h 680401"/>
              <a:gd name="connsiteX138" fmla="*/ 1237439 w 2273164"/>
              <a:gd name="connsiteY138" fmla="*/ 583746 h 680401"/>
              <a:gd name="connsiteX139" fmla="*/ 1246341 w 2273164"/>
              <a:gd name="connsiteY139" fmla="*/ 574843 h 680401"/>
              <a:gd name="connsiteX140" fmla="*/ 1232352 w 2273164"/>
              <a:gd name="connsiteY140" fmla="*/ 562125 h 680401"/>
              <a:gd name="connsiteX141" fmla="*/ 1225993 w 2273164"/>
              <a:gd name="connsiteY141" fmla="*/ 539233 h 680401"/>
              <a:gd name="connsiteX142" fmla="*/ 1238711 w 2273164"/>
              <a:gd name="connsiteY142" fmla="*/ 506167 h 680401"/>
              <a:gd name="connsiteX143" fmla="*/ 1274320 w 2273164"/>
              <a:gd name="connsiteY143" fmla="*/ 494722 h 680401"/>
              <a:gd name="connsiteX144" fmla="*/ 1150959 w 2273164"/>
              <a:gd name="connsiteY144" fmla="*/ 494722 h 680401"/>
              <a:gd name="connsiteX145" fmla="*/ 1186568 w 2273164"/>
              <a:gd name="connsiteY145" fmla="*/ 506167 h 680401"/>
              <a:gd name="connsiteX146" fmla="*/ 1198014 w 2273164"/>
              <a:gd name="connsiteY146" fmla="*/ 541777 h 680401"/>
              <a:gd name="connsiteX147" fmla="*/ 1198014 w 2273164"/>
              <a:gd name="connsiteY147" fmla="*/ 624443 h 680401"/>
              <a:gd name="connsiteX148" fmla="*/ 1175122 w 2273164"/>
              <a:gd name="connsiteY148" fmla="*/ 624443 h 680401"/>
              <a:gd name="connsiteX149" fmla="*/ 1175122 w 2273164"/>
              <a:gd name="connsiteY149" fmla="*/ 543049 h 680401"/>
              <a:gd name="connsiteX150" fmla="*/ 1168763 w 2273164"/>
              <a:gd name="connsiteY150" fmla="*/ 521429 h 680401"/>
              <a:gd name="connsiteX151" fmla="*/ 1148415 w 2273164"/>
              <a:gd name="connsiteY151" fmla="*/ 515070 h 680401"/>
              <a:gd name="connsiteX152" fmla="*/ 1121707 w 2273164"/>
              <a:gd name="connsiteY152" fmla="*/ 525245 h 680401"/>
              <a:gd name="connsiteX153" fmla="*/ 1112805 w 2273164"/>
              <a:gd name="connsiteY153" fmla="*/ 558311 h 680401"/>
              <a:gd name="connsiteX154" fmla="*/ 1112805 w 2273164"/>
              <a:gd name="connsiteY154" fmla="*/ 624443 h 680401"/>
              <a:gd name="connsiteX155" fmla="*/ 1089913 w 2273164"/>
              <a:gd name="connsiteY155" fmla="*/ 624443 h 680401"/>
              <a:gd name="connsiteX156" fmla="*/ 1089913 w 2273164"/>
              <a:gd name="connsiteY156" fmla="*/ 497266 h 680401"/>
              <a:gd name="connsiteX157" fmla="*/ 1108989 w 2273164"/>
              <a:gd name="connsiteY157" fmla="*/ 497266 h 680401"/>
              <a:gd name="connsiteX158" fmla="*/ 1111533 w 2273164"/>
              <a:gd name="connsiteY158" fmla="*/ 512527 h 680401"/>
              <a:gd name="connsiteX159" fmla="*/ 1126794 w 2273164"/>
              <a:gd name="connsiteY159" fmla="*/ 499809 h 680401"/>
              <a:gd name="connsiteX160" fmla="*/ 1150959 w 2273164"/>
              <a:gd name="connsiteY160" fmla="*/ 494722 h 680401"/>
              <a:gd name="connsiteX161" fmla="*/ 998345 w 2273164"/>
              <a:gd name="connsiteY161" fmla="*/ 494722 h 680401"/>
              <a:gd name="connsiteX162" fmla="*/ 1011063 w 2273164"/>
              <a:gd name="connsiteY162" fmla="*/ 494722 h 680401"/>
              <a:gd name="connsiteX163" fmla="*/ 1012334 w 2273164"/>
              <a:gd name="connsiteY163" fmla="*/ 494722 h 680401"/>
              <a:gd name="connsiteX164" fmla="*/ 1009791 w 2273164"/>
              <a:gd name="connsiteY164" fmla="*/ 515070 h 680401"/>
              <a:gd name="connsiteX165" fmla="*/ 1008520 w 2273164"/>
              <a:gd name="connsiteY165" fmla="*/ 515070 h 680401"/>
              <a:gd name="connsiteX166" fmla="*/ 995802 w 2273164"/>
              <a:gd name="connsiteY166" fmla="*/ 513798 h 680401"/>
              <a:gd name="connsiteX167" fmla="*/ 971637 w 2273164"/>
              <a:gd name="connsiteY167" fmla="*/ 525245 h 680401"/>
              <a:gd name="connsiteX168" fmla="*/ 961463 w 2273164"/>
              <a:gd name="connsiteY168" fmla="*/ 554495 h 680401"/>
              <a:gd name="connsiteX169" fmla="*/ 961463 w 2273164"/>
              <a:gd name="connsiteY169" fmla="*/ 623171 h 680401"/>
              <a:gd name="connsiteX170" fmla="*/ 938571 w 2273164"/>
              <a:gd name="connsiteY170" fmla="*/ 623171 h 680401"/>
              <a:gd name="connsiteX171" fmla="*/ 938571 w 2273164"/>
              <a:gd name="connsiteY171" fmla="*/ 495993 h 680401"/>
              <a:gd name="connsiteX172" fmla="*/ 957649 w 2273164"/>
              <a:gd name="connsiteY172" fmla="*/ 495993 h 680401"/>
              <a:gd name="connsiteX173" fmla="*/ 960192 w 2273164"/>
              <a:gd name="connsiteY173" fmla="*/ 516341 h 680401"/>
              <a:gd name="connsiteX174" fmla="*/ 975453 w 2273164"/>
              <a:gd name="connsiteY174" fmla="*/ 501080 h 680401"/>
              <a:gd name="connsiteX175" fmla="*/ 998345 w 2273164"/>
              <a:gd name="connsiteY175" fmla="*/ 494722 h 680401"/>
              <a:gd name="connsiteX176" fmla="*/ 798676 w 2273164"/>
              <a:gd name="connsiteY176" fmla="*/ 494722 h 680401"/>
              <a:gd name="connsiteX177" fmla="*/ 838101 w 2273164"/>
              <a:gd name="connsiteY177" fmla="*/ 513798 h 680401"/>
              <a:gd name="connsiteX178" fmla="*/ 852090 w 2273164"/>
              <a:gd name="connsiteY178" fmla="*/ 562125 h 680401"/>
              <a:gd name="connsiteX179" fmla="*/ 838101 w 2273164"/>
              <a:gd name="connsiteY179" fmla="*/ 610453 h 680401"/>
              <a:gd name="connsiteX180" fmla="*/ 798676 w 2273164"/>
              <a:gd name="connsiteY180" fmla="*/ 628258 h 680401"/>
              <a:gd name="connsiteX181" fmla="*/ 775784 w 2273164"/>
              <a:gd name="connsiteY181" fmla="*/ 623171 h 680401"/>
              <a:gd name="connsiteX182" fmla="*/ 760522 w 2273164"/>
              <a:gd name="connsiteY182" fmla="*/ 611725 h 680401"/>
              <a:gd name="connsiteX183" fmla="*/ 761795 w 2273164"/>
              <a:gd name="connsiteY183" fmla="*/ 628258 h 680401"/>
              <a:gd name="connsiteX184" fmla="*/ 761795 w 2273164"/>
              <a:gd name="connsiteY184" fmla="*/ 680401 h 680401"/>
              <a:gd name="connsiteX185" fmla="*/ 738903 w 2273164"/>
              <a:gd name="connsiteY185" fmla="*/ 680401 h 680401"/>
              <a:gd name="connsiteX186" fmla="*/ 738903 w 2273164"/>
              <a:gd name="connsiteY186" fmla="*/ 497266 h 680401"/>
              <a:gd name="connsiteX187" fmla="*/ 757979 w 2273164"/>
              <a:gd name="connsiteY187" fmla="*/ 497266 h 680401"/>
              <a:gd name="connsiteX188" fmla="*/ 760522 w 2273164"/>
              <a:gd name="connsiteY188" fmla="*/ 512527 h 680401"/>
              <a:gd name="connsiteX189" fmla="*/ 775784 w 2273164"/>
              <a:gd name="connsiteY189" fmla="*/ 499809 h 680401"/>
              <a:gd name="connsiteX190" fmla="*/ 798676 w 2273164"/>
              <a:gd name="connsiteY190" fmla="*/ 494722 h 680401"/>
              <a:gd name="connsiteX191" fmla="*/ 668954 w 2273164"/>
              <a:gd name="connsiteY191" fmla="*/ 494722 h 680401"/>
              <a:gd name="connsiteX192" fmla="*/ 708380 w 2273164"/>
              <a:gd name="connsiteY192" fmla="*/ 502353 h 680401"/>
              <a:gd name="connsiteX193" fmla="*/ 709651 w 2273164"/>
              <a:gd name="connsiteY193" fmla="*/ 503624 h 680401"/>
              <a:gd name="connsiteX194" fmla="*/ 702021 w 2273164"/>
              <a:gd name="connsiteY194" fmla="*/ 522701 h 680401"/>
              <a:gd name="connsiteX195" fmla="*/ 700750 w 2273164"/>
              <a:gd name="connsiteY195" fmla="*/ 521429 h 680401"/>
              <a:gd name="connsiteX196" fmla="*/ 667683 w 2273164"/>
              <a:gd name="connsiteY196" fmla="*/ 513798 h 680401"/>
              <a:gd name="connsiteX197" fmla="*/ 648606 w 2273164"/>
              <a:gd name="connsiteY197" fmla="*/ 517614 h 680401"/>
              <a:gd name="connsiteX198" fmla="*/ 642248 w 2273164"/>
              <a:gd name="connsiteY198" fmla="*/ 527788 h 680401"/>
              <a:gd name="connsiteX199" fmla="*/ 644791 w 2273164"/>
              <a:gd name="connsiteY199" fmla="*/ 535419 h 680401"/>
              <a:gd name="connsiteX200" fmla="*/ 652422 w 2273164"/>
              <a:gd name="connsiteY200" fmla="*/ 541777 h 680401"/>
              <a:gd name="connsiteX201" fmla="*/ 674042 w 2273164"/>
              <a:gd name="connsiteY201" fmla="*/ 550680 h 680401"/>
              <a:gd name="connsiteX202" fmla="*/ 705837 w 2273164"/>
              <a:gd name="connsiteY202" fmla="*/ 565941 h 680401"/>
              <a:gd name="connsiteX203" fmla="*/ 713467 w 2273164"/>
              <a:gd name="connsiteY203" fmla="*/ 587561 h 680401"/>
              <a:gd name="connsiteX204" fmla="*/ 699477 w 2273164"/>
              <a:gd name="connsiteY204" fmla="*/ 615540 h 680401"/>
              <a:gd name="connsiteX205" fmla="*/ 662596 w 2273164"/>
              <a:gd name="connsiteY205" fmla="*/ 625714 h 680401"/>
              <a:gd name="connsiteX206" fmla="*/ 623171 w 2273164"/>
              <a:gd name="connsiteY206" fmla="*/ 618084 h 680401"/>
              <a:gd name="connsiteX207" fmla="*/ 621899 w 2273164"/>
              <a:gd name="connsiteY207" fmla="*/ 618084 h 680401"/>
              <a:gd name="connsiteX208" fmla="*/ 621899 w 2273164"/>
              <a:gd name="connsiteY208" fmla="*/ 596464 h 680401"/>
              <a:gd name="connsiteX209" fmla="*/ 624443 w 2273164"/>
              <a:gd name="connsiteY209" fmla="*/ 597735 h 680401"/>
              <a:gd name="connsiteX210" fmla="*/ 643519 w 2273164"/>
              <a:gd name="connsiteY210" fmla="*/ 604095 h 680401"/>
              <a:gd name="connsiteX211" fmla="*/ 662596 w 2273164"/>
              <a:gd name="connsiteY211" fmla="*/ 606638 h 680401"/>
              <a:gd name="connsiteX212" fmla="*/ 684216 w 2273164"/>
              <a:gd name="connsiteY212" fmla="*/ 602822 h 680401"/>
              <a:gd name="connsiteX213" fmla="*/ 691846 w 2273164"/>
              <a:gd name="connsiteY213" fmla="*/ 590105 h 680401"/>
              <a:gd name="connsiteX214" fmla="*/ 686759 w 2273164"/>
              <a:gd name="connsiteY214" fmla="*/ 578659 h 680401"/>
              <a:gd name="connsiteX215" fmla="*/ 662596 w 2273164"/>
              <a:gd name="connsiteY215" fmla="*/ 567213 h 680401"/>
              <a:gd name="connsiteX216" fmla="*/ 637161 w 2273164"/>
              <a:gd name="connsiteY216" fmla="*/ 555767 h 680401"/>
              <a:gd name="connsiteX217" fmla="*/ 625714 w 2273164"/>
              <a:gd name="connsiteY217" fmla="*/ 544321 h 680401"/>
              <a:gd name="connsiteX218" fmla="*/ 621899 w 2273164"/>
              <a:gd name="connsiteY218" fmla="*/ 529059 h 680401"/>
              <a:gd name="connsiteX219" fmla="*/ 634617 w 2273164"/>
              <a:gd name="connsiteY219" fmla="*/ 503624 h 680401"/>
              <a:gd name="connsiteX220" fmla="*/ 668954 w 2273164"/>
              <a:gd name="connsiteY220" fmla="*/ 494722 h 680401"/>
              <a:gd name="connsiteX221" fmla="*/ 546864 w 2273164"/>
              <a:gd name="connsiteY221" fmla="*/ 494722 h 680401"/>
              <a:gd name="connsiteX222" fmla="*/ 582474 w 2273164"/>
              <a:gd name="connsiteY222" fmla="*/ 506167 h 680401"/>
              <a:gd name="connsiteX223" fmla="*/ 593920 w 2273164"/>
              <a:gd name="connsiteY223" fmla="*/ 541777 h 680401"/>
              <a:gd name="connsiteX224" fmla="*/ 593920 w 2273164"/>
              <a:gd name="connsiteY224" fmla="*/ 624443 h 680401"/>
              <a:gd name="connsiteX225" fmla="*/ 571028 w 2273164"/>
              <a:gd name="connsiteY225" fmla="*/ 624443 h 680401"/>
              <a:gd name="connsiteX226" fmla="*/ 571028 w 2273164"/>
              <a:gd name="connsiteY226" fmla="*/ 543049 h 680401"/>
              <a:gd name="connsiteX227" fmla="*/ 564669 w 2273164"/>
              <a:gd name="connsiteY227" fmla="*/ 521429 h 680401"/>
              <a:gd name="connsiteX228" fmla="*/ 544320 w 2273164"/>
              <a:gd name="connsiteY228" fmla="*/ 515070 h 680401"/>
              <a:gd name="connsiteX229" fmla="*/ 517614 w 2273164"/>
              <a:gd name="connsiteY229" fmla="*/ 525245 h 680401"/>
              <a:gd name="connsiteX230" fmla="*/ 508711 w 2273164"/>
              <a:gd name="connsiteY230" fmla="*/ 558311 h 680401"/>
              <a:gd name="connsiteX231" fmla="*/ 508711 w 2273164"/>
              <a:gd name="connsiteY231" fmla="*/ 624443 h 680401"/>
              <a:gd name="connsiteX232" fmla="*/ 485819 w 2273164"/>
              <a:gd name="connsiteY232" fmla="*/ 624443 h 680401"/>
              <a:gd name="connsiteX233" fmla="*/ 485819 w 2273164"/>
              <a:gd name="connsiteY233" fmla="*/ 497266 h 680401"/>
              <a:gd name="connsiteX234" fmla="*/ 504896 w 2273164"/>
              <a:gd name="connsiteY234" fmla="*/ 497266 h 680401"/>
              <a:gd name="connsiteX235" fmla="*/ 507440 w 2273164"/>
              <a:gd name="connsiteY235" fmla="*/ 512527 h 680401"/>
              <a:gd name="connsiteX236" fmla="*/ 522701 w 2273164"/>
              <a:gd name="connsiteY236" fmla="*/ 499809 h 680401"/>
              <a:gd name="connsiteX237" fmla="*/ 546864 w 2273164"/>
              <a:gd name="connsiteY237" fmla="*/ 494722 h 680401"/>
              <a:gd name="connsiteX238" fmla="*/ 2097161 w 2273164"/>
              <a:gd name="connsiteY238" fmla="*/ 468014 h 680401"/>
              <a:gd name="connsiteX239" fmla="*/ 2111150 w 2273164"/>
              <a:gd name="connsiteY239" fmla="*/ 468014 h 680401"/>
              <a:gd name="connsiteX240" fmla="*/ 2111150 w 2273164"/>
              <a:gd name="connsiteY240" fmla="*/ 497266 h 680401"/>
              <a:gd name="connsiteX241" fmla="*/ 2146760 w 2273164"/>
              <a:gd name="connsiteY241" fmla="*/ 497266 h 680401"/>
              <a:gd name="connsiteX242" fmla="*/ 2146760 w 2273164"/>
              <a:gd name="connsiteY242" fmla="*/ 515070 h 680401"/>
              <a:gd name="connsiteX243" fmla="*/ 2111150 w 2273164"/>
              <a:gd name="connsiteY243" fmla="*/ 515070 h 680401"/>
              <a:gd name="connsiteX244" fmla="*/ 2111150 w 2273164"/>
              <a:gd name="connsiteY244" fmla="*/ 586290 h 680401"/>
              <a:gd name="connsiteX245" fmla="*/ 2116237 w 2273164"/>
              <a:gd name="connsiteY245" fmla="*/ 602822 h 680401"/>
              <a:gd name="connsiteX246" fmla="*/ 2128955 w 2273164"/>
              <a:gd name="connsiteY246" fmla="*/ 607909 h 680401"/>
              <a:gd name="connsiteX247" fmla="*/ 2137858 w 2273164"/>
              <a:gd name="connsiteY247" fmla="*/ 606638 h 680401"/>
              <a:gd name="connsiteX248" fmla="*/ 2146760 w 2273164"/>
              <a:gd name="connsiteY248" fmla="*/ 604095 h 680401"/>
              <a:gd name="connsiteX249" fmla="*/ 2149303 w 2273164"/>
              <a:gd name="connsiteY249" fmla="*/ 602822 h 680401"/>
              <a:gd name="connsiteX250" fmla="*/ 2149303 w 2273164"/>
              <a:gd name="connsiteY250" fmla="*/ 620627 h 680401"/>
              <a:gd name="connsiteX251" fmla="*/ 2148032 w 2273164"/>
              <a:gd name="connsiteY251" fmla="*/ 620627 h 680401"/>
              <a:gd name="connsiteX252" fmla="*/ 2139129 w 2273164"/>
              <a:gd name="connsiteY252" fmla="*/ 623171 h 680401"/>
              <a:gd name="connsiteX253" fmla="*/ 2127684 w 2273164"/>
              <a:gd name="connsiteY253" fmla="*/ 624443 h 680401"/>
              <a:gd name="connsiteX254" fmla="*/ 2089530 w 2273164"/>
              <a:gd name="connsiteY254" fmla="*/ 585017 h 680401"/>
              <a:gd name="connsiteX255" fmla="*/ 2089530 w 2273164"/>
              <a:gd name="connsiteY255" fmla="*/ 513798 h 680401"/>
              <a:gd name="connsiteX256" fmla="*/ 2071725 w 2273164"/>
              <a:gd name="connsiteY256" fmla="*/ 513798 h 680401"/>
              <a:gd name="connsiteX257" fmla="*/ 2071725 w 2273164"/>
              <a:gd name="connsiteY257" fmla="*/ 502353 h 680401"/>
              <a:gd name="connsiteX258" fmla="*/ 2089530 w 2273164"/>
              <a:gd name="connsiteY258" fmla="*/ 494722 h 680401"/>
              <a:gd name="connsiteX259" fmla="*/ 424773 w 2273164"/>
              <a:gd name="connsiteY259" fmla="*/ 455296 h 680401"/>
              <a:gd name="connsiteX260" fmla="*/ 447665 w 2273164"/>
              <a:gd name="connsiteY260" fmla="*/ 455296 h 680401"/>
              <a:gd name="connsiteX261" fmla="*/ 447665 w 2273164"/>
              <a:gd name="connsiteY261" fmla="*/ 624443 h 680401"/>
              <a:gd name="connsiteX262" fmla="*/ 424773 w 2273164"/>
              <a:gd name="connsiteY262" fmla="*/ 624443 h 680401"/>
              <a:gd name="connsiteX263" fmla="*/ 2038659 w 2273164"/>
              <a:gd name="connsiteY263" fmla="*/ 451482 h 680401"/>
              <a:gd name="connsiteX264" fmla="*/ 2047561 w 2273164"/>
              <a:gd name="connsiteY264" fmla="*/ 455296 h 680401"/>
              <a:gd name="connsiteX265" fmla="*/ 2051377 w 2273164"/>
              <a:gd name="connsiteY265" fmla="*/ 465470 h 680401"/>
              <a:gd name="connsiteX266" fmla="*/ 2047561 w 2273164"/>
              <a:gd name="connsiteY266" fmla="*/ 475645 h 680401"/>
              <a:gd name="connsiteX267" fmla="*/ 2038659 w 2273164"/>
              <a:gd name="connsiteY267" fmla="*/ 479461 h 680401"/>
              <a:gd name="connsiteX268" fmla="*/ 2029756 w 2273164"/>
              <a:gd name="connsiteY268" fmla="*/ 475645 h 680401"/>
              <a:gd name="connsiteX269" fmla="*/ 2025941 w 2273164"/>
              <a:gd name="connsiteY269" fmla="*/ 465470 h 680401"/>
              <a:gd name="connsiteX270" fmla="*/ 2029756 w 2273164"/>
              <a:gd name="connsiteY270" fmla="*/ 455296 h 680401"/>
              <a:gd name="connsiteX271" fmla="*/ 2038659 w 2273164"/>
              <a:gd name="connsiteY271" fmla="*/ 451482 h 680401"/>
              <a:gd name="connsiteX272" fmla="*/ 1920383 w 2273164"/>
              <a:gd name="connsiteY272" fmla="*/ 451482 h 680401"/>
              <a:gd name="connsiteX273" fmla="*/ 1929286 w 2273164"/>
              <a:gd name="connsiteY273" fmla="*/ 455296 h 680401"/>
              <a:gd name="connsiteX274" fmla="*/ 1933101 w 2273164"/>
              <a:gd name="connsiteY274" fmla="*/ 465470 h 680401"/>
              <a:gd name="connsiteX275" fmla="*/ 1929286 w 2273164"/>
              <a:gd name="connsiteY275" fmla="*/ 475645 h 680401"/>
              <a:gd name="connsiteX276" fmla="*/ 1920383 w 2273164"/>
              <a:gd name="connsiteY276" fmla="*/ 479461 h 680401"/>
              <a:gd name="connsiteX277" fmla="*/ 1911482 w 2273164"/>
              <a:gd name="connsiteY277" fmla="*/ 475645 h 680401"/>
              <a:gd name="connsiteX278" fmla="*/ 1907666 w 2273164"/>
              <a:gd name="connsiteY278" fmla="*/ 465470 h 680401"/>
              <a:gd name="connsiteX279" fmla="*/ 1911482 w 2273164"/>
              <a:gd name="connsiteY279" fmla="*/ 455296 h 680401"/>
              <a:gd name="connsiteX280" fmla="*/ 1920383 w 2273164"/>
              <a:gd name="connsiteY280" fmla="*/ 451482 h 680401"/>
              <a:gd name="connsiteX281" fmla="*/ 1042857 w 2273164"/>
              <a:gd name="connsiteY281" fmla="*/ 451482 h 680401"/>
              <a:gd name="connsiteX282" fmla="*/ 1051760 w 2273164"/>
              <a:gd name="connsiteY282" fmla="*/ 455296 h 680401"/>
              <a:gd name="connsiteX283" fmla="*/ 1055575 w 2273164"/>
              <a:gd name="connsiteY283" fmla="*/ 465470 h 680401"/>
              <a:gd name="connsiteX284" fmla="*/ 1051760 w 2273164"/>
              <a:gd name="connsiteY284" fmla="*/ 475645 h 680401"/>
              <a:gd name="connsiteX285" fmla="*/ 1042857 w 2273164"/>
              <a:gd name="connsiteY285" fmla="*/ 479461 h 680401"/>
              <a:gd name="connsiteX286" fmla="*/ 1033955 w 2273164"/>
              <a:gd name="connsiteY286" fmla="*/ 475645 h 680401"/>
              <a:gd name="connsiteX287" fmla="*/ 1030139 w 2273164"/>
              <a:gd name="connsiteY287" fmla="*/ 465470 h 680401"/>
              <a:gd name="connsiteX288" fmla="*/ 1033955 w 2273164"/>
              <a:gd name="connsiteY288" fmla="*/ 455296 h 680401"/>
              <a:gd name="connsiteX289" fmla="*/ 1042857 w 2273164"/>
              <a:gd name="connsiteY289" fmla="*/ 451482 h 680401"/>
              <a:gd name="connsiteX290" fmla="*/ 891516 w 2273164"/>
              <a:gd name="connsiteY290" fmla="*/ 451482 h 680401"/>
              <a:gd name="connsiteX291" fmla="*/ 900418 w 2273164"/>
              <a:gd name="connsiteY291" fmla="*/ 455296 h 680401"/>
              <a:gd name="connsiteX292" fmla="*/ 904234 w 2273164"/>
              <a:gd name="connsiteY292" fmla="*/ 465470 h 680401"/>
              <a:gd name="connsiteX293" fmla="*/ 900418 w 2273164"/>
              <a:gd name="connsiteY293" fmla="*/ 475645 h 680401"/>
              <a:gd name="connsiteX294" fmla="*/ 891516 w 2273164"/>
              <a:gd name="connsiteY294" fmla="*/ 479461 h 680401"/>
              <a:gd name="connsiteX295" fmla="*/ 882613 w 2273164"/>
              <a:gd name="connsiteY295" fmla="*/ 475645 h 680401"/>
              <a:gd name="connsiteX296" fmla="*/ 878798 w 2273164"/>
              <a:gd name="connsiteY296" fmla="*/ 465470 h 680401"/>
              <a:gd name="connsiteX297" fmla="*/ 882613 w 2273164"/>
              <a:gd name="connsiteY297" fmla="*/ 455296 h 680401"/>
              <a:gd name="connsiteX298" fmla="*/ 891516 w 2273164"/>
              <a:gd name="connsiteY298" fmla="*/ 451482 h 680401"/>
              <a:gd name="connsiteX299" fmla="*/ 1968711 w 2273164"/>
              <a:gd name="connsiteY299" fmla="*/ 445122 h 680401"/>
              <a:gd name="connsiteX300" fmla="*/ 1991603 w 2273164"/>
              <a:gd name="connsiteY300" fmla="*/ 445122 h 680401"/>
              <a:gd name="connsiteX301" fmla="*/ 1991603 w 2273164"/>
              <a:gd name="connsiteY301" fmla="*/ 624443 h 680401"/>
              <a:gd name="connsiteX302" fmla="*/ 1968711 w 2273164"/>
              <a:gd name="connsiteY302" fmla="*/ 624443 h 680401"/>
              <a:gd name="connsiteX303" fmla="*/ 1765227 w 2273164"/>
              <a:gd name="connsiteY303" fmla="*/ 445122 h 680401"/>
              <a:gd name="connsiteX304" fmla="*/ 1788118 w 2273164"/>
              <a:gd name="connsiteY304" fmla="*/ 445122 h 680401"/>
              <a:gd name="connsiteX305" fmla="*/ 1788118 w 2273164"/>
              <a:gd name="connsiteY305" fmla="*/ 488362 h 680401"/>
              <a:gd name="connsiteX306" fmla="*/ 1788118 w 2273164"/>
              <a:gd name="connsiteY306" fmla="*/ 509983 h 680401"/>
              <a:gd name="connsiteX307" fmla="*/ 1826272 w 2273164"/>
              <a:gd name="connsiteY307" fmla="*/ 494722 h 680401"/>
              <a:gd name="connsiteX308" fmla="*/ 1864425 w 2273164"/>
              <a:gd name="connsiteY308" fmla="*/ 512527 h 680401"/>
              <a:gd name="connsiteX309" fmla="*/ 1878415 w 2273164"/>
              <a:gd name="connsiteY309" fmla="*/ 560854 h 680401"/>
              <a:gd name="connsiteX310" fmla="*/ 1864425 w 2273164"/>
              <a:gd name="connsiteY310" fmla="*/ 609182 h 680401"/>
              <a:gd name="connsiteX311" fmla="*/ 1825001 w 2273164"/>
              <a:gd name="connsiteY311" fmla="*/ 626987 h 680401"/>
              <a:gd name="connsiteX312" fmla="*/ 1802109 w 2273164"/>
              <a:gd name="connsiteY312" fmla="*/ 621900 h 680401"/>
              <a:gd name="connsiteX313" fmla="*/ 1785575 w 2273164"/>
              <a:gd name="connsiteY313" fmla="*/ 609182 h 680401"/>
              <a:gd name="connsiteX314" fmla="*/ 1781760 w 2273164"/>
              <a:gd name="connsiteY314" fmla="*/ 624443 h 680401"/>
              <a:gd name="connsiteX315" fmla="*/ 1765227 w 2273164"/>
              <a:gd name="connsiteY315" fmla="*/ 624443 h 680401"/>
              <a:gd name="connsiteX316" fmla="*/ 2057735 w 2273164"/>
              <a:gd name="connsiteY316" fmla="*/ 82666 h 680401"/>
              <a:gd name="connsiteX317" fmla="*/ 1994146 w 2273164"/>
              <a:gd name="connsiteY317" fmla="*/ 211115 h 680401"/>
              <a:gd name="connsiteX318" fmla="*/ 2121324 w 2273164"/>
              <a:gd name="connsiteY318" fmla="*/ 211115 h 680401"/>
              <a:gd name="connsiteX319" fmla="*/ 958920 w 2273164"/>
              <a:gd name="connsiteY319" fmla="*/ 81394 h 680401"/>
              <a:gd name="connsiteX320" fmla="*/ 958920 w 2273164"/>
              <a:gd name="connsiteY320" fmla="*/ 155157 h 680401"/>
              <a:gd name="connsiteX321" fmla="*/ 1105175 w 2273164"/>
              <a:gd name="connsiteY321" fmla="*/ 155157 h 680401"/>
              <a:gd name="connsiteX322" fmla="*/ 1161133 w 2273164"/>
              <a:gd name="connsiteY322" fmla="*/ 118276 h 680401"/>
              <a:gd name="connsiteX323" fmla="*/ 1105175 w 2273164"/>
              <a:gd name="connsiteY323" fmla="*/ 81394 h 680401"/>
              <a:gd name="connsiteX324" fmla="*/ 600279 w 2273164"/>
              <a:gd name="connsiteY324" fmla="*/ 67405 h 680401"/>
              <a:gd name="connsiteX325" fmla="*/ 464199 w 2273164"/>
              <a:gd name="connsiteY325" fmla="*/ 171691 h 680401"/>
              <a:gd name="connsiteX326" fmla="*/ 600279 w 2273164"/>
              <a:gd name="connsiteY326" fmla="*/ 275976 h 680401"/>
              <a:gd name="connsiteX327" fmla="*/ 736359 w 2273164"/>
              <a:gd name="connsiteY327" fmla="*/ 171691 h 680401"/>
              <a:gd name="connsiteX328" fmla="*/ 600279 w 2273164"/>
              <a:gd name="connsiteY328" fmla="*/ 67405 h 680401"/>
              <a:gd name="connsiteX329" fmla="*/ 900418 w 2273164"/>
              <a:gd name="connsiteY329" fmla="*/ 10174 h 680401"/>
              <a:gd name="connsiteX330" fmla="*/ 1117892 w 2273164"/>
              <a:gd name="connsiteY330" fmla="*/ 10174 h 680401"/>
              <a:gd name="connsiteX331" fmla="*/ 1247614 w 2273164"/>
              <a:gd name="connsiteY331" fmla="*/ 115732 h 680401"/>
              <a:gd name="connsiteX332" fmla="*/ 1173851 w 2273164"/>
              <a:gd name="connsiteY332" fmla="*/ 213659 h 680401"/>
              <a:gd name="connsiteX333" fmla="*/ 1265418 w 2273164"/>
              <a:gd name="connsiteY333" fmla="*/ 329391 h 680401"/>
              <a:gd name="connsiteX334" fmla="*/ 1262875 w 2273164"/>
              <a:gd name="connsiteY334" fmla="*/ 333206 h 680401"/>
              <a:gd name="connsiteX335" fmla="*/ 1177665 w 2273164"/>
              <a:gd name="connsiteY335" fmla="*/ 333206 h 680401"/>
              <a:gd name="connsiteX336" fmla="*/ 1168763 w 2273164"/>
              <a:gd name="connsiteY336" fmla="*/ 329391 h 680401"/>
              <a:gd name="connsiteX337" fmla="*/ 1096271 w 2273164"/>
              <a:gd name="connsiteY337" fmla="*/ 246725 h 680401"/>
              <a:gd name="connsiteX338" fmla="*/ 1032683 w 2273164"/>
              <a:gd name="connsiteY338" fmla="*/ 221289 h 680401"/>
              <a:gd name="connsiteX339" fmla="*/ 958920 w 2273164"/>
              <a:gd name="connsiteY339" fmla="*/ 221289 h 680401"/>
              <a:gd name="connsiteX340" fmla="*/ 958920 w 2273164"/>
              <a:gd name="connsiteY340" fmla="*/ 321760 h 680401"/>
              <a:gd name="connsiteX341" fmla="*/ 947474 w 2273164"/>
              <a:gd name="connsiteY341" fmla="*/ 333206 h 680401"/>
              <a:gd name="connsiteX342" fmla="*/ 886429 w 2273164"/>
              <a:gd name="connsiteY342" fmla="*/ 333206 h 680401"/>
              <a:gd name="connsiteX343" fmla="*/ 874982 w 2273164"/>
              <a:gd name="connsiteY343" fmla="*/ 321760 h 680401"/>
              <a:gd name="connsiteX344" fmla="*/ 874982 w 2273164"/>
              <a:gd name="connsiteY344" fmla="*/ 35610 h 680401"/>
              <a:gd name="connsiteX345" fmla="*/ 900418 w 2273164"/>
              <a:gd name="connsiteY345" fmla="*/ 10174 h 680401"/>
              <a:gd name="connsiteX346" fmla="*/ 2024669 w 2273164"/>
              <a:gd name="connsiteY346" fmla="*/ 8903 h 680401"/>
              <a:gd name="connsiteX347" fmla="*/ 2098432 w 2273164"/>
              <a:gd name="connsiteY347" fmla="*/ 8903 h 680401"/>
              <a:gd name="connsiteX348" fmla="*/ 2108606 w 2273164"/>
              <a:gd name="connsiteY348" fmla="*/ 15261 h 680401"/>
              <a:gd name="connsiteX349" fmla="*/ 2272666 w 2273164"/>
              <a:gd name="connsiteY349" fmla="*/ 329391 h 680401"/>
              <a:gd name="connsiteX350" fmla="*/ 2270123 w 2273164"/>
              <a:gd name="connsiteY350" fmla="*/ 333206 h 680401"/>
              <a:gd name="connsiteX351" fmla="*/ 2223066 w 2273164"/>
              <a:gd name="connsiteY351" fmla="*/ 333206 h 680401"/>
              <a:gd name="connsiteX352" fmla="*/ 2162021 w 2273164"/>
              <a:gd name="connsiteY352" fmla="*/ 295052 h 680401"/>
              <a:gd name="connsiteX353" fmla="*/ 2150576 w 2273164"/>
              <a:gd name="connsiteY353" fmla="*/ 270889 h 680401"/>
              <a:gd name="connsiteX354" fmla="*/ 1964896 w 2273164"/>
              <a:gd name="connsiteY354" fmla="*/ 270889 h 680401"/>
              <a:gd name="connsiteX355" fmla="*/ 1936917 w 2273164"/>
              <a:gd name="connsiteY355" fmla="*/ 326847 h 680401"/>
              <a:gd name="connsiteX356" fmla="*/ 1926743 w 2273164"/>
              <a:gd name="connsiteY356" fmla="*/ 333206 h 680401"/>
              <a:gd name="connsiteX357" fmla="*/ 1844077 w 2273164"/>
              <a:gd name="connsiteY357" fmla="*/ 333206 h 680401"/>
              <a:gd name="connsiteX358" fmla="*/ 1841533 w 2273164"/>
              <a:gd name="connsiteY358" fmla="*/ 329391 h 680401"/>
              <a:gd name="connsiteX359" fmla="*/ 2001777 w 2273164"/>
              <a:gd name="connsiteY359" fmla="*/ 22892 h 680401"/>
              <a:gd name="connsiteX360" fmla="*/ 2024669 w 2273164"/>
              <a:gd name="connsiteY360" fmla="*/ 8903 h 680401"/>
              <a:gd name="connsiteX361" fmla="*/ 1747422 w 2273164"/>
              <a:gd name="connsiteY361" fmla="*/ 8903 h 680401"/>
              <a:gd name="connsiteX362" fmla="*/ 1794478 w 2273164"/>
              <a:gd name="connsiteY362" fmla="*/ 8903 h 680401"/>
              <a:gd name="connsiteX363" fmla="*/ 1805923 w 2273164"/>
              <a:gd name="connsiteY363" fmla="*/ 20348 h 680401"/>
              <a:gd name="connsiteX364" fmla="*/ 1805923 w 2273164"/>
              <a:gd name="connsiteY364" fmla="*/ 321760 h 680401"/>
              <a:gd name="connsiteX365" fmla="*/ 1794478 w 2273164"/>
              <a:gd name="connsiteY365" fmla="*/ 333206 h 680401"/>
              <a:gd name="connsiteX366" fmla="*/ 1733433 w 2273164"/>
              <a:gd name="connsiteY366" fmla="*/ 333206 h 680401"/>
              <a:gd name="connsiteX367" fmla="*/ 1721986 w 2273164"/>
              <a:gd name="connsiteY367" fmla="*/ 320488 h 680401"/>
              <a:gd name="connsiteX368" fmla="*/ 1721986 w 2273164"/>
              <a:gd name="connsiteY368" fmla="*/ 34339 h 680401"/>
              <a:gd name="connsiteX369" fmla="*/ 1747422 w 2273164"/>
              <a:gd name="connsiteY369" fmla="*/ 8903 h 680401"/>
              <a:gd name="connsiteX370" fmla="*/ 1261602 w 2273164"/>
              <a:gd name="connsiteY370" fmla="*/ 8903 h 680401"/>
              <a:gd name="connsiteX371" fmla="*/ 1344269 w 2273164"/>
              <a:gd name="connsiteY371" fmla="*/ 8903 h 680401"/>
              <a:gd name="connsiteX372" fmla="*/ 1354443 w 2273164"/>
              <a:gd name="connsiteY372" fmla="*/ 15261 h 680401"/>
              <a:gd name="connsiteX373" fmla="*/ 1475261 w 2273164"/>
              <a:gd name="connsiteY373" fmla="*/ 258171 h 680401"/>
              <a:gd name="connsiteX374" fmla="*/ 1594808 w 2273164"/>
              <a:gd name="connsiteY374" fmla="*/ 15261 h 680401"/>
              <a:gd name="connsiteX375" fmla="*/ 1604983 w 2273164"/>
              <a:gd name="connsiteY375" fmla="*/ 8903 h 680401"/>
              <a:gd name="connsiteX376" fmla="*/ 1687649 w 2273164"/>
              <a:gd name="connsiteY376" fmla="*/ 8903 h 680401"/>
              <a:gd name="connsiteX377" fmla="*/ 1690192 w 2273164"/>
              <a:gd name="connsiteY377" fmla="*/ 12718 h 680401"/>
              <a:gd name="connsiteX378" fmla="*/ 1526132 w 2273164"/>
              <a:gd name="connsiteY378" fmla="*/ 326847 h 680401"/>
              <a:gd name="connsiteX379" fmla="*/ 1515958 w 2273164"/>
              <a:gd name="connsiteY379" fmla="*/ 333206 h 680401"/>
              <a:gd name="connsiteX380" fmla="*/ 1442195 w 2273164"/>
              <a:gd name="connsiteY380" fmla="*/ 333206 h 680401"/>
              <a:gd name="connsiteX381" fmla="*/ 1419303 w 2273164"/>
              <a:gd name="connsiteY381" fmla="*/ 319217 h 680401"/>
              <a:gd name="connsiteX382" fmla="*/ 1259059 w 2273164"/>
              <a:gd name="connsiteY382" fmla="*/ 12718 h 680401"/>
              <a:gd name="connsiteX383" fmla="*/ 1261602 w 2273164"/>
              <a:gd name="connsiteY383" fmla="*/ 8903 h 680401"/>
              <a:gd name="connsiteX384" fmla="*/ 25435 w 2273164"/>
              <a:gd name="connsiteY384" fmla="*/ 8903 h 680401"/>
              <a:gd name="connsiteX385" fmla="*/ 351010 w 2273164"/>
              <a:gd name="connsiteY385" fmla="*/ 8903 h 680401"/>
              <a:gd name="connsiteX386" fmla="*/ 363728 w 2273164"/>
              <a:gd name="connsiteY386" fmla="*/ 20348 h 680401"/>
              <a:gd name="connsiteX387" fmla="*/ 363728 w 2273164"/>
              <a:gd name="connsiteY387" fmla="*/ 76307 h 680401"/>
              <a:gd name="connsiteX388" fmla="*/ 358641 w 2273164"/>
              <a:gd name="connsiteY388" fmla="*/ 81394 h 680401"/>
              <a:gd name="connsiteX389" fmla="*/ 83937 w 2273164"/>
              <a:gd name="connsiteY389" fmla="*/ 81394 h 680401"/>
              <a:gd name="connsiteX390" fmla="*/ 104286 w 2273164"/>
              <a:gd name="connsiteY390" fmla="*/ 101742 h 680401"/>
              <a:gd name="connsiteX391" fmla="*/ 270889 w 2273164"/>
              <a:gd name="connsiteY391" fmla="*/ 117004 h 680401"/>
              <a:gd name="connsiteX392" fmla="*/ 270889 w 2273164"/>
              <a:gd name="connsiteY392" fmla="*/ 227649 h 680401"/>
              <a:gd name="connsiteX393" fmla="*/ 113189 w 2273164"/>
              <a:gd name="connsiteY393" fmla="*/ 241638 h 680401"/>
              <a:gd name="connsiteX394" fmla="*/ 83937 w 2273164"/>
              <a:gd name="connsiteY394" fmla="*/ 261986 h 680401"/>
              <a:gd name="connsiteX395" fmla="*/ 83937 w 2273164"/>
              <a:gd name="connsiteY395" fmla="*/ 320488 h 680401"/>
              <a:gd name="connsiteX396" fmla="*/ 72492 w 2273164"/>
              <a:gd name="connsiteY396" fmla="*/ 331935 h 680401"/>
              <a:gd name="connsiteX397" fmla="*/ 11447 w 2273164"/>
              <a:gd name="connsiteY397" fmla="*/ 331935 h 680401"/>
              <a:gd name="connsiteX398" fmla="*/ 0 w 2273164"/>
              <a:gd name="connsiteY398" fmla="*/ 320488 h 680401"/>
              <a:gd name="connsiteX399" fmla="*/ 0 w 2273164"/>
              <a:gd name="connsiteY399" fmla="*/ 240367 h 680401"/>
              <a:gd name="connsiteX400" fmla="*/ 31795 w 2273164"/>
              <a:gd name="connsiteY400" fmla="*/ 192039 h 680401"/>
              <a:gd name="connsiteX401" fmla="*/ 227649 w 2273164"/>
              <a:gd name="connsiteY401" fmla="*/ 179321 h 680401"/>
              <a:gd name="connsiteX402" fmla="*/ 227649 w 2273164"/>
              <a:gd name="connsiteY402" fmla="*/ 167875 h 680401"/>
              <a:gd name="connsiteX403" fmla="*/ 33066 w 2273164"/>
              <a:gd name="connsiteY403" fmla="*/ 156429 h 680401"/>
              <a:gd name="connsiteX404" fmla="*/ 0 w 2273164"/>
              <a:gd name="connsiteY404" fmla="*/ 106829 h 680401"/>
              <a:gd name="connsiteX405" fmla="*/ 0 w 2273164"/>
              <a:gd name="connsiteY405" fmla="*/ 34339 h 680401"/>
              <a:gd name="connsiteX406" fmla="*/ 25435 w 2273164"/>
              <a:gd name="connsiteY406" fmla="*/ 8903 h 680401"/>
              <a:gd name="connsiteX407" fmla="*/ 600279 w 2273164"/>
              <a:gd name="connsiteY407" fmla="*/ 0 h 680401"/>
              <a:gd name="connsiteX408" fmla="*/ 821568 w 2273164"/>
              <a:gd name="connsiteY408" fmla="*/ 170418 h 680401"/>
              <a:gd name="connsiteX409" fmla="*/ 600279 w 2273164"/>
              <a:gd name="connsiteY409" fmla="*/ 340836 h 680401"/>
              <a:gd name="connsiteX410" fmla="*/ 377718 w 2273164"/>
              <a:gd name="connsiteY410" fmla="*/ 170418 h 680401"/>
              <a:gd name="connsiteX411" fmla="*/ 600279 w 2273164"/>
              <a:gd name="connsiteY411" fmla="*/ 0 h 68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</a:cxnLst>
            <a:rect l="l" t="t" r="r" b="b"/>
            <a:pathLst>
              <a:path w="2273164" h="680401">
                <a:moveTo>
                  <a:pt x="1264146" y="621900"/>
                </a:moveTo>
                <a:cubicBezTo>
                  <a:pt x="1255244" y="621900"/>
                  <a:pt x="1248885" y="623171"/>
                  <a:pt x="1246341" y="626987"/>
                </a:cubicBezTo>
                <a:cubicBezTo>
                  <a:pt x="1242527" y="630801"/>
                  <a:pt x="1239983" y="635889"/>
                  <a:pt x="1239983" y="643519"/>
                </a:cubicBezTo>
                <a:cubicBezTo>
                  <a:pt x="1239983" y="649879"/>
                  <a:pt x="1242527" y="654966"/>
                  <a:pt x="1247614" y="657509"/>
                </a:cubicBezTo>
                <a:cubicBezTo>
                  <a:pt x="1252701" y="661324"/>
                  <a:pt x="1260331" y="662596"/>
                  <a:pt x="1270506" y="662596"/>
                </a:cubicBezTo>
                <a:cubicBezTo>
                  <a:pt x="1285767" y="662596"/>
                  <a:pt x="1297212" y="661324"/>
                  <a:pt x="1304843" y="656237"/>
                </a:cubicBezTo>
                <a:cubicBezTo>
                  <a:pt x="1311202" y="651150"/>
                  <a:pt x="1315017" y="646063"/>
                  <a:pt x="1315017" y="638432"/>
                </a:cubicBezTo>
                <a:cubicBezTo>
                  <a:pt x="1315017" y="632074"/>
                  <a:pt x="1313746" y="628258"/>
                  <a:pt x="1309930" y="625714"/>
                </a:cubicBezTo>
                <a:cubicBezTo>
                  <a:pt x="1306115" y="623171"/>
                  <a:pt x="1298485" y="621900"/>
                  <a:pt x="1287038" y="621900"/>
                </a:cubicBezTo>
                <a:close/>
                <a:moveTo>
                  <a:pt x="794861" y="516341"/>
                </a:moveTo>
                <a:cubicBezTo>
                  <a:pt x="783414" y="516341"/>
                  <a:pt x="774513" y="520157"/>
                  <a:pt x="769426" y="526516"/>
                </a:cubicBezTo>
                <a:cubicBezTo>
                  <a:pt x="763066" y="532875"/>
                  <a:pt x="760522" y="543049"/>
                  <a:pt x="760522" y="558311"/>
                </a:cubicBezTo>
                <a:lnTo>
                  <a:pt x="760522" y="562125"/>
                </a:lnTo>
                <a:cubicBezTo>
                  <a:pt x="760522" y="578659"/>
                  <a:pt x="764338" y="590105"/>
                  <a:pt x="769426" y="597735"/>
                </a:cubicBezTo>
                <a:cubicBezTo>
                  <a:pt x="774513" y="604095"/>
                  <a:pt x="783414" y="607909"/>
                  <a:pt x="796132" y="607909"/>
                </a:cubicBezTo>
                <a:cubicBezTo>
                  <a:pt x="806306" y="607909"/>
                  <a:pt x="813937" y="602822"/>
                  <a:pt x="820297" y="595192"/>
                </a:cubicBezTo>
                <a:cubicBezTo>
                  <a:pt x="826655" y="586290"/>
                  <a:pt x="829198" y="574843"/>
                  <a:pt x="827927" y="562125"/>
                </a:cubicBezTo>
                <a:cubicBezTo>
                  <a:pt x="827927" y="546864"/>
                  <a:pt x="825384" y="535419"/>
                  <a:pt x="819024" y="527788"/>
                </a:cubicBezTo>
                <a:cubicBezTo>
                  <a:pt x="812666" y="520157"/>
                  <a:pt x="805035" y="516341"/>
                  <a:pt x="794861" y="516341"/>
                </a:cubicBezTo>
                <a:close/>
                <a:moveTo>
                  <a:pt x="1822457" y="515070"/>
                </a:moveTo>
                <a:cubicBezTo>
                  <a:pt x="1809739" y="515070"/>
                  <a:pt x="1800836" y="518885"/>
                  <a:pt x="1795749" y="525245"/>
                </a:cubicBezTo>
                <a:cubicBezTo>
                  <a:pt x="1790662" y="531603"/>
                  <a:pt x="1788118" y="544321"/>
                  <a:pt x="1788118" y="560854"/>
                </a:cubicBezTo>
                <a:cubicBezTo>
                  <a:pt x="1788118" y="577387"/>
                  <a:pt x="1791934" y="588833"/>
                  <a:pt x="1797022" y="596464"/>
                </a:cubicBezTo>
                <a:cubicBezTo>
                  <a:pt x="1802109" y="602822"/>
                  <a:pt x="1811010" y="606638"/>
                  <a:pt x="1823728" y="606638"/>
                </a:cubicBezTo>
                <a:cubicBezTo>
                  <a:pt x="1835175" y="606638"/>
                  <a:pt x="1842806" y="602822"/>
                  <a:pt x="1847893" y="595192"/>
                </a:cubicBezTo>
                <a:cubicBezTo>
                  <a:pt x="1854251" y="587561"/>
                  <a:pt x="1856794" y="576116"/>
                  <a:pt x="1854251" y="560854"/>
                </a:cubicBezTo>
                <a:cubicBezTo>
                  <a:pt x="1854251" y="545593"/>
                  <a:pt x="1851707" y="534146"/>
                  <a:pt x="1846620" y="526516"/>
                </a:cubicBezTo>
                <a:cubicBezTo>
                  <a:pt x="1841533" y="518885"/>
                  <a:pt x="1833902" y="515070"/>
                  <a:pt x="1822457" y="515070"/>
                </a:cubicBezTo>
                <a:close/>
                <a:moveTo>
                  <a:pt x="1683833" y="513798"/>
                </a:moveTo>
                <a:cubicBezTo>
                  <a:pt x="1671115" y="513798"/>
                  <a:pt x="1663484" y="517614"/>
                  <a:pt x="1657126" y="525245"/>
                </a:cubicBezTo>
                <a:cubicBezTo>
                  <a:pt x="1650767" y="532875"/>
                  <a:pt x="1648223" y="544321"/>
                  <a:pt x="1648223" y="559582"/>
                </a:cubicBezTo>
                <a:cubicBezTo>
                  <a:pt x="1648223" y="576116"/>
                  <a:pt x="1650767" y="587561"/>
                  <a:pt x="1657126" y="595192"/>
                </a:cubicBezTo>
                <a:cubicBezTo>
                  <a:pt x="1663484" y="602822"/>
                  <a:pt x="1672387" y="606638"/>
                  <a:pt x="1683833" y="606638"/>
                </a:cubicBezTo>
                <a:cubicBezTo>
                  <a:pt x="1695279" y="606638"/>
                  <a:pt x="1704181" y="602822"/>
                  <a:pt x="1710541" y="595192"/>
                </a:cubicBezTo>
                <a:cubicBezTo>
                  <a:pt x="1716899" y="587561"/>
                  <a:pt x="1719443" y="576116"/>
                  <a:pt x="1719443" y="559582"/>
                </a:cubicBezTo>
                <a:cubicBezTo>
                  <a:pt x="1719443" y="544321"/>
                  <a:pt x="1716899" y="532875"/>
                  <a:pt x="1710541" y="525245"/>
                </a:cubicBezTo>
                <a:cubicBezTo>
                  <a:pt x="1704181" y="517614"/>
                  <a:pt x="1695279" y="513798"/>
                  <a:pt x="1683833" y="513798"/>
                </a:cubicBezTo>
                <a:close/>
                <a:moveTo>
                  <a:pt x="1274320" y="512527"/>
                </a:moveTo>
                <a:cubicBezTo>
                  <a:pt x="1265418" y="512527"/>
                  <a:pt x="1259059" y="515070"/>
                  <a:pt x="1255244" y="518885"/>
                </a:cubicBezTo>
                <a:cubicBezTo>
                  <a:pt x="1251428" y="523972"/>
                  <a:pt x="1248885" y="530332"/>
                  <a:pt x="1248885" y="539233"/>
                </a:cubicBezTo>
                <a:cubicBezTo>
                  <a:pt x="1248885" y="546864"/>
                  <a:pt x="1250157" y="553224"/>
                  <a:pt x="1255244" y="557038"/>
                </a:cubicBezTo>
                <a:cubicBezTo>
                  <a:pt x="1259059" y="560854"/>
                  <a:pt x="1266690" y="563398"/>
                  <a:pt x="1274320" y="563398"/>
                </a:cubicBezTo>
                <a:cubicBezTo>
                  <a:pt x="1290854" y="563398"/>
                  <a:pt x="1299756" y="554495"/>
                  <a:pt x="1299756" y="537962"/>
                </a:cubicBezTo>
                <a:cubicBezTo>
                  <a:pt x="1299756" y="520157"/>
                  <a:pt x="1292125" y="512527"/>
                  <a:pt x="1274320" y="512527"/>
                </a:cubicBezTo>
                <a:close/>
                <a:moveTo>
                  <a:pt x="2151847" y="497266"/>
                </a:moveTo>
                <a:lnTo>
                  <a:pt x="2176011" y="497266"/>
                </a:lnTo>
                <a:lnTo>
                  <a:pt x="2203990" y="568485"/>
                </a:lnTo>
                <a:cubicBezTo>
                  <a:pt x="2209077" y="581203"/>
                  <a:pt x="2212892" y="591377"/>
                  <a:pt x="2214164" y="599008"/>
                </a:cubicBezTo>
                <a:cubicBezTo>
                  <a:pt x="2215435" y="595192"/>
                  <a:pt x="2216708" y="590105"/>
                  <a:pt x="2219251" y="583746"/>
                </a:cubicBezTo>
                <a:cubicBezTo>
                  <a:pt x="2221795" y="574843"/>
                  <a:pt x="2231969" y="545593"/>
                  <a:pt x="2249774" y="497266"/>
                </a:cubicBezTo>
                <a:lnTo>
                  <a:pt x="2272666" y="497266"/>
                </a:lnTo>
                <a:lnTo>
                  <a:pt x="2219251" y="640976"/>
                </a:lnTo>
                <a:cubicBezTo>
                  <a:pt x="2214164" y="654966"/>
                  <a:pt x="2207805" y="665140"/>
                  <a:pt x="2200174" y="671498"/>
                </a:cubicBezTo>
                <a:cubicBezTo>
                  <a:pt x="2192543" y="677858"/>
                  <a:pt x="2183642" y="680401"/>
                  <a:pt x="2173467" y="680401"/>
                </a:cubicBezTo>
                <a:cubicBezTo>
                  <a:pt x="2167108" y="680401"/>
                  <a:pt x="2160750" y="679129"/>
                  <a:pt x="2155663" y="677858"/>
                </a:cubicBezTo>
                <a:lnTo>
                  <a:pt x="2154390" y="677858"/>
                </a:lnTo>
                <a:lnTo>
                  <a:pt x="2154390" y="658780"/>
                </a:lnTo>
                <a:lnTo>
                  <a:pt x="2156934" y="658780"/>
                </a:lnTo>
                <a:cubicBezTo>
                  <a:pt x="2162021" y="660053"/>
                  <a:pt x="2165837" y="660053"/>
                  <a:pt x="2170924" y="660053"/>
                </a:cubicBezTo>
                <a:cubicBezTo>
                  <a:pt x="2182369" y="660053"/>
                  <a:pt x="2191272" y="653693"/>
                  <a:pt x="2196359" y="639705"/>
                </a:cubicBezTo>
                <a:lnTo>
                  <a:pt x="2202718" y="623171"/>
                </a:lnTo>
                <a:close/>
                <a:moveTo>
                  <a:pt x="2027213" y="497266"/>
                </a:moveTo>
                <a:lnTo>
                  <a:pt x="2050105" y="497266"/>
                </a:lnTo>
                <a:lnTo>
                  <a:pt x="2050105" y="624443"/>
                </a:lnTo>
                <a:lnTo>
                  <a:pt x="2027213" y="624443"/>
                </a:lnTo>
                <a:close/>
                <a:moveTo>
                  <a:pt x="1908938" y="497266"/>
                </a:moveTo>
                <a:lnTo>
                  <a:pt x="1931830" y="497266"/>
                </a:lnTo>
                <a:lnTo>
                  <a:pt x="1931830" y="624443"/>
                </a:lnTo>
                <a:lnTo>
                  <a:pt x="1908938" y="624443"/>
                </a:lnTo>
                <a:close/>
                <a:moveTo>
                  <a:pt x="1031412" y="497266"/>
                </a:moveTo>
                <a:lnTo>
                  <a:pt x="1054304" y="497266"/>
                </a:lnTo>
                <a:lnTo>
                  <a:pt x="1054304" y="624443"/>
                </a:lnTo>
                <a:lnTo>
                  <a:pt x="1031412" y="624443"/>
                </a:lnTo>
                <a:close/>
                <a:moveTo>
                  <a:pt x="880069" y="497266"/>
                </a:moveTo>
                <a:lnTo>
                  <a:pt x="902961" y="497266"/>
                </a:lnTo>
                <a:lnTo>
                  <a:pt x="902961" y="624443"/>
                </a:lnTo>
                <a:lnTo>
                  <a:pt x="880069" y="624443"/>
                </a:lnTo>
                <a:close/>
                <a:moveTo>
                  <a:pt x="1683833" y="494722"/>
                </a:moveTo>
                <a:cubicBezTo>
                  <a:pt x="1701638" y="494722"/>
                  <a:pt x="1715628" y="501080"/>
                  <a:pt x="1727073" y="511254"/>
                </a:cubicBezTo>
                <a:cubicBezTo>
                  <a:pt x="1737247" y="523972"/>
                  <a:pt x="1742335" y="539233"/>
                  <a:pt x="1742335" y="559582"/>
                </a:cubicBezTo>
                <a:cubicBezTo>
                  <a:pt x="1742335" y="579930"/>
                  <a:pt x="1737247" y="596464"/>
                  <a:pt x="1727073" y="607909"/>
                </a:cubicBezTo>
                <a:cubicBezTo>
                  <a:pt x="1716899" y="619356"/>
                  <a:pt x="1701638" y="625714"/>
                  <a:pt x="1683833" y="625714"/>
                </a:cubicBezTo>
                <a:cubicBezTo>
                  <a:pt x="1672387" y="625714"/>
                  <a:pt x="1662213" y="623171"/>
                  <a:pt x="1653310" y="618084"/>
                </a:cubicBezTo>
                <a:cubicBezTo>
                  <a:pt x="1644408" y="612997"/>
                  <a:pt x="1638049" y="605366"/>
                  <a:pt x="1632962" y="595192"/>
                </a:cubicBezTo>
                <a:cubicBezTo>
                  <a:pt x="1627875" y="586290"/>
                  <a:pt x="1625331" y="573572"/>
                  <a:pt x="1625331" y="560854"/>
                </a:cubicBezTo>
                <a:cubicBezTo>
                  <a:pt x="1625331" y="540506"/>
                  <a:pt x="1630418" y="523972"/>
                  <a:pt x="1640592" y="512527"/>
                </a:cubicBezTo>
                <a:cubicBezTo>
                  <a:pt x="1650767" y="501080"/>
                  <a:pt x="1666028" y="494722"/>
                  <a:pt x="1683833" y="494722"/>
                </a:cubicBezTo>
                <a:close/>
                <a:moveTo>
                  <a:pt x="1480348" y="494722"/>
                </a:moveTo>
                <a:cubicBezTo>
                  <a:pt x="1499426" y="494722"/>
                  <a:pt x="1512144" y="502353"/>
                  <a:pt x="1518502" y="515070"/>
                </a:cubicBezTo>
                <a:cubicBezTo>
                  <a:pt x="1522318" y="508711"/>
                  <a:pt x="1527405" y="504896"/>
                  <a:pt x="1533763" y="501080"/>
                </a:cubicBezTo>
                <a:cubicBezTo>
                  <a:pt x="1540123" y="497266"/>
                  <a:pt x="1549024" y="494722"/>
                  <a:pt x="1557928" y="494722"/>
                </a:cubicBezTo>
                <a:cubicBezTo>
                  <a:pt x="1571916" y="494722"/>
                  <a:pt x="1583363" y="498537"/>
                  <a:pt x="1590994" y="507440"/>
                </a:cubicBezTo>
                <a:cubicBezTo>
                  <a:pt x="1598624" y="515070"/>
                  <a:pt x="1602439" y="526516"/>
                  <a:pt x="1602439" y="543049"/>
                </a:cubicBezTo>
                <a:lnTo>
                  <a:pt x="1602439" y="625714"/>
                </a:lnTo>
                <a:lnTo>
                  <a:pt x="1579547" y="625714"/>
                </a:lnTo>
                <a:lnTo>
                  <a:pt x="1579547" y="543049"/>
                </a:lnTo>
                <a:cubicBezTo>
                  <a:pt x="1579547" y="532875"/>
                  <a:pt x="1577004" y="526516"/>
                  <a:pt x="1573189" y="521429"/>
                </a:cubicBezTo>
                <a:cubicBezTo>
                  <a:pt x="1569373" y="517614"/>
                  <a:pt x="1564286" y="515070"/>
                  <a:pt x="1555384" y="515070"/>
                </a:cubicBezTo>
                <a:cubicBezTo>
                  <a:pt x="1545210" y="515070"/>
                  <a:pt x="1536307" y="517614"/>
                  <a:pt x="1531220" y="523972"/>
                </a:cubicBezTo>
                <a:cubicBezTo>
                  <a:pt x="1526132" y="530332"/>
                  <a:pt x="1523589" y="539233"/>
                  <a:pt x="1523589" y="553224"/>
                </a:cubicBezTo>
                <a:lnTo>
                  <a:pt x="1523589" y="624443"/>
                </a:lnTo>
                <a:lnTo>
                  <a:pt x="1500697" y="624443"/>
                </a:lnTo>
                <a:lnTo>
                  <a:pt x="1500697" y="541777"/>
                </a:lnTo>
                <a:cubicBezTo>
                  <a:pt x="1500697" y="531603"/>
                  <a:pt x="1498153" y="525245"/>
                  <a:pt x="1494339" y="520157"/>
                </a:cubicBezTo>
                <a:cubicBezTo>
                  <a:pt x="1490523" y="516341"/>
                  <a:pt x="1485436" y="513798"/>
                  <a:pt x="1476534" y="513798"/>
                </a:cubicBezTo>
                <a:cubicBezTo>
                  <a:pt x="1465087" y="513798"/>
                  <a:pt x="1457457" y="517614"/>
                  <a:pt x="1452369" y="523972"/>
                </a:cubicBezTo>
                <a:cubicBezTo>
                  <a:pt x="1447282" y="530332"/>
                  <a:pt x="1444739" y="541777"/>
                  <a:pt x="1444739" y="557038"/>
                </a:cubicBezTo>
                <a:lnTo>
                  <a:pt x="1444739" y="623171"/>
                </a:lnTo>
                <a:lnTo>
                  <a:pt x="1421847" y="623171"/>
                </a:lnTo>
                <a:lnTo>
                  <a:pt x="1421847" y="495993"/>
                </a:lnTo>
                <a:lnTo>
                  <a:pt x="1440924" y="495993"/>
                </a:lnTo>
                <a:lnTo>
                  <a:pt x="1443468" y="511254"/>
                </a:lnTo>
                <a:cubicBezTo>
                  <a:pt x="1447282" y="507440"/>
                  <a:pt x="1452369" y="502353"/>
                  <a:pt x="1457457" y="499809"/>
                </a:cubicBezTo>
                <a:cubicBezTo>
                  <a:pt x="1465087" y="495993"/>
                  <a:pt x="1472718" y="494722"/>
                  <a:pt x="1480348" y="494722"/>
                </a:cubicBezTo>
                <a:close/>
                <a:moveTo>
                  <a:pt x="1274320" y="494722"/>
                </a:moveTo>
                <a:cubicBezTo>
                  <a:pt x="1281951" y="494722"/>
                  <a:pt x="1287038" y="495993"/>
                  <a:pt x="1294669" y="495993"/>
                </a:cubicBezTo>
                <a:lnTo>
                  <a:pt x="1339182" y="495993"/>
                </a:lnTo>
                <a:lnTo>
                  <a:pt x="1339182" y="511254"/>
                </a:lnTo>
                <a:lnTo>
                  <a:pt x="1317561" y="513798"/>
                </a:lnTo>
                <a:cubicBezTo>
                  <a:pt x="1318833" y="515070"/>
                  <a:pt x="1320104" y="518885"/>
                  <a:pt x="1321377" y="521429"/>
                </a:cubicBezTo>
                <a:cubicBezTo>
                  <a:pt x="1322648" y="526516"/>
                  <a:pt x="1323920" y="531603"/>
                  <a:pt x="1323920" y="536690"/>
                </a:cubicBezTo>
                <a:cubicBezTo>
                  <a:pt x="1323920" y="549408"/>
                  <a:pt x="1320104" y="559582"/>
                  <a:pt x="1311202" y="567213"/>
                </a:cubicBezTo>
                <a:cubicBezTo>
                  <a:pt x="1302299" y="574843"/>
                  <a:pt x="1290854" y="578659"/>
                  <a:pt x="1275593" y="578659"/>
                </a:cubicBezTo>
                <a:cubicBezTo>
                  <a:pt x="1271777" y="578659"/>
                  <a:pt x="1267962" y="577387"/>
                  <a:pt x="1265418" y="577387"/>
                </a:cubicBezTo>
                <a:cubicBezTo>
                  <a:pt x="1259059" y="581203"/>
                  <a:pt x="1255244" y="586290"/>
                  <a:pt x="1255244" y="591377"/>
                </a:cubicBezTo>
                <a:cubicBezTo>
                  <a:pt x="1255244" y="593921"/>
                  <a:pt x="1256515" y="596464"/>
                  <a:pt x="1259059" y="597735"/>
                </a:cubicBezTo>
                <a:cubicBezTo>
                  <a:pt x="1261602" y="599008"/>
                  <a:pt x="1266690" y="600279"/>
                  <a:pt x="1273049" y="600279"/>
                </a:cubicBezTo>
                <a:lnTo>
                  <a:pt x="1294669" y="600279"/>
                </a:lnTo>
                <a:cubicBezTo>
                  <a:pt x="1308659" y="600279"/>
                  <a:pt x="1318833" y="602822"/>
                  <a:pt x="1326464" y="609182"/>
                </a:cubicBezTo>
                <a:cubicBezTo>
                  <a:pt x="1334095" y="614269"/>
                  <a:pt x="1337909" y="623171"/>
                  <a:pt x="1337909" y="634617"/>
                </a:cubicBezTo>
                <a:cubicBezTo>
                  <a:pt x="1337909" y="648606"/>
                  <a:pt x="1331551" y="660053"/>
                  <a:pt x="1320104" y="667684"/>
                </a:cubicBezTo>
                <a:cubicBezTo>
                  <a:pt x="1308659" y="675314"/>
                  <a:pt x="1292125" y="679129"/>
                  <a:pt x="1270506" y="679129"/>
                </a:cubicBezTo>
                <a:cubicBezTo>
                  <a:pt x="1253972" y="679129"/>
                  <a:pt x="1241254" y="676585"/>
                  <a:pt x="1232352" y="670227"/>
                </a:cubicBezTo>
                <a:cubicBezTo>
                  <a:pt x="1223449" y="663868"/>
                  <a:pt x="1218362" y="654966"/>
                  <a:pt x="1218362" y="643519"/>
                </a:cubicBezTo>
                <a:cubicBezTo>
                  <a:pt x="1218362" y="635889"/>
                  <a:pt x="1220906" y="629530"/>
                  <a:pt x="1225993" y="623171"/>
                </a:cubicBezTo>
                <a:cubicBezTo>
                  <a:pt x="1229809" y="619356"/>
                  <a:pt x="1234896" y="615540"/>
                  <a:pt x="1242527" y="612997"/>
                </a:cubicBezTo>
                <a:cubicBezTo>
                  <a:pt x="1239983" y="611725"/>
                  <a:pt x="1238711" y="610453"/>
                  <a:pt x="1237439" y="607909"/>
                </a:cubicBezTo>
                <a:cubicBezTo>
                  <a:pt x="1234896" y="604095"/>
                  <a:pt x="1233623" y="600279"/>
                  <a:pt x="1233623" y="596464"/>
                </a:cubicBezTo>
                <a:cubicBezTo>
                  <a:pt x="1233623" y="591377"/>
                  <a:pt x="1234896" y="587561"/>
                  <a:pt x="1237439" y="583746"/>
                </a:cubicBezTo>
                <a:cubicBezTo>
                  <a:pt x="1238711" y="579930"/>
                  <a:pt x="1242527" y="577387"/>
                  <a:pt x="1246341" y="574843"/>
                </a:cubicBezTo>
                <a:cubicBezTo>
                  <a:pt x="1239983" y="572300"/>
                  <a:pt x="1236167" y="567213"/>
                  <a:pt x="1232352" y="562125"/>
                </a:cubicBezTo>
                <a:cubicBezTo>
                  <a:pt x="1228536" y="555767"/>
                  <a:pt x="1225993" y="548137"/>
                  <a:pt x="1225993" y="539233"/>
                </a:cubicBezTo>
                <a:cubicBezTo>
                  <a:pt x="1225993" y="525245"/>
                  <a:pt x="1229809" y="513798"/>
                  <a:pt x="1238711" y="506167"/>
                </a:cubicBezTo>
                <a:cubicBezTo>
                  <a:pt x="1247614" y="498537"/>
                  <a:pt x="1259059" y="494722"/>
                  <a:pt x="1274320" y="494722"/>
                </a:cubicBezTo>
                <a:close/>
                <a:moveTo>
                  <a:pt x="1150959" y="494722"/>
                </a:moveTo>
                <a:cubicBezTo>
                  <a:pt x="1166220" y="494722"/>
                  <a:pt x="1178938" y="498537"/>
                  <a:pt x="1186568" y="506167"/>
                </a:cubicBezTo>
                <a:cubicBezTo>
                  <a:pt x="1194199" y="513798"/>
                  <a:pt x="1198014" y="525245"/>
                  <a:pt x="1198014" y="541777"/>
                </a:cubicBezTo>
                <a:lnTo>
                  <a:pt x="1198014" y="624443"/>
                </a:lnTo>
                <a:lnTo>
                  <a:pt x="1175122" y="624443"/>
                </a:lnTo>
                <a:lnTo>
                  <a:pt x="1175122" y="543049"/>
                </a:lnTo>
                <a:cubicBezTo>
                  <a:pt x="1175122" y="532875"/>
                  <a:pt x="1172578" y="526516"/>
                  <a:pt x="1168763" y="521429"/>
                </a:cubicBezTo>
                <a:cubicBezTo>
                  <a:pt x="1164947" y="517614"/>
                  <a:pt x="1157317" y="515070"/>
                  <a:pt x="1148415" y="515070"/>
                </a:cubicBezTo>
                <a:cubicBezTo>
                  <a:pt x="1136968" y="515070"/>
                  <a:pt x="1126794" y="518885"/>
                  <a:pt x="1121707" y="525245"/>
                </a:cubicBezTo>
                <a:cubicBezTo>
                  <a:pt x="1115349" y="531603"/>
                  <a:pt x="1112805" y="543049"/>
                  <a:pt x="1112805" y="558311"/>
                </a:cubicBezTo>
                <a:lnTo>
                  <a:pt x="1112805" y="624443"/>
                </a:lnTo>
                <a:lnTo>
                  <a:pt x="1089913" y="624443"/>
                </a:lnTo>
                <a:lnTo>
                  <a:pt x="1089913" y="497266"/>
                </a:lnTo>
                <a:lnTo>
                  <a:pt x="1108989" y="497266"/>
                </a:lnTo>
                <a:lnTo>
                  <a:pt x="1111533" y="512527"/>
                </a:lnTo>
                <a:cubicBezTo>
                  <a:pt x="1115349" y="507440"/>
                  <a:pt x="1120436" y="502353"/>
                  <a:pt x="1126794" y="499809"/>
                </a:cubicBezTo>
                <a:cubicBezTo>
                  <a:pt x="1134425" y="495993"/>
                  <a:pt x="1142055" y="494722"/>
                  <a:pt x="1150959" y="494722"/>
                </a:cubicBezTo>
                <a:close/>
                <a:moveTo>
                  <a:pt x="998345" y="494722"/>
                </a:moveTo>
                <a:cubicBezTo>
                  <a:pt x="1003432" y="494722"/>
                  <a:pt x="1008520" y="494722"/>
                  <a:pt x="1011063" y="494722"/>
                </a:cubicBezTo>
                <a:lnTo>
                  <a:pt x="1012334" y="494722"/>
                </a:lnTo>
                <a:lnTo>
                  <a:pt x="1009791" y="515070"/>
                </a:lnTo>
                <a:lnTo>
                  <a:pt x="1008520" y="515070"/>
                </a:lnTo>
                <a:cubicBezTo>
                  <a:pt x="1003432" y="513798"/>
                  <a:pt x="999616" y="513798"/>
                  <a:pt x="995802" y="513798"/>
                </a:cubicBezTo>
                <a:cubicBezTo>
                  <a:pt x="986899" y="513798"/>
                  <a:pt x="977997" y="517614"/>
                  <a:pt x="971637" y="525245"/>
                </a:cubicBezTo>
                <a:cubicBezTo>
                  <a:pt x="965279" y="532875"/>
                  <a:pt x="961463" y="543049"/>
                  <a:pt x="961463" y="554495"/>
                </a:cubicBezTo>
                <a:lnTo>
                  <a:pt x="961463" y="623171"/>
                </a:lnTo>
                <a:lnTo>
                  <a:pt x="938571" y="623171"/>
                </a:lnTo>
                <a:lnTo>
                  <a:pt x="938571" y="495993"/>
                </a:lnTo>
                <a:lnTo>
                  <a:pt x="957649" y="495993"/>
                </a:lnTo>
                <a:lnTo>
                  <a:pt x="960192" y="516341"/>
                </a:lnTo>
                <a:cubicBezTo>
                  <a:pt x="965279" y="509983"/>
                  <a:pt x="969094" y="504896"/>
                  <a:pt x="975453" y="501080"/>
                </a:cubicBezTo>
                <a:cubicBezTo>
                  <a:pt x="983084" y="497266"/>
                  <a:pt x="990715" y="494722"/>
                  <a:pt x="998345" y="494722"/>
                </a:cubicBezTo>
                <a:close/>
                <a:moveTo>
                  <a:pt x="798676" y="494722"/>
                </a:moveTo>
                <a:cubicBezTo>
                  <a:pt x="816481" y="494722"/>
                  <a:pt x="829198" y="501080"/>
                  <a:pt x="838101" y="513798"/>
                </a:cubicBezTo>
                <a:cubicBezTo>
                  <a:pt x="847003" y="525245"/>
                  <a:pt x="852090" y="541777"/>
                  <a:pt x="852090" y="562125"/>
                </a:cubicBezTo>
                <a:cubicBezTo>
                  <a:pt x="852090" y="582474"/>
                  <a:pt x="847003" y="599008"/>
                  <a:pt x="838101" y="610453"/>
                </a:cubicBezTo>
                <a:cubicBezTo>
                  <a:pt x="827927" y="621900"/>
                  <a:pt x="815209" y="628258"/>
                  <a:pt x="798676" y="628258"/>
                </a:cubicBezTo>
                <a:cubicBezTo>
                  <a:pt x="789774" y="628258"/>
                  <a:pt x="782143" y="625714"/>
                  <a:pt x="775784" y="623171"/>
                </a:cubicBezTo>
                <a:cubicBezTo>
                  <a:pt x="769426" y="620627"/>
                  <a:pt x="764338" y="616813"/>
                  <a:pt x="760522" y="611725"/>
                </a:cubicBezTo>
                <a:cubicBezTo>
                  <a:pt x="761795" y="618084"/>
                  <a:pt x="761795" y="623171"/>
                  <a:pt x="761795" y="628258"/>
                </a:cubicBezTo>
                <a:lnTo>
                  <a:pt x="761795" y="680401"/>
                </a:lnTo>
                <a:lnTo>
                  <a:pt x="738903" y="680401"/>
                </a:lnTo>
                <a:lnTo>
                  <a:pt x="738903" y="497266"/>
                </a:lnTo>
                <a:lnTo>
                  <a:pt x="757979" y="497266"/>
                </a:lnTo>
                <a:lnTo>
                  <a:pt x="760522" y="512527"/>
                </a:lnTo>
                <a:cubicBezTo>
                  <a:pt x="764338" y="507440"/>
                  <a:pt x="769426" y="502353"/>
                  <a:pt x="775784" y="499809"/>
                </a:cubicBezTo>
                <a:cubicBezTo>
                  <a:pt x="782143" y="495993"/>
                  <a:pt x="789774" y="494722"/>
                  <a:pt x="798676" y="494722"/>
                </a:cubicBezTo>
                <a:close/>
                <a:moveTo>
                  <a:pt x="668954" y="494722"/>
                </a:moveTo>
                <a:cubicBezTo>
                  <a:pt x="681672" y="494722"/>
                  <a:pt x="695662" y="497266"/>
                  <a:pt x="708380" y="502353"/>
                </a:cubicBezTo>
                <a:lnTo>
                  <a:pt x="709651" y="503624"/>
                </a:lnTo>
                <a:lnTo>
                  <a:pt x="702021" y="522701"/>
                </a:lnTo>
                <a:lnTo>
                  <a:pt x="700750" y="521429"/>
                </a:lnTo>
                <a:cubicBezTo>
                  <a:pt x="688032" y="516341"/>
                  <a:pt x="677858" y="513798"/>
                  <a:pt x="667683" y="513798"/>
                </a:cubicBezTo>
                <a:cubicBezTo>
                  <a:pt x="658780" y="513798"/>
                  <a:pt x="652422" y="515070"/>
                  <a:pt x="648606" y="517614"/>
                </a:cubicBezTo>
                <a:cubicBezTo>
                  <a:pt x="644791" y="520157"/>
                  <a:pt x="642248" y="523972"/>
                  <a:pt x="642248" y="527788"/>
                </a:cubicBezTo>
                <a:cubicBezTo>
                  <a:pt x="642248" y="530332"/>
                  <a:pt x="643519" y="532875"/>
                  <a:pt x="644791" y="535419"/>
                </a:cubicBezTo>
                <a:cubicBezTo>
                  <a:pt x="646063" y="537962"/>
                  <a:pt x="648606" y="539233"/>
                  <a:pt x="652422" y="541777"/>
                </a:cubicBezTo>
                <a:cubicBezTo>
                  <a:pt x="656237" y="544321"/>
                  <a:pt x="663867" y="546864"/>
                  <a:pt x="674042" y="550680"/>
                </a:cubicBezTo>
                <a:cubicBezTo>
                  <a:pt x="689303" y="555767"/>
                  <a:pt x="698206" y="560854"/>
                  <a:pt x="705837" y="565941"/>
                </a:cubicBezTo>
                <a:cubicBezTo>
                  <a:pt x="710924" y="571029"/>
                  <a:pt x="713467" y="578659"/>
                  <a:pt x="713467" y="587561"/>
                </a:cubicBezTo>
                <a:cubicBezTo>
                  <a:pt x="713467" y="599008"/>
                  <a:pt x="708380" y="609182"/>
                  <a:pt x="699477" y="615540"/>
                </a:cubicBezTo>
                <a:cubicBezTo>
                  <a:pt x="690575" y="621900"/>
                  <a:pt x="677858" y="625714"/>
                  <a:pt x="662596" y="625714"/>
                </a:cubicBezTo>
                <a:cubicBezTo>
                  <a:pt x="646063" y="625714"/>
                  <a:pt x="632074" y="623171"/>
                  <a:pt x="623171" y="618084"/>
                </a:cubicBezTo>
                <a:lnTo>
                  <a:pt x="621899" y="618084"/>
                </a:lnTo>
                <a:lnTo>
                  <a:pt x="621899" y="596464"/>
                </a:lnTo>
                <a:lnTo>
                  <a:pt x="624443" y="597735"/>
                </a:lnTo>
                <a:cubicBezTo>
                  <a:pt x="630801" y="600279"/>
                  <a:pt x="637161" y="602822"/>
                  <a:pt x="643519" y="604095"/>
                </a:cubicBezTo>
                <a:cubicBezTo>
                  <a:pt x="649879" y="605366"/>
                  <a:pt x="656237" y="606638"/>
                  <a:pt x="662596" y="606638"/>
                </a:cubicBezTo>
                <a:cubicBezTo>
                  <a:pt x="671498" y="606638"/>
                  <a:pt x="679129" y="605366"/>
                  <a:pt x="684216" y="602822"/>
                </a:cubicBezTo>
                <a:cubicBezTo>
                  <a:pt x="689303" y="600279"/>
                  <a:pt x="691846" y="596464"/>
                  <a:pt x="691846" y="590105"/>
                </a:cubicBezTo>
                <a:cubicBezTo>
                  <a:pt x="691846" y="585017"/>
                  <a:pt x="690575" y="581203"/>
                  <a:pt x="686759" y="578659"/>
                </a:cubicBezTo>
                <a:cubicBezTo>
                  <a:pt x="682945" y="576116"/>
                  <a:pt x="674042" y="572300"/>
                  <a:pt x="662596" y="567213"/>
                </a:cubicBezTo>
                <a:cubicBezTo>
                  <a:pt x="649879" y="563398"/>
                  <a:pt x="642248" y="559582"/>
                  <a:pt x="637161" y="555767"/>
                </a:cubicBezTo>
                <a:cubicBezTo>
                  <a:pt x="632074" y="551951"/>
                  <a:pt x="628258" y="548137"/>
                  <a:pt x="625714" y="544321"/>
                </a:cubicBezTo>
                <a:cubicBezTo>
                  <a:pt x="623171" y="540506"/>
                  <a:pt x="621899" y="535419"/>
                  <a:pt x="621899" y="529059"/>
                </a:cubicBezTo>
                <a:cubicBezTo>
                  <a:pt x="621899" y="518885"/>
                  <a:pt x="625714" y="509983"/>
                  <a:pt x="634617" y="503624"/>
                </a:cubicBezTo>
                <a:cubicBezTo>
                  <a:pt x="642248" y="497266"/>
                  <a:pt x="654966" y="494722"/>
                  <a:pt x="668954" y="494722"/>
                </a:cubicBezTo>
                <a:close/>
                <a:moveTo>
                  <a:pt x="546864" y="494722"/>
                </a:moveTo>
                <a:cubicBezTo>
                  <a:pt x="562125" y="494722"/>
                  <a:pt x="573572" y="498537"/>
                  <a:pt x="582474" y="506167"/>
                </a:cubicBezTo>
                <a:cubicBezTo>
                  <a:pt x="590104" y="513798"/>
                  <a:pt x="593920" y="525245"/>
                  <a:pt x="593920" y="541777"/>
                </a:cubicBezTo>
                <a:lnTo>
                  <a:pt x="593920" y="624443"/>
                </a:lnTo>
                <a:lnTo>
                  <a:pt x="571028" y="624443"/>
                </a:lnTo>
                <a:lnTo>
                  <a:pt x="571028" y="543049"/>
                </a:lnTo>
                <a:cubicBezTo>
                  <a:pt x="571028" y="532875"/>
                  <a:pt x="568485" y="526516"/>
                  <a:pt x="564669" y="521429"/>
                </a:cubicBezTo>
                <a:cubicBezTo>
                  <a:pt x="560854" y="517614"/>
                  <a:pt x="553223" y="515070"/>
                  <a:pt x="544320" y="515070"/>
                </a:cubicBezTo>
                <a:cubicBezTo>
                  <a:pt x="532875" y="515070"/>
                  <a:pt x="522701" y="518885"/>
                  <a:pt x="517614" y="525245"/>
                </a:cubicBezTo>
                <a:cubicBezTo>
                  <a:pt x="511254" y="531603"/>
                  <a:pt x="508711" y="543049"/>
                  <a:pt x="508711" y="558311"/>
                </a:cubicBezTo>
                <a:lnTo>
                  <a:pt x="508711" y="624443"/>
                </a:lnTo>
                <a:lnTo>
                  <a:pt x="485819" y="624443"/>
                </a:lnTo>
                <a:lnTo>
                  <a:pt x="485819" y="497266"/>
                </a:lnTo>
                <a:lnTo>
                  <a:pt x="504896" y="497266"/>
                </a:lnTo>
                <a:lnTo>
                  <a:pt x="507440" y="512527"/>
                </a:lnTo>
                <a:cubicBezTo>
                  <a:pt x="511254" y="507440"/>
                  <a:pt x="516341" y="502353"/>
                  <a:pt x="522701" y="499809"/>
                </a:cubicBezTo>
                <a:cubicBezTo>
                  <a:pt x="530331" y="495993"/>
                  <a:pt x="537962" y="494722"/>
                  <a:pt x="546864" y="494722"/>
                </a:cubicBezTo>
                <a:close/>
                <a:moveTo>
                  <a:pt x="2097161" y="468014"/>
                </a:moveTo>
                <a:lnTo>
                  <a:pt x="2111150" y="468014"/>
                </a:lnTo>
                <a:lnTo>
                  <a:pt x="2111150" y="497266"/>
                </a:lnTo>
                <a:lnTo>
                  <a:pt x="2146760" y="497266"/>
                </a:lnTo>
                <a:lnTo>
                  <a:pt x="2146760" y="515070"/>
                </a:lnTo>
                <a:lnTo>
                  <a:pt x="2111150" y="515070"/>
                </a:lnTo>
                <a:lnTo>
                  <a:pt x="2111150" y="586290"/>
                </a:lnTo>
                <a:cubicBezTo>
                  <a:pt x="2111150" y="593921"/>
                  <a:pt x="2112422" y="599008"/>
                  <a:pt x="2116237" y="602822"/>
                </a:cubicBezTo>
                <a:cubicBezTo>
                  <a:pt x="2118780" y="606638"/>
                  <a:pt x="2123868" y="607909"/>
                  <a:pt x="2128955" y="607909"/>
                </a:cubicBezTo>
                <a:cubicBezTo>
                  <a:pt x="2131498" y="607909"/>
                  <a:pt x="2135314" y="606638"/>
                  <a:pt x="2137858" y="606638"/>
                </a:cubicBezTo>
                <a:cubicBezTo>
                  <a:pt x="2140401" y="606638"/>
                  <a:pt x="2142945" y="605366"/>
                  <a:pt x="2146760" y="604095"/>
                </a:cubicBezTo>
                <a:lnTo>
                  <a:pt x="2149303" y="602822"/>
                </a:lnTo>
                <a:lnTo>
                  <a:pt x="2149303" y="620627"/>
                </a:lnTo>
                <a:lnTo>
                  <a:pt x="2148032" y="620627"/>
                </a:lnTo>
                <a:cubicBezTo>
                  <a:pt x="2146760" y="621900"/>
                  <a:pt x="2142945" y="621900"/>
                  <a:pt x="2139129" y="623171"/>
                </a:cubicBezTo>
                <a:cubicBezTo>
                  <a:pt x="2134042" y="624443"/>
                  <a:pt x="2131498" y="624443"/>
                  <a:pt x="2127684" y="624443"/>
                </a:cubicBezTo>
                <a:cubicBezTo>
                  <a:pt x="2102248" y="624443"/>
                  <a:pt x="2089530" y="611725"/>
                  <a:pt x="2089530" y="585017"/>
                </a:cubicBezTo>
                <a:lnTo>
                  <a:pt x="2089530" y="513798"/>
                </a:lnTo>
                <a:lnTo>
                  <a:pt x="2071725" y="513798"/>
                </a:lnTo>
                <a:lnTo>
                  <a:pt x="2071725" y="502353"/>
                </a:lnTo>
                <a:lnTo>
                  <a:pt x="2089530" y="494722"/>
                </a:lnTo>
                <a:close/>
                <a:moveTo>
                  <a:pt x="424773" y="455296"/>
                </a:moveTo>
                <a:lnTo>
                  <a:pt x="447665" y="455296"/>
                </a:lnTo>
                <a:lnTo>
                  <a:pt x="447665" y="624443"/>
                </a:lnTo>
                <a:lnTo>
                  <a:pt x="424773" y="624443"/>
                </a:lnTo>
                <a:close/>
                <a:moveTo>
                  <a:pt x="2038659" y="451482"/>
                </a:moveTo>
                <a:cubicBezTo>
                  <a:pt x="2042474" y="451482"/>
                  <a:pt x="2045017" y="452753"/>
                  <a:pt x="2047561" y="455296"/>
                </a:cubicBezTo>
                <a:cubicBezTo>
                  <a:pt x="2050105" y="456569"/>
                  <a:pt x="2051377" y="461656"/>
                  <a:pt x="2051377" y="465470"/>
                </a:cubicBezTo>
                <a:cubicBezTo>
                  <a:pt x="2051377" y="469286"/>
                  <a:pt x="2050105" y="473101"/>
                  <a:pt x="2047561" y="475645"/>
                </a:cubicBezTo>
                <a:cubicBezTo>
                  <a:pt x="2045017" y="478188"/>
                  <a:pt x="2042474" y="479461"/>
                  <a:pt x="2038659" y="479461"/>
                </a:cubicBezTo>
                <a:cubicBezTo>
                  <a:pt x="2034843" y="479461"/>
                  <a:pt x="2032300" y="478188"/>
                  <a:pt x="2029756" y="475645"/>
                </a:cubicBezTo>
                <a:cubicBezTo>
                  <a:pt x="2027213" y="474374"/>
                  <a:pt x="2025941" y="470558"/>
                  <a:pt x="2025941" y="465470"/>
                </a:cubicBezTo>
                <a:cubicBezTo>
                  <a:pt x="2025941" y="461656"/>
                  <a:pt x="2027213" y="457840"/>
                  <a:pt x="2029756" y="455296"/>
                </a:cubicBezTo>
                <a:cubicBezTo>
                  <a:pt x="2032300" y="452753"/>
                  <a:pt x="2034843" y="451482"/>
                  <a:pt x="2038659" y="451482"/>
                </a:cubicBezTo>
                <a:close/>
                <a:moveTo>
                  <a:pt x="1920383" y="451482"/>
                </a:moveTo>
                <a:cubicBezTo>
                  <a:pt x="1922927" y="451482"/>
                  <a:pt x="1926743" y="452753"/>
                  <a:pt x="1929286" y="455296"/>
                </a:cubicBezTo>
                <a:cubicBezTo>
                  <a:pt x="1931830" y="456569"/>
                  <a:pt x="1933101" y="461656"/>
                  <a:pt x="1933101" y="465470"/>
                </a:cubicBezTo>
                <a:cubicBezTo>
                  <a:pt x="1933101" y="469286"/>
                  <a:pt x="1931830" y="473101"/>
                  <a:pt x="1929286" y="475645"/>
                </a:cubicBezTo>
                <a:cubicBezTo>
                  <a:pt x="1926743" y="478188"/>
                  <a:pt x="1924199" y="479461"/>
                  <a:pt x="1920383" y="479461"/>
                </a:cubicBezTo>
                <a:cubicBezTo>
                  <a:pt x="1916569" y="479461"/>
                  <a:pt x="1914025" y="478188"/>
                  <a:pt x="1911482" y="475645"/>
                </a:cubicBezTo>
                <a:cubicBezTo>
                  <a:pt x="1908938" y="474374"/>
                  <a:pt x="1907666" y="470558"/>
                  <a:pt x="1907666" y="465470"/>
                </a:cubicBezTo>
                <a:cubicBezTo>
                  <a:pt x="1907666" y="461656"/>
                  <a:pt x="1908938" y="457840"/>
                  <a:pt x="1911482" y="455296"/>
                </a:cubicBezTo>
                <a:cubicBezTo>
                  <a:pt x="1914025" y="452753"/>
                  <a:pt x="1916569" y="451482"/>
                  <a:pt x="1920383" y="451482"/>
                </a:cubicBezTo>
                <a:close/>
                <a:moveTo>
                  <a:pt x="1042857" y="451482"/>
                </a:moveTo>
                <a:cubicBezTo>
                  <a:pt x="1045400" y="451482"/>
                  <a:pt x="1049216" y="452753"/>
                  <a:pt x="1051760" y="455296"/>
                </a:cubicBezTo>
                <a:cubicBezTo>
                  <a:pt x="1054304" y="456569"/>
                  <a:pt x="1055575" y="460383"/>
                  <a:pt x="1055575" y="465470"/>
                </a:cubicBezTo>
                <a:cubicBezTo>
                  <a:pt x="1055575" y="469286"/>
                  <a:pt x="1054304" y="473101"/>
                  <a:pt x="1051760" y="475645"/>
                </a:cubicBezTo>
                <a:cubicBezTo>
                  <a:pt x="1049216" y="478188"/>
                  <a:pt x="1046673" y="479461"/>
                  <a:pt x="1042857" y="479461"/>
                </a:cubicBezTo>
                <a:cubicBezTo>
                  <a:pt x="1039042" y="479461"/>
                  <a:pt x="1036499" y="478188"/>
                  <a:pt x="1033955" y="475645"/>
                </a:cubicBezTo>
                <a:cubicBezTo>
                  <a:pt x="1031412" y="474374"/>
                  <a:pt x="1030139" y="470558"/>
                  <a:pt x="1030139" y="465470"/>
                </a:cubicBezTo>
                <a:cubicBezTo>
                  <a:pt x="1030139" y="461656"/>
                  <a:pt x="1031412" y="457840"/>
                  <a:pt x="1033955" y="455296"/>
                </a:cubicBezTo>
                <a:cubicBezTo>
                  <a:pt x="1036499" y="452753"/>
                  <a:pt x="1039042" y="451482"/>
                  <a:pt x="1042857" y="451482"/>
                </a:cubicBezTo>
                <a:close/>
                <a:moveTo>
                  <a:pt x="891516" y="451482"/>
                </a:moveTo>
                <a:cubicBezTo>
                  <a:pt x="894060" y="451482"/>
                  <a:pt x="897874" y="452753"/>
                  <a:pt x="900418" y="455296"/>
                </a:cubicBezTo>
                <a:cubicBezTo>
                  <a:pt x="902961" y="456569"/>
                  <a:pt x="904234" y="460383"/>
                  <a:pt x="904234" y="465470"/>
                </a:cubicBezTo>
                <a:cubicBezTo>
                  <a:pt x="904234" y="469286"/>
                  <a:pt x="902961" y="473101"/>
                  <a:pt x="900418" y="475645"/>
                </a:cubicBezTo>
                <a:cubicBezTo>
                  <a:pt x="897874" y="478188"/>
                  <a:pt x="895331" y="479461"/>
                  <a:pt x="891516" y="479461"/>
                </a:cubicBezTo>
                <a:cubicBezTo>
                  <a:pt x="887700" y="479461"/>
                  <a:pt x="885157" y="478188"/>
                  <a:pt x="882613" y="475645"/>
                </a:cubicBezTo>
                <a:cubicBezTo>
                  <a:pt x="880069" y="474374"/>
                  <a:pt x="878798" y="470558"/>
                  <a:pt x="878798" y="465470"/>
                </a:cubicBezTo>
                <a:cubicBezTo>
                  <a:pt x="878798" y="461656"/>
                  <a:pt x="880069" y="457840"/>
                  <a:pt x="882613" y="455296"/>
                </a:cubicBezTo>
                <a:cubicBezTo>
                  <a:pt x="885157" y="452753"/>
                  <a:pt x="887700" y="451482"/>
                  <a:pt x="891516" y="451482"/>
                </a:cubicBezTo>
                <a:close/>
                <a:moveTo>
                  <a:pt x="1968711" y="445122"/>
                </a:moveTo>
                <a:lnTo>
                  <a:pt x="1991603" y="445122"/>
                </a:lnTo>
                <a:lnTo>
                  <a:pt x="1991603" y="624443"/>
                </a:lnTo>
                <a:lnTo>
                  <a:pt x="1968711" y="624443"/>
                </a:lnTo>
                <a:close/>
                <a:moveTo>
                  <a:pt x="1765227" y="445122"/>
                </a:moveTo>
                <a:lnTo>
                  <a:pt x="1788118" y="445122"/>
                </a:lnTo>
                <a:lnTo>
                  <a:pt x="1788118" y="488362"/>
                </a:lnTo>
                <a:cubicBezTo>
                  <a:pt x="1788118" y="495993"/>
                  <a:pt x="1788118" y="503624"/>
                  <a:pt x="1788118" y="509983"/>
                </a:cubicBezTo>
                <a:cubicBezTo>
                  <a:pt x="1797022" y="499809"/>
                  <a:pt x="1809739" y="494722"/>
                  <a:pt x="1826272" y="494722"/>
                </a:cubicBezTo>
                <a:cubicBezTo>
                  <a:pt x="1842806" y="494722"/>
                  <a:pt x="1856794" y="501080"/>
                  <a:pt x="1864425" y="512527"/>
                </a:cubicBezTo>
                <a:cubicBezTo>
                  <a:pt x="1873328" y="523972"/>
                  <a:pt x="1878415" y="540506"/>
                  <a:pt x="1878415" y="560854"/>
                </a:cubicBezTo>
                <a:cubicBezTo>
                  <a:pt x="1878415" y="581203"/>
                  <a:pt x="1873328" y="597735"/>
                  <a:pt x="1864425" y="609182"/>
                </a:cubicBezTo>
                <a:cubicBezTo>
                  <a:pt x="1854251" y="620627"/>
                  <a:pt x="1841533" y="626987"/>
                  <a:pt x="1825001" y="626987"/>
                </a:cubicBezTo>
                <a:cubicBezTo>
                  <a:pt x="1816098" y="626987"/>
                  <a:pt x="1808467" y="624443"/>
                  <a:pt x="1802109" y="621900"/>
                </a:cubicBezTo>
                <a:cubicBezTo>
                  <a:pt x="1795749" y="619356"/>
                  <a:pt x="1790662" y="614269"/>
                  <a:pt x="1785575" y="609182"/>
                </a:cubicBezTo>
                <a:lnTo>
                  <a:pt x="1781760" y="624443"/>
                </a:lnTo>
                <a:lnTo>
                  <a:pt x="1765227" y="624443"/>
                </a:lnTo>
                <a:close/>
                <a:moveTo>
                  <a:pt x="2057735" y="82666"/>
                </a:moveTo>
                <a:lnTo>
                  <a:pt x="1994146" y="211115"/>
                </a:lnTo>
                <a:lnTo>
                  <a:pt x="2121324" y="211115"/>
                </a:lnTo>
                <a:close/>
                <a:moveTo>
                  <a:pt x="958920" y="81394"/>
                </a:moveTo>
                <a:lnTo>
                  <a:pt x="958920" y="155157"/>
                </a:lnTo>
                <a:lnTo>
                  <a:pt x="1105175" y="155157"/>
                </a:lnTo>
                <a:cubicBezTo>
                  <a:pt x="1150959" y="155157"/>
                  <a:pt x="1161133" y="134808"/>
                  <a:pt x="1161133" y="118276"/>
                </a:cubicBezTo>
                <a:cubicBezTo>
                  <a:pt x="1161133" y="101742"/>
                  <a:pt x="1150959" y="81394"/>
                  <a:pt x="1105175" y="81394"/>
                </a:cubicBezTo>
                <a:close/>
                <a:moveTo>
                  <a:pt x="600279" y="67405"/>
                </a:moveTo>
                <a:cubicBezTo>
                  <a:pt x="508711" y="67405"/>
                  <a:pt x="464199" y="108102"/>
                  <a:pt x="464199" y="171691"/>
                </a:cubicBezTo>
                <a:cubicBezTo>
                  <a:pt x="464199" y="234007"/>
                  <a:pt x="504896" y="275976"/>
                  <a:pt x="600279" y="275976"/>
                </a:cubicBezTo>
                <a:cubicBezTo>
                  <a:pt x="699477" y="275976"/>
                  <a:pt x="736359" y="228920"/>
                  <a:pt x="736359" y="171691"/>
                </a:cubicBezTo>
                <a:cubicBezTo>
                  <a:pt x="736359" y="106829"/>
                  <a:pt x="691846" y="67405"/>
                  <a:pt x="600279" y="67405"/>
                </a:cubicBezTo>
                <a:close/>
                <a:moveTo>
                  <a:pt x="900418" y="10174"/>
                </a:moveTo>
                <a:lnTo>
                  <a:pt x="1117892" y="10174"/>
                </a:lnTo>
                <a:cubicBezTo>
                  <a:pt x="1201830" y="10174"/>
                  <a:pt x="1247614" y="47056"/>
                  <a:pt x="1247614" y="115732"/>
                </a:cubicBezTo>
                <a:cubicBezTo>
                  <a:pt x="1247614" y="185680"/>
                  <a:pt x="1189112" y="208571"/>
                  <a:pt x="1173851" y="213659"/>
                </a:cubicBezTo>
                <a:lnTo>
                  <a:pt x="1265418" y="329391"/>
                </a:lnTo>
                <a:cubicBezTo>
                  <a:pt x="1266690" y="330662"/>
                  <a:pt x="1265418" y="333206"/>
                  <a:pt x="1262875" y="333206"/>
                </a:cubicBezTo>
                <a:lnTo>
                  <a:pt x="1177665" y="333206"/>
                </a:lnTo>
                <a:cubicBezTo>
                  <a:pt x="1173851" y="333206"/>
                  <a:pt x="1171307" y="331935"/>
                  <a:pt x="1168763" y="329391"/>
                </a:cubicBezTo>
                <a:lnTo>
                  <a:pt x="1096271" y="246725"/>
                </a:lnTo>
                <a:cubicBezTo>
                  <a:pt x="1074652" y="225105"/>
                  <a:pt x="1070836" y="221289"/>
                  <a:pt x="1032683" y="221289"/>
                </a:cubicBezTo>
                <a:lnTo>
                  <a:pt x="958920" y="221289"/>
                </a:lnTo>
                <a:lnTo>
                  <a:pt x="958920" y="321760"/>
                </a:lnTo>
                <a:cubicBezTo>
                  <a:pt x="958920" y="328119"/>
                  <a:pt x="953833" y="333206"/>
                  <a:pt x="947474" y="333206"/>
                </a:cubicBezTo>
                <a:lnTo>
                  <a:pt x="886429" y="333206"/>
                </a:lnTo>
                <a:cubicBezTo>
                  <a:pt x="880069" y="333206"/>
                  <a:pt x="874982" y="328119"/>
                  <a:pt x="874982" y="321760"/>
                </a:cubicBezTo>
                <a:lnTo>
                  <a:pt x="874982" y="35610"/>
                </a:lnTo>
                <a:cubicBezTo>
                  <a:pt x="874982" y="21621"/>
                  <a:pt x="886429" y="10174"/>
                  <a:pt x="900418" y="10174"/>
                </a:cubicBezTo>
                <a:close/>
                <a:moveTo>
                  <a:pt x="2024669" y="8903"/>
                </a:moveTo>
                <a:lnTo>
                  <a:pt x="2098432" y="8903"/>
                </a:lnTo>
                <a:cubicBezTo>
                  <a:pt x="2102248" y="8903"/>
                  <a:pt x="2106063" y="11447"/>
                  <a:pt x="2108606" y="15261"/>
                </a:cubicBezTo>
                <a:lnTo>
                  <a:pt x="2272666" y="329391"/>
                </a:lnTo>
                <a:cubicBezTo>
                  <a:pt x="2273937" y="330662"/>
                  <a:pt x="2272666" y="333206"/>
                  <a:pt x="2270123" y="333206"/>
                </a:cubicBezTo>
                <a:lnTo>
                  <a:pt x="2223066" y="333206"/>
                </a:lnTo>
                <a:cubicBezTo>
                  <a:pt x="2197631" y="333206"/>
                  <a:pt x="2173467" y="317944"/>
                  <a:pt x="2162021" y="295052"/>
                </a:cubicBezTo>
                <a:lnTo>
                  <a:pt x="2150576" y="270889"/>
                </a:lnTo>
                <a:lnTo>
                  <a:pt x="1964896" y="270889"/>
                </a:lnTo>
                <a:lnTo>
                  <a:pt x="1936917" y="326847"/>
                </a:lnTo>
                <a:cubicBezTo>
                  <a:pt x="1935645" y="330662"/>
                  <a:pt x="1931830" y="333206"/>
                  <a:pt x="1926743" y="333206"/>
                </a:cubicBezTo>
                <a:lnTo>
                  <a:pt x="1844077" y="333206"/>
                </a:lnTo>
                <a:cubicBezTo>
                  <a:pt x="1841533" y="333206"/>
                  <a:pt x="1840262" y="330662"/>
                  <a:pt x="1841533" y="329391"/>
                </a:cubicBezTo>
                <a:lnTo>
                  <a:pt x="2001777" y="22892"/>
                </a:lnTo>
                <a:cubicBezTo>
                  <a:pt x="2005593" y="13990"/>
                  <a:pt x="2014495" y="8903"/>
                  <a:pt x="2024669" y="8903"/>
                </a:cubicBezTo>
                <a:close/>
                <a:moveTo>
                  <a:pt x="1747422" y="8903"/>
                </a:moveTo>
                <a:lnTo>
                  <a:pt x="1794478" y="8903"/>
                </a:lnTo>
                <a:cubicBezTo>
                  <a:pt x="1800836" y="8903"/>
                  <a:pt x="1805923" y="13990"/>
                  <a:pt x="1805923" y="20348"/>
                </a:cubicBezTo>
                <a:lnTo>
                  <a:pt x="1805923" y="321760"/>
                </a:lnTo>
                <a:cubicBezTo>
                  <a:pt x="1805923" y="328119"/>
                  <a:pt x="1800836" y="333206"/>
                  <a:pt x="1794478" y="333206"/>
                </a:cubicBezTo>
                <a:lnTo>
                  <a:pt x="1733433" y="333206"/>
                </a:lnTo>
                <a:cubicBezTo>
                  <a:pt x="1727073" y="333206"/>
                  <a:pt x="1721986" y="328119"/>
                  <a:pt x="1721986" y="320488"/>
                </a:cubicBezTo>
                <a:lnTo>
                  <a:pt x="1721986" y="34339"/>
                </a:lnTo>
                <a:cubicBezTo>
                  <a:pt x="1721986" y="20348"/>
                  <a:pt x="1733433" y="8903"/>
                  <a:pt x="1747422" y="8903"/>
                </a:cubicBezTo>
                <a:close/>
                <a:moveTo>
                  <a:pt x="1261602" y="8903"/>
                </a:moveTo>
                <a:lnTo>
                  <a:pt x="1344269" y="8903"/>
                </a:lnTo>
                <a:cubicBezTo>
                  <a:pt x="1348084" y="8903"/>
                  <a:pt x="1351900" y="11447"/>
                  <a:pt x="1354443" y="15261"/>
                </a:cubicBezTo>
                <a:lnTo>
                  <a:pt x="1475261" y="258171"/>
                </a:lnTo>
                <a:lnTo>
                  <a:pt x="1594808" y="15261"/>
                </a:lnTo>
                <a:cubicBezTo>
                  <a:pt x="1596081" y="11447"/>
                  <a:pt x="1599896" y="8903"/>
                  <a:pt x="1604983" y="8903"/>
                </a:cubicBezTo>
                <a:lnTo>
                  <a:pt x="1687649" y="8903"/>
                </a:lnTo>
                <a:cubicBezTo>
                  <a:pt x="1690192" y="8903"/>
                  <a:pt x="1691463" y="11447"/>
                  <a:pt x="1690192" y="12718"/>
                </a:cubicBezTo>
                <a:lnTo>
                  <a:pt x="1526132" y="326847"/>
                </a:lnTo>
                <a:cubicBezTo>
                  <a:pt x="1524861" y="330662"/>
                  <a:pt x="1521045" y="333206"/>
                  <a:pt x="1515958" y="333206"/>
                </a:cubicBezTo>
                <a:lnTo>
                  <a:pt x="1442195" y="333206"/>
                </a:lnTo>
                <a:cubicBezTo>
                  <a:pt x="1432021" y="333206"/>
                  <a:pt x="1423119" y="326847"/>
                  <a:pt x="1419303" y="319217"/>
                </a:cubicBezTo>
                <a:lnTo>
                  <a:pt x="1259059" y="12718"/>
                </a:lnTo>
                <a:cubicBezTo>
                  <a:pt x="1257788" y="11447"/>
                  <a:pt x="1259059" y="8903"/>
                  <a:pt x="1261602" y="8903"/>
                </a:cubicBezTo>
                <a:close/>
                <a:moveTo>
                  <a:pt x="25435" y="8903"/>
                </a:moveTo>
                <a:lnTo>
                  <a:pt x="351010" y="8903"/>
                </a:lnTo>
                <a:cubicBezTo>
                  <a:pt x="358641" y="8903"/>
                  <a:pt x="363728" y="13990"/>
                  <a:pt x="363728" y="20348"/>
                </a:cubicBezTo>
                <a:lnTo>
                  <a:pt x="363728" y="76307"/>
                </a:lnTo>
                <a:cubicBezTo>
                  <a:pt x="363728" y="78850"/>
                  <a:pt x="361184" y="81394"/>
                  <a:pt x="358641" y="81394"/>
                </a:cubicBezTo>
                <a:lnTo>
                  <a:pt x="83937" y="81394"/>
                </a:lnTo>
                <a:cubicBezTo>
                  <a:pt x="83937" y="94112"/>
                  <a:pt x="83937" y="100471"/>
                  <a:pt x="104286" y="101742"/>
                </a:cubicBezTo>
                <a:lnTo>
                  <a:pt x="270889" y="117004"/>
                </a:lnTo>
                <a:cubicBezTo>
                  <a:pt x="333205" y="122091"/>
                  <a:pt x="333205" y="221289"/>
                  <a:pt x="270889" y="227649"/>
                </a:cubicBezTo>
                <a:cubicBezTo>
                  <a:pt x="220018" y="232736"/>
                  <a:pt x="138624" y="239094"/>
                  <a:pt x="113189" y="241638"/>
                </a:cubicBezTo>
                <a:cubicBezTo>
                  <a:pt x="94111" y="242910"/>
                  <a:pt x="83937" y="247997"/>
                  <a:pt x="83937" y="261986"/>
                </a:cubicBezTo>
                <a:lnTo>
                  <a:pt x="83937" y="320488"/>
                </a:lnTo>
                <a:cubicBezTo>
                  <a:pt x="83937" y="326847"/>
                  <a:pt x="78850" y="331935"/>
                  <a:pt x="72492" y="331935"/>
                </a:cubicBezTo>
                <a:lnTo>
                  <a:pt x="11447" y="331935"/>
                </a:lnTo>
                <a:cubicBezTo>
                  <a:pt x="5087" y="331935"/>
                  <a:pt x="0" y="326847"/>
                  <a:pt x="0" y="320488"/>
                </a:cubicBezTo>
                <a:lnTo>
                  <a:pt x="0" y="240367"/>
                </a:lnTo>
                <a:cubicBezTo>
                  <a:pt x="0" y="212387"/>
                  <a:pt x="10174" y="193310"/>
                  <a:pt x="31795" y="192039"/>
                </a:cubicBezTo>
                <a:cubicBezTo>
                  <a:pt x="58502" y="189496"/>
                  <a:pt x="227649" y="179321"/>
                  <a:pt x="227649" y="179321"/>
                </a:cubicBezTo>
                <a:cubicBezTo>
                  <a:pt x="232736" y="176778"/>
                  <a:pt x="232736" y="170418"/>
                  <a:pt x="227649" y="167875"/>
                </a:cubicBezTo>
                <a:cubicBezTo>
                  <a:pt x="227649" y="167875"/>
                  <a:pt x="63589" y="158973"/>
                  <a:pt x="33066" y="156429"/>
                </a:cubicBezTo>
                <a:cubicBezTo>
                  <a:pt x="7631" y="153886"/>
                  <a:pt x="0" y="134808"/>
                  <a:pt x="0" y="106829"/>
                </a:cubicBezTo>
                <a:lnTo>
                  <a:pt x="0" y="34339"/>
                </a:lnTo>
                <a:cubicBezTo>
                  <a:pt x="0" y="20348"/>
                  <a:pt x="11447" y="8903"/>
                  <a:pt x="25435" y="8903"/>
                </a:cubicBezTo>
                <a:close/>
                <a:moveTo>
                  <a:pt x="600279" y="0"/>
                </a:moveTo>
                <a:cubicBezTo>
                  <a:pt x="719826" y="0"/>
                  <a:pt x="821568" y="45784"/>
                  <a:pt x="821568" y="170418"/>
                </a:cubicBezTo>
                <a:cubicBezTo>
                  <a:pt x="821568" y="298868"/>
                  <a:pt x="713467" y="342109"/>
                  <a:pt x="600279" y="340836"/>
                </a:cubicBezTo>
                <a:cubicBezTo>
                  <a:pt x="482004" y="340836"/>
                  <a:pt x="377718" y="295052"/>
                  <a:pt x="377718" y="170418"/>
                </a:cubicBezTo>
                <a:cubicBezTo>
                  <a:pt x="377718" y="44513"/>
                  <a:pt x="484548" y="0"/>
                  <a:pt x="60027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00" kern="1200">
                <a:solidFill>
                  <a:schemeClr val="accent1">
                    <a:alpha val="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Apax-Bold" panose="020B0004020202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  <p:sp>
        <p:nvSpPr>
          <p:cNvPr id="39" name="Forme libre : forme 38">
            <a:extLst>
              <a:ext uri="{FF2B5EF4-FFF2-40B4-BE49-F238E27FC236}">
                <a16:creationId xmlns:a16="http://schemas.microsoft.com/office/drawing/2014/main" id="{99613614-C8D0-100D-CDA1-2505DB40176E}"/>
              </a:ext>
            </a:extLst>
          </p:cNvPr>
          <p:cNvSpPr>
            <a:spLocks noChangeAspect="1"/>
          </p:cNvSpPr>
          <p:nvPr/>
        </p:nvSpPr>
        <p:spPr bwMode="gray">
          <a:xfrm>
            <a:off x="907837" y="1612987"/>
            <a:ext cx="3143250" cy="3587750"/>
          </a:xfrm>
          <a:custGeom>
            <a:avLst/>
            <a:gdLst>
              <a:gd name="connsiteX0" fmla="*/ 767080 w 3143250"/>
              <a:gd name="connsiteY0" fmla="*/ 3436620 h 3587750"/>
              <a:gd name="connsiteX1" fmla="*/ 335280 w 3143250"/>
              <a:gd name="connsiteY1" fmla="*/ 3395980 h 3587750"/>
              <a:gd name="connsiteX2" fmla="*/ 317500 w 3143250"/>
              <a:gd name="connsiteY2" fmla="*/ 3390900 h 3587750"/>
              <a:gd name="connsiteX3" fmla="*/ 74930 w 3143250"/>
              <a:gd name="connsiteY3" fmla="*/ 3191510 h 3587750"/>
              <a:gd name="connsiteX4" fmla="*/ 29210 w 3143250"/>
              <a:gd name="connsiteY4" fmla="*/ 2890520 h 3587750"/>
              <a:gd name="connsiteX5" fmla="*/ 29210 w 3143250"/>
              <a:gd name="connsiteY5" fmla="*/ 0 h 3587750"/>
              <a:gd name="connsiteX6" fmla="*/ 0 w 3143250"/>
              <a:gd name="connsiteY6" fmla="*/ 0 h 3587750"/>
              <a:gd name="connsiteX7" fmla="*/ 0 w 3143250"/>
              <a:gd name="connsiteY7" fmla="*/ 2889250 h 3587750"/>
              <a:gd name="connsiteX8" fmla="*/ 48260 w 3143250"/>
              <a:gd name="connsiteY8" fmla="*/ 3202940 h 3587750"/>
              <a:gd name="connsiteX9" fmla="*/ 309880 w 3143250"/>
              <a:gd name="connsiteY9" fmla="*/ 3416300 h 3587750"/>
              <a:gd name="connsiteX10" fmla="*/ 327660 w 3143250"/>
              <a:gd name="connsiteY10" fmla="*/ 3421380 h 3587750"/>
              <a:gd name="connsiteX11" fmla="*/ 765810 w 3143250"/>
              <a:gd name="connsiteY11" fmla="*/ 3463290 h 3587750"/>
              <a:gd name="connsiteX12" fmla="*/ 3141980 w 3143250"/>
              <a:gd name="connsiteY12" fmla="*/ 3587750 h 3587750"/>
              <a:gd name="connsiteX13" fmla="*/ 3143250 w 3143250"/>
              <a:gd name="connsiteY13" fmla="*/ 3559810 h 3587750"/>
              <a:gd name="connsiteX14" fmla="*/ 767080 w 3143250"/>
              <a:gd name="connsiteY14" fmla="*/ 3436620 h 358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3250" h="3587750">
                <a:moveTo>
                  <a:pt x="767080" y="3436620"/>
                </a:moveTo>
                <a:cubicBezTo>
                  <a:pt x="763270" y="3436620"/>
                  <a:pt x="401320" y="3415030"/>
                  <a:pt x="335280" y="3395980"/>
                </a:cubicBezTo>
                <a:cubicBezTo>
                  <a:pt x="330200" y="3394710"/>
                  <a:pt x="323850" y="3392170"/>
                  <a:pt x="317500" y="3390900"/>
                </a:cubicBezTo>
                <a:cubicBezTo>
                  <a:pt x="248920" y="3371850"/>
                  <a:pt x="144780" y="3342640"/>
                  <a:pt x="74930" y="3191510"/>
                </a:cubicBezTo>
                <a:cubicBezTo>
                  <a:pt x="74930" y="3190240"/>
                  <a:pt x="29210" y="3102610"/>
                  <a:pt x="29210" y="2890520"/>
                </a:cubicBezTo>
                <a:lnTo>
                  <a:pt x="29210" y="0"/>
                </a:lnTo>
                <a:lnTo>
                  <a:pt x="0" y="0"/>
                </a:lnTo>
                <a:lnTo>
                  <a:pt x="0" y="2889250"/>
                </a:lnTo>
                <a:cubicBezTo>
                  <a:pt x="0" y="3110230"/>
                  <a:pt x="46990" y="3200400"/>
                  <a:pt x="48260" y="3202940"/>
                </a:cubicBezTo>
                <a:cubicBezTo>
                  <a:pt x="124460" y="3365500"/>
                  <a:pt x="240030" y="3397250"/>
                  <a:pt x="309880" y="3416300"/>
                </a:cubicBezTo>
                <a:cubicBezTo>
                  <a:pt x="316230" y="3417570"/>
                  <a:pt x="321310" y="3420110"/>
                  <a:pt x="327660" y="3421380"/>
                </a:cubicBezTo>
                <a:cubicBezTo>
                  <a:pt x="396240" y="3441700"/>
                  <a:pt x="750570" y="3463290"/>
                  <a:pt x="765810" y="3463290"/>
                </a:cubicBezTo>
                <a:lnTo>
                  <a:pt x="3141980" y="3587750"/>
                </a:lnTo>
                <a:lnTo>
                  <a:pt x="3143250" y="3559810"/>
                </a:lnTo>
                <a:lnTo>
                  <a:pt x="767080" y="343662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Espace réservé du texte 16">
            <a:extLst>
              <a:ext uri="{FF2B5EF4-FFF2-40B4-BE49-F238E27FC236}">
                <a16:creationId xmlns:a16="http://schemas.microsoft.com/office/drawing/2014/main" id="{DF73C2D7-1FB9-66CA-AF53-B9E1F1CFFB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1250960" y="1566317"/>
            <a:ext cx="3143250" cy="548032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0" b="1" baseline="0">
                <a:solidFill>
                  <a:schemeClr val="bg1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 b="1">
                <a:solidFill>
                  <a:schemeClr val="bg1"/>
                </a:solidFill>
                <a:latin typeface="+mn-lt"/>
              </a:defRPr>
            </a:lvl3pPr>
            <a:lvl4pPr marL="0" indent="0">
              <a:buNone/>
              <a:defRPr sz="2000" b="1">
                <a:solidFill>
                  <a:schemeClr val="bg1"/>
                </a:solidFill>
                <a:latin typeface="+mn-lt"/>
              </a:defRPr>
            </a:lvl4pPr>
            <a:lvl5pPr marL="0" indent="0">
              <a:buNone/>
              <a:defRPr sz="2000" b="1">
                <a:solidFill>
                  <a:schemeClr val="bg1"/>
                </a:solidFill>
                <a:latin typeface="+mn-lt"/>
              </a:defRPr>
            </a:lvl5pPr>
            <a:lvl6pPr marL="0" indent="0">
              <a:buNone/>
              <a:defRPr sz="2000" b="1">
                <a:solidFill>
                  <a:schemeClr val="bg1"/>
                </a:solidFill>
                <a:latin typeface="+mn-lt"/>
              </a:defRPr>
            </a:lvl6pPr>
            <a:lvl7pPr marL="0" indent="0">
              <a:buNone/>
              <a:defRPr sz="2000" b="1">
                <a:solidFill>
                  <a:schemeClr val="bg1"/>
                </a:solidFill>
                <a:latin typeface="+mn-lt"/>
              </a:defRPr>
            </a:lvl7pPr>
            <a:lvl8pPr marL="0" indent="0">
              <a:buNone/>
              <a:defRPr sz="2000" b="1">
                <a:solidFill>
                  <a:schemeClr val="bg1"/>
                </a:solidFill>
                <a:latin typeface="+mn-lt"/>
              </a:defRPr>
            </a:lvl8pPr>
            <a:lvl9pPr marL="0" indent="0">
              <a:buNone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one line</a:t>
            </a:r>
          </a:p>
        </p:txBody>
      </p:sp>
      <p:sp>
        <p:nvSpPr>
          <p:cNvPr id="34" name="Espace réservé du texte 16">
            <a:extLst>
              <a:ext uri="{FF2B5EF4-FFF2-40B4-BE49-F238E27FC236}">
                <a16:creationId xmlns:a16="http://schemas.microsoft.com/office/drawing/2014/main" id="{883EB0CB-ACBC-ECB7-6499-49928413C41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 bwMode="gray">
          <a:xfrm>
            <a:off x="1261862" y="2229445"/>
            <a:ext cx="3102049" cy="2711723"/>
          </a:xfrm>
        </p:spPr>
        <p:txBody>
          <a:bodyPr anchor="t" anchorCtr="0"/>
          <a:lstStyle>
            <a:lvl1pPr marL="180000" indent="-180000">
              <a:spcAft>
                <a:spcPts val="1600"/>
              </a:spcAft>
              <a:buSzPct val="120000"/>
              <a:buFont typeface="Verdana" panose="020B0604030504040204" pitchFamily="34" charset="0"/>
              <a:buChar char="›"/>
              <a:defRPr sz="1400" b="0" baseline="0">
                <a:solidFill>
                  <a:schemeClr val="bg1"/>
                </a:solidFill>
                <a:latin typeface="+mn-lt"/>
              </a:defRPr>
            </a:lvl1pPr>
            <a:lvl2pPr marL="360000" indent="-180000">
              <a:spcAft>
                <a:spcPts val="160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2pPr>
            <a:lvl3pPr marL="540000" indent="-180000">
              <a:spcAft>
                <a:spcPts val="1600"/>
              </a:spcAft>
              <a:buClrTx/>
              <a:buFont typeface="Arial" panose="020B0604020202020204" pitchFamily="34" charset="0"/>
              <a:buChar char="◦"/>
              <a:defRPr sz="1400" b="0">
                <a:solidFill>
                  <a:schemeClr val="bg1"/>
                </a:solidFill>
                <a:latin typeface="+mn-lt"/>
              </a:defRPr>
            </a:lvl3pPr>
            <a:lvl4pPr marL="720000" indent="-180000">
              <a:spcAft>
                <a:spcPts val="160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4pPr>
            <a:lvl5pPr marL="540000" indent="0">
              <a:spcAft>
                <a:spcPts val="1600"/>
              </a:spcAft>
              <a:buClrTx/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+mn-lt"/>
              </a:defRPr>
            </a:lvl5pPr>
            <a:lvl6pPr marL="720000" indent="-180000">
              <a:spcAft>
                <a:spcPts val="160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6pPr>
            <a:lvl7pPr marL="720000" indent="-180000">
              <a:spcAft>
                <a:spcPts val="160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7pPr>
            <a:lvl8pPr marL="720000" indent="-180000">
              <a:spcAft>
                <a:spcPts val="160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8pPr>
            <a:lvl9pPr marL="720000" indent="-180000">
              <a:spcAft>
                <a:spcPts val="160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</p:txBody>
      </p:sp>
      <p:sp>
        <p:nvSpPr>
          <p:cNvPr id="2" name="Espace réservé du texte 14">
            <a:extLst>
              <a:ext uri="{FF2B5EF4-FFF2-40B4-BE49-F238E27FC236}">
                <a16:creationId xmlns:a16="http://schemas.microsoft.com/office/drawing/2014/main" id="{38B782A0-B0FF-349C-5184-352AB95F95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17400" y="721080"/>
            <a:ext cx="10357200" cy="40765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5pPr>
            <a:lvl6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6pPr>
            <a:lvl7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7pPr>
            <a:lvl8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8pPr>
            <a:lvl9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E3112CAC-464D-05C2-D519-4E753EE3E8D7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 bwMode="gray">
          <a:xfrm>
            <a:off x="4542906" y="1630995"/>
            <a:ext cx="6731694" cy="3738392"/>
          </a:xfrm>
          <a:custGeom>
            <a:avLst/>
            <a:gdLst>
              <a:gd name="connsiteX0" fmla="*/ 0 w 6731694"/>
              <a:gd name="connsiteY0" fmla="*/ 0 h 3738392"/>
              <a:gd name="connsiteX1" fmla="*/ 875778 w 6731694"/>
              <a:gd name="connsiteY1" fmla="*/ 0 h 3738392"/>
              <a:gd name="connsiteX2" fmla="*/ 2226272 w 6731694"/>
              <a:gd name="connsiteY2" fmla="*/ 0 h 3738392"/>
              <a:gd name="connsiteX3" fmla="*/ 3102050 w 6731694"/>
              <a:gd name="connsiteY3" fmla="*/ 0 h 3738392"/>
              <a:gd name="connsiteX4" fmla="*/ 3102050 w 6731694"/>
              <a:gd name="connsiteY4" fmla="*/ 1 h 3738392"/>
              <a:gd name="connsiteX5" fmla="*/ 3450107 w 6731694"/>
              <a:gd name="connsiteY5" fmla="*/ 1 h 3738392"/>
              <a:gd name="connsiteX6" fmla="*/ 5440773 w 6731694"/>
              <a:gd name="connsiteY6" fmla="*/ 1 h 3738392"/>
              <a:gd name="connsiteX7" fmla="*/ 6731694 w 6731694"/>
              <a:gd name="connsiteY7" fmla="*/ 1 h 3738392"/>
              <a:gd name="connsiteX8" fmla="*/ 6731694 w 6731694"/>
              <a:gd name="connsiteY8" fmla="*/ 47558 h 3738392"/>
              <a:gd name="connsiteX9" fmla="*/ 6731694 w 6731694"/>
              <a:gd name="connsiteY9" fmla="*/ 200645 h 3738392"/>
              <a:gd name="connsiteX10" fmla="*/ 6731694 w 6731694"/>
              <a:gd name="connsiteY10" fmla="*/ 248202 h 3738392"/>
              <a:gd name="connsiteX11" fmla="*/ 6731694 w 6731694"/>
              <a:gd name="connsiteY11" fmla="*/ 504454 h 3738392"/>
              <a:gd name="connsiteX12" fmla="*/ 6731694 w 6731694"/>
              <a:gd name="connsiteY12" fmla="*/ 552011 h 3738392"/>
              <a:gd name="connsiteX13" fmla="*/ 6731694 w 6731694"/>
              <a:gd name="connsiteY13" fmla="*/ 705098 h 3738392"/>
              <a:gd name="connsiteX14" fmla="*/ 6731694 w 6731694"/>
              <a:gd name="connsiteY14" fmla="*/ 752655 h 3738392"/>
              <a:gd name="connsiteX15" fmla="*/ 6731694 w 6731694"/>
              <a:gd name="connsiteY15" fmla="*/ 819932 h 3738392"/>
              <a:gd name="connsiteX16" fmla="*/ 6731694 w 6731694"/>
              <a:gd name="connsiteY16" fmla="*/ 867489 h 3738392"/>
              <a:gd name="connsiteX17" fmla="*/ 6731694 w 6731694"/>
              <a:gd name="connsiteY17" fmla="*/ 1020576 h 3738392"/>
              <a:gd name="connsiteX18" fmla="*/ 6731694 w 6731694"/>
              <a:gd name="connsiteY18" fmla="*/ 1068133 h 3738392"/>
              <a:gd name="connsiteX19" fmla="*/ 6731694 w 6731694"/>
              <a:gd name="connsiteY19" fmla="*/ 1324385 h 3738392"/>
              <a:gd name="connsiteX20" fmla="*/ 6731694 w 6731694"/>
              <a:gd name="connsiteY20" fmla="*/ 1371942 h 3738392"/>
              <a:gd name="connsiteX21" fmla="*/ 6731694 w 6731694"/>
              <a:gd name="connsiteY21" fmla="*/ 1525029 h 3738392"/>
              <a:gd name="connsiteX22" fmla="*/ 6731694 w 6731694"/>
              <a:gd name="connsiteY22" fmla="*/ 1572586 h 3738392"/>
              <a:gd name="connsiteX23" fmla="*/ 6731694 w 6731694"/>
              <a:gd name="connsiteY23" fmla="*/ 2165807 h 3738392"/>
              <a:gd name="connsiteX24" fmla="*/ 6731694 w 6731694"/>
              <a:gd name="connsiteY24" fmla="*/ 2213364 h 3738392"/>
              <a:gd name="connsiteX25" fmla="*/ 6731694 w 6731694"/>
              <a:gd name="connsiteY25" fmla="*/ 2366451 h 3738392"/>
              <a:gd name="connsiteX26" fmla="*/ 6731694 w 6731694"/>
              <a:gd name="connsiteY26" fmla="*/ 2414008 h 3738392"/>
              <a:gd name="connsiteX27" fmla="*/ 6731694 w 6731694"/>
              <a:gd name="connsiteY27" fmla="*/ 2670260 h 3738392"/>
              <a:gd name="connsiteX28" fmla="*/ 6731694 w 6731694"/>
              <a:gd name="connsiteY28" fmla="*/ 2717817 h 3738392"/>
              <a:gd name="connsiteX29" fmla="*/ 6731694 w 6731694"/>
              <a:gd name="connsiteY29" fmla="*/ 2870904 h 3738392"/>
              <a:gd name="connsiteX30" fmla="*/ 6731694 w 6731694"/>
              <a:gd name="connsiteY30" fmla="*/ 2918461 h 3738392"/>
              <a:gd name="connsiteX31" fmla="*/ 6731694 w 6731694"/>
              <a:gd name="connsiteY31" fmla="*/ 2985738 h 3738392"/>
              <a:gd name="connsiteX32" fmla="*/ 6731694 w 6731694"/>
              <a:gd name="connsiteY32" fmla="*/ 3033295 h 3738392"/>
              <a:gd name="connsiteX33" fmla="*/ 6731694 w 6731694"/>
              <a:gd name="connsiteY33" fmla="*/ 3186382 h 3738392"/>
              <a:gd name="connsiteX34" fmla="*/ 6731694 w 6731694"/>
              <a:gd name="connsiteY34" fmla="*/ 3233939 h 3738392"/>
              <a:gd name="connsiteX35" fmla="*/ 6731694 w 6731694"/>
              <a:gd name="connsiteY35" fmla="*/ 3490191 h 3738392"/>
              <a:gd name="connsiteX36" fmla="*/ 6731694 w 6731694"/>
              <a:gd name="connsiteY36" fmla="*/ 3537748 h 3738392"/>
              <a:gd name="connsiteX37" fmla="*/ 6731694 w 6731694"/>
              <a:gd name="connsiteY37" fmla="*/ 3690835 h 3738392"/>
              <a:gd name="connsiteX38" fmla="*/ 6731694 w 6731694"/>
              <a:gd name="connsiteY38" fmla="*/ 3738392 h 3738392"/>
              <a:gd name="connsiteX39" fmla="*/ 5255992 w 6731694"/>
              <a:gd name="connsiteY39" fmla="*/ 3659196 h 3738392"/>
              <a:gd name="connsiteX40" fmla="*/ 5197592 w 6731694"/>
              <a:gd name="connsiteY40" fmla="*/ 3655505 h 3738392"/>
              <a:gd name="connsiteX41" fmla="*/ 5197588 w 6731694"/>
              <a:gd name="connsiteY41" fmla="*/ 3655505 h 3738392"/>
              <a:gd name="connsiteX42" fmla="*/ 4380214 w 6731694"/>
              <a:gd name="connsiteY42" fmla="*/ 3611639 h 3738392"/>
              <a:gd name="connsiteX43" fmla="*/ 4364312 w 6731694"/>
              <a:gd name="connsiteY43" fmla="*/ 3610672 h 3738392"/>
              <a:gd name="connsiteX44" fmla="*/ 4325402 w 6731694"/>
              <a:gd name="connsiteY44" fmla="*/ 3608178 h 3738392"/>
              <a:gd name="connsiteX45" fmla="*/ 4325402 w 6731694"/>
              <a:gd name="connsiteY45" fmla="*/ 3608705 h 3738392"/>
              <a:gd name="connsiteX46" fmla="*/ 2849700 w 6731694"/>
              <a:gd name="connsiteY46" fmla="*/ 3529509 h 3738392"/>
              <a:gd name="connsiteX47" fmla="*/ 2791300 w 6731694"/>
              <a:gd name="connsiteY47" fmla="*/ 3525818 h 3738392"/>
              <a:gd name="connsiteX48" fmla="*/ 2791296 w 6731694"/>
              <a:gd name="connsiteY48" fmla="*/ 3525818 h 3738392"/>
              <a:gd name="connsiteX49" fmla="*/ 1973922 w 6731694"/>
              <a:gd name="connsiteY49" fmla="*/ 3481952 h 3738392"/>
              <a:gd name="connsiteX50" fmla="*/ 1781993 w 6731694"/>
              <a:gd name="connsiteY50" fmla="*/ 3468617 h 3738392"/>
              <a:gd name="connsiteX51" fmla="*/ 1737372 w 6731694"/>
              <a:gd name="connsiteY51" fmla="*/ 3464510 h 3738392"/>
              <a:gd name="connsiteX52" fmla="*/ 1626348 w 6731694"/>
              <a:gd name="connsiteY52" fmla="*/ 3458551 h 3738392"/>
              <a:gd name="connsiteX53" fmla="*/ 1567948 w 6731694"/>
              <a:gd name="connsiteY53" fmla="*/ 3454860 h 3738392"/>
              <a:gd name="connsiteX54" fmla="*/ 1567944 w 6731694"/>
              <a:gd name="connsiteY54" fmla="*/ 3454860 h 3738392"/>
              <a:gd name="connsiteX55" fmla="*/ 750570 w 6731694"/>
              <a:gd name="connsiteY55" fmla="*/ 3410994 h 3738392"/>
              <a:gd name="connsiteX56" fmla="*/ 316230 w 6731694"/>
              <a:gd name="connsiteY56" fmla="*/ 3369084 h 3738392"/>
              <a:gd name="connsiteX57" fmla="*/ 46990 w 6731694"/>
              <a:gd name="connsiteY57" fmla="*/ 3158264 h 3738392"/>
              <a:gd name="connsiteX58" fmla="*/ 0 w 6731694"/>
              <a:gd name="connsiteY58" fmla="*/ 2850924 h 3738392"/>
              <a:gd name="connsiteX59" fmla="*/ 0 w 6731694"/>
              <a:gd name="connsiteY59" fmla="*/ 2346471 h 3738392"/>
              <a:gd name="connsiteX60" fmla="*/ 0 w 6731694"/>
              <a:gd name="connsiteY60" fmla="*/ 2030993 h 3738392"/>
              <a:gd name="connsiteX61" fmla="*/ 0 w 6731694"/>
              <a:gd name="connsiteY61" fmla="*/ 1526540 h 3738392"/>
              <a:gd name="connsiteX62" fmla="*/ 0 w 6731694"/>
              <a:gd name="connsiteY62" fmla="*/ 1324384 h 3738392"/>
              <a:gd name="connsiteX63" fmla="*/ 0 w 6731694"/>
              <a:gd name="connsiteY63" fmla="*/ 819931 h 3738392"/>
              <a:gd name="connsiteX64" fmla="*/ 0 w 6731694"/>
              <a:gd name="connsiteY64" fmla="*/ 504453 h 373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731694" h="3738392">
                <a:moveTo>
                  <a:pt x="0" y="0"/>
                </a:moveTo>
                <a:lnTo>
                  <a:pt x="875778" y="0"/>
                </a:lnTo>
                <a:lnTo>
                  <a:pt x="2226272" y="0"/>
                </a:lnTo>
                <a:lnTo>
                  <a:pt x="3102050" y="0"/>
                </a:lnTo>
                <a:lnTo>
                  <a:pt x="3102050" y="1"/>
                </a:lnTo>
                <a:lnTo>
                  <a:pt x="3450107" y="1"/>
                </a:lnTo>
                <a:lnTo>
                  <a:pt x="5440773" y="1"/>
                </a:lnTo>
                <a:lnTo>
                  <a:pt x="6731694" y="1"/>
                </a:lnTo>
                <a:lnTo>
                  <a:pt x="6731694" y="47558"/>
                </a:lnTo>
                <a:lnTo>
                  <a:pt x="6731694" y="200645"/>
                </a:lnTo>
                <a:lnTo>
                  <a:pt x="6731694" y="248202"/>
                </a:lnTo>
                <a:lnTo>
                  <a:pt x="6731694" y="504454"/>
                </a:lnTo>
                <a:lnTo>
                  <a:pt x="6731694" y="552011"/>
                </a:lnTo>
                <a:lnTo>
                  <a:pt x="6731694" y="705098"/>
                </a:lnTo>
                <a:lnTo>
                  <a:pt x="6731694" y="752655"/>
                </a:lnTo>
                <a:lnTo>
                  <a:pt x="6731694" y="819932"/>
                </a:lnTo>
                <a:lnTo>
                  <a:pt x="6731694" y="867489"/>
                </a:lnTo>
                <a:lnTo>
                  <a:pt x="6731694" y="1020576"/>
                </a:lnTo>
                <a:lnTo>
                  <a:pt x="6731694" y="1068133"/>
                </a:lnTo>
                <a:lnTo>
                  <a:pt x="6731694" y="1324385"/>
                </a:lnTo>
                <a:lnTo>
                  <a:pt x="6731694" y="1371942"/>
                </a:lnTo>
                <a:lnTo>
                  <a:pt x="6731694" y="1525029"/>
                </a:lnTo>
                <a:lnTo>
                  <a:pt x="6731694" y="1572586"/>
                </a:lnTo>
                <a:lnTo>
                  <a:pt x="6731694" y="2165807"/>
                </a:lnTo>
                <a:lnTo>
                  <a:pt x="6731694" y="2213364"/>
                </a:lnTo>
                <a:lnTo>
                  <a:pt x="6731694" y="2366451"/>
                </a:lnTo>
                <a:lnTo>
                  <a:pt x="6731694" y="2414008"/>
                </a:lnTo>
                <a:lnTo>
                  <a:pt x="6731694" y="2670260"/>
                </a:lnTo>
                <a:lnTo>
                  <a:pt x="6731694" y="2717817"/>
                </a:lnTo>
                <a:lnTo>
                  <a:pt x="6731694" y="2870904"/>
                </a:lnTo>
                <a:lnTo>
                  <a:pt x="6731694" y="2918461"/>
                </a:lnTo>
                <a:lnTo>
                  <a:pt x="6731694" y="2985738"/>
                </a:lnTo>
                <a:lnTo>
                  <a:pt x="6731694" y="3033295"/>
                </a:lnTo>
                <a:lnTo>
                  <a:pt x="6731694" y="3186382"/>
                </a:lnTo>
                <a:lnTo>
                  <a:pt x="6731694" y="3233939"/>
                </a:lnTo>
                <a:lnTo>
                  <a:pt x="6731694" y="3490191"/>
                </a:lnTo>
                <a:lnTo>
                  <a:pt x="6731694" y="3537748"/>
                </a:lnTo>
                <a:lnTo>
                  <a:pt x="6731694" y="3690835"/>
                </a:lnTo>
                <a:lnTo>
                  <a:pt x="6731694" y="3738392"/>
                </a:lnTo>
                <a:lnTo>
                  <a:pt x="5255992" y="3659196"/>
                </a:lnTo>
                <a:cubicBezTo>
                  <a:pt x="5255992" y="3659196"/>
                  <a:pt x="5233053" y="3657847"/>
                  <a:pt x="5197592" y="3655505"/>
                </a:cubicBezTo>
                <a:lnTo>
                  <a:pt x="5197588" y="3655505"/>
                </a:lnTo>
                <a:lnTo>
                  <a:pt x="4380214" y="3611639"/>
                </a:lnTo>
                <a:cubicBezTo>
                  <a:pt x="4380214" y="3611639"/>
                  <a:pt x="4374479" y="3611302"/>
                  <a:pt x="4364312" y="3610672"/>
                </a:cubicBezTo>
                <a:lnTo>
                  <a:pt x="4325402" y="3608178"/>
                </a:lnTo>
                <a:lnTo>
                  <a:pt x="4325402" y="3608705"/>
                </a:lnTo>
                <a:lnTo>
                  <a:pt x="2849700" y="3529509"/>
                </a:lnTo>
                <a:cubicBezTo>
                  <a:pt x="2849700" y="3529509"/>
                  <a:pt x="2826761" y="3528160"/>
                  <a:pt x="2791300" y="3525818"/>
                </a:cubicBezTo>
                <a:lnTo>
                  <a:pt x="2791296" y="3525818"/>
                </a:lnTo>
                <a:lnTo>
                  <a:pt x="1973922" y="3481952"/>
                </a:lnTo>
                <a:cubicBezTo>
                  <a:pt x="1973922" y="3481952"/>
                  <a:pt x="1882164" y="3476555"/>
                  <a:pt x="1781993" y="3468617"/>
                </a:cubicBezTo>
                <a:lnTo>
                  <a:pt x="1737372" y="3464510"/>
                </a:lnTo>
                <a:lnTo>
                  <a:pt x="1626348" y="3458551"/>
                </a:lnTo>
                <a:cubicBezTo>
                  <a:pt x="1626348" y="3458551"/>
                  <a:pt x="1603409" y="3457202"/>
                  <a:pt x="1567948" y="3454860"/>
                </a:cubicBezTo>
                <a:lnTo>
                  <a:pt x="1567944" y="3454860"/>
                </a:lnTo>
                <a:lnTo>
                  <a:pt x="750570" y="3410994"/>
                </a:lnTo>
                <a:cubicBezTo>
                  <a:pt x="750570" y="3410994"/>
                  <a:pt x="383540" y="3389404"/>
                  <a:pt x="316230" y="3369084"/>
                </a:cubicBezTo>
                <a:cubicBezTo>
                  <a:pt x="248920" y="3348764"/>
                  <a:pt x="127000" y="3328444"/>
                  <a:pt x="46990" y="3158264"/>
                </a:cubicBezTo>
                <a:cubicBezTo>
                  <a:pt x="46990" y="3158264"/>
                  <a:pt x="0" y="3070634"/>
                  <a:pt x="0" y="2850924"/>
                </a:cubicBezTo>
                <a:lnTo>
                  <a:pt x="0" y="2346471"/>
                </a:lnTo>
                <a:lnTo>
                  <a:pt x="0" y="2030993"/>
                </a:lnTo>
                <a:lnTo>
                  <a:pt x="0" y="1526540"/>
                </a:lnTo>
                <a:lnTo>
                  <a:pt x="0" y="1324384"/>
                </a:lnTo>
                <a:lnTo>
                  <a:pt x="0" y="819931"/>
                </a:lnTo>
                <a:lnTo>
                  <a:pt x="0" y="5044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00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0"/>
              <a:t>Select the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1891356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quipment detail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D8F9F6C4-CB4A-C1F3-A7AD-8BFF33F6C6B9}"/>
              </a:ext>
            </a:extLst>
          </p:cNvPr>
          <p:cNvSpPr>
            <a:spLocks noGrp="1"/>
          </p:cNvSpPr>
          <p:nvPr>
            <p:ph type="pic" sz="quarter" idx="113" hasCustomPrompt="1"/>
          </p:nvPr>
        </p:nvSpPr>
        <p:spPr bwMode="gray">
          <a:xfrm>
            <a:off x="4542906" y="1396617"/>
            <a:ext cx="3102050" cy="4372642"/>
          </a:xfrm>
          <a:custGeom>
            <a:avLst/>
            <a:gdLst>
              <a:gd name="connsiteX0" fmla="*/ 0 w 3102050"/>
              <a:gd name="connsiteY0" fmla="*/ 0 h 4372642"/>
              <a:gd name="connsiteX1" fmla="*/ 875778 w 3102050"/>
              <a:gd name="connsiteY1" fmla="*/ 0 h 4372642"/>
              <a:gd name="connsiteX2" fmla="*/ 2226272 w 3102050"/>
              <a:gd name="connsiteY2" fmla="*/ 0 h 4372642"/>
              <a:gd name="connsiteX3" fmla="*/ 3102050 w 3102050"/>
              <a:gd name="connsiteY3" fmla="*/ 0 h 4372642"/>
              <a:gd name="connsiteX4" fmla="*/ 3102050 w 3102050"/>
              <a:gd name="connsiteY4" fmla="*/ 47557 h 4372642"/>
              <a:gd name="connsiteX5" fmla="*/ 3102050 w 3102050"/>
              <a:gd name="connsiteY5" fmla="*/ 504453 h 4372642"/>
              <a:gd name="connsiteX6" fmla="*/ 3102050 w 3102050"/>
              <a:gd name="connsiteY6" fmla="*/ 552010 h 4372642"/>
              <a:gd name="connsiteX7" fmla="*/ 3102050 w 3102050"/>
              <a:gd name="connsiteY7" fmla="*/ 819931 h 4372642"/>
              <a:gd name="connsiteX8" fmla="*/ 3102050 w 3102050"/>
              <a:gd name="connsiteY8" fmla="*/ 834895 h 4372642"/>
              <a:gd name="connsiteX9" fmla="*/ 3102050 w 3102050"/>
              <a:gd name="connsiteY9" fmla="*/ 867488 h 4372642"/>
              <a:gd name="connsiteX10" fmla="*/ 3102050 w 3102050"/>
              <a:gd name="connsiteY10" fmla="*/ 882452 h 4372642"/>
              <a:gd name="connsiteX11" fmla="*/ 3102050 w 3102050"/>
              <a:gd name="connsiteY11" fmla="*/ 1324384 h 4372642"/>
              <a:gd name="connsiteX12" fmla="*/ 3102050 w 3102050"/>
              <a:gd name="connsiteY12" fmla="*/ 1339348 h 4372642"/>
              <a:gd name="connsiteX13" fmla="*/ 3102050 w 3102050"/>
              <a:gd name="connsiteY13" fmla="*/ 1371941 h 4372642"/>
              <a:gd name="connsiteX14" fmla="*/ 3102050 w 3102050"/>
              <a:gd name="connsiteY14" fmla="*/ 1386905 h 4372642"/>
              <a:gd name="connsiteX15" fmla="*/ 3102050 w 3102050"/>
              <a:gd name="connsiteY15" fmla="*/ 1654826 h 4372642"/>
              <a:gd name="connsiteX16" fmla="*/ 3102050 w 3102050"/>
              <a:gd name="connsiteY16" fmla="*/ 1702383 h 4372642"/>
              <a:gd name="connsiteX17" fmla="*/ 3102050 w 3102050"/>
              <a:gd name="connsiteY17" fmla="*/ 2159279 h 4372642"/>
              <a:gd name="connsiteX18" fmla="*/ 3102050 w 3102050"/>
              <a:gd name="connsiteY18" fmla="*/ 2165806 h 4372642"/>
              <a:gd name="connsiteX19" fmla="*/ 3102050 w 3102050"/>
              <a:gd name="connsiteY19" fmla="*/ 2206836 h 4372642"/>
              <a:gd name="connsiteX20" fmla="*/ 3102050 w 3102050"/>
              <a:gd name="connsiteY20" fmla="*/ 2213363 h 4372642"/>
              <a:gd name="connsiteX21" fmla="*/ 3102050 w 3102050"/>
              <a:gd name="connsiteY21" fmla="*/ 2670259 h 4372642"/>
              <a:gd name="connsiteX22" fmla="*/ 3102050 w 3102050"/>
              <a:gd name="connsiteY22" fmla="*/ 2717816 h 4372642"/>
              <a:gd name="connsiteX23" fmla="*/ 3102050 w 3102050"/>
              <a:gd name="connsiteY23" fmla="*/ 2985737 h 4372642"/>
              <a:gd name="connsiteX24" fmla="*/ 3102050 w 3102050"/>
              <a:gd name="connsiteY24" fmla="*/ 3000701 h 4372642"/>
              <a:gd name="connsiteX25" fmla="*/ 3102050 w 3102050"/>
              <a:gd name="connsiteY25" fmla="*/ 3033294 h 4372642"/>
              <a:gd name="connsiteX26" fmla="*/ 3102050 w 3102050"/>
              <a:gd name="connsiteY26" fmla="*/ 3048258 h 4372642"/>
              <a:gd name="connsiteX27" fmla="*/ 3102050 w 3102050"/>
              <a:gd name="connsiteY27" fmla="*/ 3490190 h 4372642"/>
              <a:gd name="connsiteX28" fmla="*/ 3102050 w 3102050"/>
              <a:gd name="connsiteY28" fmla="*/ 3505154 h 4372642"/>
              <a:gd name="connsiteX29" fmla="*/ 3102050 w 3102050"/>
              <a:gd name="connsiteY29" fmla="*/ 3537747 h 4372642"/>
              <a:gd name="connsiteX30" fmla="*/ 3102050 w 3102050"/>
              <a:gd name="connsiteY30" fmla="*/ 3552711 h 4372642"/>
              <a:gd name="connsiteX31" fmla="*/ 3102050 w 3102050"/>
              <a:gd name="connsiteY31" fmla="*/ 3820632 h 4372642"/>
              <a:gd name="connsiteX32" fmla="*/ 3102050 w 3102050"/>
              <a:gd name="connsiteY32" fmla="*/ 3868189 h 4372642"/>
              <a:gd name="connsiteX33" fmla="*/ 3102050 w 3102050"/>
              <a:gd name="connsiteY33" fmla="*/ 4325085 h 4372642"/>
              <a:gd name="connsiteX34" fmla="*/ 3102050 w 3102050"/>
              <a:gd name="connsiteY34" fmla="*/ 4372642 h 4372642"/>
              <a:gd name="connsiteX35" fmla="*/ 1626348 w 3102050"/>
              <a:gd name="connsiteY35" fmla="*/ 4293446 h 4372642"/>
              <a:gd name="connsiteX36" fmla="*/ 1567948 w 3102050"/>
              <a:gd name="connsiteY36" fmla="*/ 4289755 h 4372642"/>
              <a:gd name="connsiteX37" fmla="*/ 1567944 w 3102050"/>
              <a:gd name="connsiteY37" fmla="*/ 4289755 h 4372642"/>
              <a:gd name="connsiteX38" fmla="*/ 750570 w 3102050"/>
              <a:gd name="connsiteY38" fmla="*/ 4245889 h 4372642"/>
              <a:gd name="connsiteX39" fmla="*/ 316230 w 3102050"/>
              <a:gd name="connsiteY39" fmla="*/ 4203979 h 4372642"/>
              <a:gd name="connsiteX40" fmla="*/ 46990 w 3102050"/>
              <a:gd name="connsiteY40" fmla="*/ 3993159 h 4372642"/>
              <a:gd name="connsiteX41" fmla="*/ 0 w 3102050"/>
              <a:gd name="connsiteY41" fmla="*/ 3685819 h 4372642"/>
              <a:gd name="connsiteX42" fmla="*/ 0 w 3102050"/>
              <a:gd name="connsiteY42" fmla="*/ 3181366 h 4372642"/>
              <a:gd name="connsiteX43" fmla="*/ 0 w 3102050"/>
              <a:gd name="connsiteY43" fmla="*/ 2865888 h 4372642"/>
              <a:gd name="connsiteX44" fmla="*/ 0 w 3102050"/>
              <a:gd name="connsiteY44" fmla="*/ 2850924 h 4372642"/>
              <a:gd name="connsiteX45" fmla="*/ 0 w 3102050"/>
              <a:gd name="connsiteY45" fmla="*/ 2361435 h 4372642"/>
              <a:gd name="connsiteX46" fmla="*/ 0 w 3102050"/>
              <a:gd name="connsiteY46" fmla="*/ 2346471 h 4372642"/>
              <a:gd name="connsiteX47" fmla="*/ 0 w 3102050"/>
              <a:gd name="connsiteY47" fmla="*/ 2159279 h 4372642"/>
              <a:gd name="connsiteX48" fmla="*/ 0 w 3102050"/>
              <a:gd name="connsiteY48" fmla="*/ 2030993 h 4372642"/>
              <a:gd name="connsiteX49" fmla="*/ 0 w 3102050"/>
              <a:gd name="connsiteY49" fmla="*/ 1654826 h 4372642"/>
              <a:gd name="connsiteX50" fmla="*/ 0 w 3102050"/>
              <a:gd name="connsiteY50" fmla="*/ 1526540 h 4372642"/>
              <a:gd name="connsiteX51" fmla="*/ 0 w 3102050"/>
              <a:gd name="connsiteY51" fmla="*/ 1339348 h 4372642"/>
              <a:gd name="connsiteX52" fmla="*/ 0 w 3102050"/>
              <a:gd name="connsiteY52" fmla="*/ 1324384 h 4372642"/>
              <a:gd name="connsiteX53" fmla="*/ 0 w 3102050"/>
              <a:gd name="connsiteY53" fmla="*/ 834895 h 4372642"/>
              <a:gd name="connsiteX54" fmla="*/ 0 w 3102050"/>
              <a:gd name="connsiteY54" fmla="*/ 819931 h 4372642"/>
              <a:gd name="connsiteX55" fmla="*/ 0 w 3102050"/>
              <a:gd name="connsiteY55" fmla="*/ 504453 h 437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102050" h="4372642">
                <a:moveTo>
                  <a:pt x="0" y="0"/>
                </a:moveTo>
                <a:lnTo>
                  <a:pt x="875778" y="0"/>
                </a:lnTo>
                <a:lnTo>
                  <a:pt x="2226272" y="0"/>
                </a:lnTo>
                <a:lnTo>
                  <a:pt x="3102050" y="0"/>
                </a:lnTo>
                <a:lnTo>
                  <a:pt x="3102050" y="47557"/>
                </a:lnTo>
                <a:lnTo>
                  <a:pt x="3102050" y="504453"/>
                </a:lnTo>
                <a:lnTo>
                  <a:pt x="3102050" y="552010"/>
                </a:lnTo>
                <a:lnTo>
                  <a:pt x="3102050" y="819931"/>
                </a:lnTo>
                <a:lnTo>
                  <a:pt x="3102050" y="834895"/>
                </a:lnTo>
                <a:lnTo>
                  <a:pt x="3102050" y="867488"/>
                </a:lnTo>
                <a:lnTo>
                  <a:pt x="3102050" y="882452"/>
                </a:lnTo>
                <a:lnTo>
                  <a:pt x="3102050" y="1324384"/>
                </a:lnTo>
                <a:lnTo>
                  <a:pt x="3102050" y="1339348"/>
                </a:lnTo>
                <a:lnTo>
                  <a:pt x="3102050" y="1371941"/>
                </a:lnTo>
                <a:lnTo>
                  <a:pt x="3102050" y="1386905"/>
                </a:lnTo>
                <a:lnTo>
                  <a:pt x="3102050" y="1654826"/>
                </a:lnTo>
                <a:lnTo>
                  <a:pt x="3102050" y="1702383"/>
                </a:lnTo>
                <a:lnTo>
                  <a:pt x="3102050" y="2159279"/>
                </a:lnTo>
                <a:lnTo>
                  <a:pt x="3102050" y="2165806"/>
                </a:lnTo>
                <a:lnTo>
                  <a:pt x="3102050" y="2206836"/>
                </a:lnTo>
                <a:lnTo>
                  <a:pt x="3102050" y="2213363"/>
                </a:lnTo>
                <a:lnTo>
                  <a:pt x="3102050" y="2670259"/>
                </a:lnTo>
                <a:lnTo>
                  <a:pt x="3102050" y="2717816"/>
                </a:lnTo>
                <a:lnTo>
                  <a:pt x="3102050" y="2985737"/>
                </a:lnTo>
                <a:lnTo>
                  <a:pt x="3102050" y="3000701"/>
                </a:lnTo>
                <a:lnTo>
                  <a:pt x="3102050" y="3033294"/>
                </a:lnTo>
                <a:lnTo>
                  <a:pt x="3102050" y="3048258"/>
                </a:lnTo>
                <a:lnTo>
                  <a:pt x="3102050" y="3490190"/>
                </a:lnTo>
                <a:lnTo>
                  <a:pt x="3102050" y="3505154"/>
                </a:lnTo>
                <a:lnTo>
                  <a:pt x="3102050" y="3537747"/>
                </a:lnTo>
                <a:lnTo>
                  <a:pt x="3102050" y="3552711"/>
                </a:lnTo>
                <a:lnTo>
                  <a:pt x="3102050" y="3820632"/>
                </a:lnTo>
                <a:lnTo>
                  <a:pt x="3102050" y="3868189"/>
                </a:lnTo>
                <a:lnTo>
                  <a:pt x="3102050" y="4325085"/>
                </a:lnTo>
                <a:lnTo>
                  <a:pt x="3102050" y="4372642"/>
                </a:lnTo>
                <a:lnTo>
                  <a:pt x="1626348" y="4293446"/>
                </a:lnTo>
                <a:cubicBezTo>
                  <a:pt x="1626348" y="4293446"/>
                  <a:pt x="1603409" y="4292097"/>
                  <a:pt x="1567948" y="4289755"/>
                </a:cubicBezTo>
                <a:lnTo>
                  <a:pt x="1567944" y="4289755"/>
                </a:lnTo>
                <a:lnTo>
                  <a:pt x="750570" y="4245889"/>
                </a:lnTo>
                <a:cubicBezTo>
                  <a:pt x="750570" y="4245889"/>
                  <a:pt x="383540" y="4224299"/>
                  <a:pt x="316230" y="4203979"/>
                </a:cubicBezTo>
                <a:cubicBezTo>
                  <a:pt x="248920" y="4183659"/>
                  <a:pt x="127000" y="4163339"/>
                  <a:pt x="46990" y="3993159"/>
                </a:cubicBezTo>
                <a:cubicBezTo>
                  <a:pt x="46990" y="3993159"/>
                  <a:pt x="0" y="3905529"/>
                  <a:pt x="0" y="3685819"/>
                </a:cubicBezTo>
                <a:lnTo>
                  <a:pt x="0" y="3181366"/>
                </a:lnTo>
                <a:lnTo>
                  <a:pt x="0" y="2865888"/>
                </a:lnTo>
                <a:lnTo>
                  <a:pt x="0" y="2850924"/>
                </a:lnTo>
                <a:lnTo>
                  <a:pt x="0" y="2361435"/>
                </a:lnTo>
                <a:lnTo>
                  <a:pt x="0" y="2346471"/>
                </a:lnTo>
                <a:lnTo>
                  <a:pt x="0" y="2159279"/>
                </a:lnTo>
                <a:lnTo>
                  <a:pt x="0" y="2030993"/>
                </a:lnTo>
                <a:lnTo>
                  <a:pt x="0" y="1654826"/>
                </a:lnTo>
                <a:lnTo>
                  <a:pt x="0" y="1526540"/>
                </a:lnTo>
                <a:lnTo>
                  <a:pt x="0" y="1339348"/>
                </a:lnTo>
                <a:lnTo>
                  <a:pt x="0" y="1324384"/>
                </a:lnTo>
                <a:lnTo>
                  <a:pt x="0" y="834895"/>
                </a:lnTo>
                <a:lnTo>
                  <a:pt x="0" y="819931"/>
                </a:lnTo>
                <a:lnTo>
                  <a:pt x="0" y="5044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00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0"/>
              <a:t>Select the icon </a:t>
            </a:r>
            <a:br>
              <a:rPr lang="en-GB" noProof="0"/>
            </a:br>
            <a:r>
              <a:rPr lang="en-GB" noProof="0"/>
              <a:t>to insert a picture</a:t>
            </a:r>
          </a:p>
        </p:txBody>
      </p:sp>
      <p:sp>
        <p:nvSpPr>
          <p:cNvPr id="2" name="Espace réservé du texte 17">
            <a:extLst>
              <a:ext uri="{FF2B5EF4-FFF2-40B4-BE49-F238E27FC236}">
                <a16:creationId xmlns:a16="http://schemas.microsoft.com/office/drawing/2014/main" id="{CE98BE5C-7D27-AA57-03F0-970D4D7E9CC7}"/>
              </a:ext>
            </a:extLst>
          </p:cNvPr>
          <p:cNvSpPr txBox="1">
            <a:spLocks noChangeAspect="1"/>
          </p:cNvSpPr>
          <p:nvPr userDrawn="1"/>
        </p:nvSpPr>
        <p:spPr bwMode="gray">
          <a:xfrm>
            <a:off x="10538782" y="6243875"/>
            <a:ext cx="1238813" cy="370800"/>
          </a:xfrm>
          <a:custGeom>
            <a:avLst/>
            <a:gdLst>
              <a:gd name="connsiteX0" fmla="*/ 1264146 w 2273164"/>
              <a:gd name="connsiteY0" fmla="*/ 621900 h 680401"/>
              <a:gd name="connsiteX1" fmla="*/ 1246341 w 2273164"/>
              <a:gd name="connsiteY1" fmla="*/ 626987 h 680401"/>
              <a:gd name="connsiteX2" fmla="*/ 1239983 w 2273164"/>
              <a:gd name="connsiteY2" fmla="*/ 643519 h 680401"/>
              <a:gd name="connsiteX3" fmla="*/ 1247614 w 2273164"/>
              <a:gd name="connsiteY3" fmla="*/ 657509 h 680401"/>
              <a:gd name="connsiteX4" fmla="*/ 1270506 w 2273164"/>
              <a:gd name="connsiteY4" fmla="*/ 662596 h 680401"/>
              <a:gd name="connsiteX5" fmla="*/ 1304843 w 2273164"/>
              <a:gd name="connsiteY5" fmla="*/ 656237 h 680401"/>
              <a:gd name="connsiteX6" fmla="*/ 1315017 w 2273164"/>
              <a:gd name="connsiteY6" fmla="*/ 638432 h 680401"/>
              <a:gd name="connsiteX7" fmla="*/ 1309930 w 2273164"/>
              <a:gd name="connsiteY7" fmla="*/ 625714 h 680401"/>
              <a:gd name="connsiteX8" fmla="*/ 1287038 w 2273164"/>
              <a:gd name="connsiteY8" fmla="*/ 621900 h 680401"/>
              <a:gd name="connsiteX9" fmla="*/ 794861 w 2273164"/>
              <a:gd name="connsiteY9" fmla="*/ 516341 h 680401"/>
              <a:gd name="connsiteX10" fmla="*/ 769426 w 2273164"/>
              <a:gd name="connsiteY10" fmla="*/ 526516 h 680401"/>
              <a:gd name="connsiteX11" fmla="*/ 760522 w 2273164"/>
              <a:gd name="connsiteY11" fmla="*/ 558311 h 680401"/>
              <a:gd name="connsiteX12" fmla="*/ 760522 w 2273164"/>
              <a:gd name="connsiteY12" fmla="*/ 562125 h 680401"/>
              <a:gd name="connsiteX13" fmla="*/ 769426 w 2273164"/>
              <a:gd name="connsiteY13" fmla="*/ 597735 h 680401"/>
              <a:gd name="connsiteX14" fmla="*/ 796132 w 2273164"/>
              <a:gd name="connsiteY14" fmla="*/ 607909 h 680401"/>
              <a:gd name="connsiteX15" fmla="*/ 820297 w 2273164"/>
              <a:gd name="connsiteY15" fmla="*/ 595192 h 680401"/>
              <a:gd name="connsiteX16" fmla="*/ 827927 w 2273164"/>
              <a:gd name="connsiteY16" fmla="*/ 562125 h 680401"/>
              <a:gd name="connsiteX17" fmla="*/ 819024 w 2273164"/>
              <a:gd name="connsiteY17" fmla="*/ 527788 h 680401"/>
              <a:gd name="connsiteX18" fmla="*/ 794861 w 2273164"/>
              <a:gd name="connsiteY18" fmla="*/ 516341 h 680401"/>
              <a:gd name="connsiteX19" fmla="*/ 1822457 w 2273164"/>
              <a:gd name="connsiteY19" fmla="*/ 515070 h 680401"/>
              <a:gd name="connsiteX20" fmla="*/ 1795749 w 2273164"/>
              <a:gd name="connsiteY20" fmla="*/ 525245 h 680401"/>
              <a:gd name="connsiteX21" fmla="*/ 1788118 w 2273164"/>
              <a:gd name="connsiteY21" fmla="*/ 560854 h 680401"/>
              <a:gd name="connsiteX22" fmla="*/ 1797022 w 2273164"/>
              <a:gd name="connsiteY22" fmla="*/ 596464 h 680401"/>
              <a:gd name="connsiteX23" fmla="*/ 1823728 w 2273164"/>
              <a:gd name="connsiteY23" fmla="*/ 606638 h 680401"/>
              <a:gd name="connsiteX24" fmla="*/ 1847893 w 2273164"/>
              <a:gd name="connsiteY24" fmla="*/ 595192 h 680401"/>
              <a:gd name="connsiteX25" fmla="*/ 1854251 w 2273164"/>
              <a:gd name="connsiteY25" fmla="*/ 560854 h 680401"/>
              <a:gd name="connsiteX26" fmla="*/ 1846620 w 2273164"/>
              <a:gd name="connsiteY26" fmla="*/ 526516 h 680401"/>
              <a:gd name="connsiteX27" fmla="*/ 1822457 w 2273164"/>
              <a:gd name="connsiteY27" fmla="*/ 515070 h 680401"/>
              <a:gd name="connsiteX28" fmla="*/ 1683833 w 2273164"/>
              <a:gd name="connsiteY28" fmla="*/ 513798 h 680401"/>
              <a:gd name="connsiteX29" fmla="*/ 1657126 w 2273164"/>
              <a:gd name="connsiteY29" fmla="*/ 525245 h 680401"/>
              <a:gd name="connsiteX30" fmla="*/ 1648223 w 2273164"/>
              <a:gd name="connsiteY30" fmla="*/ 559582 h 680401"/>
              <a:gd name="connsiteX31" fmla="*/ 1657126 w 2273164"/>
              <a:gd name="connsiteY31" fmla="*/ 595192 h 680401"/>
              <a:gd name="connsiteX32" fmla="*/ 1683833 w 2273164"/>
              <a:gd name="connsiteY32" fmla="*/ 606638 h 680401"/>
              <a:gd name="connsiteX33" fmla="*/ 1710541 w 2273164"/>
              <a:gd name="connsiteY33" fmla="*/ 595192 h 680401"/>
              <a:gd name="connsiteX34" fmla="*/ 1719443 w 2273164"/>
              <a:gd name="connsiteY34" fmla="*/ 559582 h 680401"/>
              <a:gd name="connsiteX35" fmla="*/ 1710541 w 2273164"/>
              <a:gd name="connsiteY35" fmla="*/ 525245 h 680401"/>
              <a:gd name="connsiteX36" fmla="*/ 1683833 w 2273164"/>
              <a:gd name="connsiteY36" fmla="*/ 513798 h 680401"/>
              <a:gd name="connsiteX37" fmla="*/ 1274320 w 2273164"/>
              <a:gd name="connsiteY37" fmla="*/ 512527 h 680401"/>
              <a:gd name="connsiteX38" fmla="*/ 1255244 w 2273164"/>
              <a:gd name="connsiteY38" fmla="*/ 518885 h 680401"/>
              <a:gd name="connsiteX39" fmla="*/ 1248885 w 2273164"/>
              <a:gd name="connsiteY39" fmla="*/ 539233 h 680401"/>
              <a:gd name="connsiteX40" fmla="*/ 1255244 w 2273164"/>
              <a:gd name="connsiteY40" fmla="*/ 557038 h 680401"/>
              <a:gd name="connsiteX41" fmla="*/ 1274320 w 2273164"/>
              <a:gd name="connsiteY41" fmla="*/ 563398 h 680401"/>
              <a:gd name="connsiteX42" fmla="*/ 1299756 w 2273164"/>
              <a:gd name="connsiteY42" fmla="*/ 537962 h 680401"/>
              <a:gd name="connsiteX43" fmla="*/ 1274320 w 2273164"/>
              <a:gd name="connsiteY43" fmla="*/ 512527 h 680401"/>
              <a:gd name="connsiteX44" fmla="*/ 2151847 w 2273164"/>
              <a:gd name="connsiteY44" fmla="*/ 497266 h 680401"/>
              <a:gd name="connsiteX45" fmla="*/ 2176011 w 2273164"/>
              <a:gd name="connsiteY45" fmla="*/ 497266 h 680401"/>
              <a:gd name="connsiteX46" fmla="*/ 2203990 w 2273164"/>
              <a:gd name="connsiteY46" fmla="*/ 568485 h 680401"/>
              <a:gd name="connsiteX47" fmla="*/ 2214164 w 2273164"/>
              <a:gd name="connsiteY47" fmla="*/ 599008 h 680401"/>
              <a:gd name="connsiteX48" fmla="*/ 2219251 w 2273164"/>
              <a:gd name="connsiteY48" fmla="*/ 583746 h 680401"/>
              <a:gd name="connsiteX49" fmla="*/ 2249774 w 2273164"/>
              <a:gd name="connsiteY49" fmla="*/ 497266 h 680401"/>
              <a:gd name="connsiteX50" fmla="*/ 2272666 w 2273164"/>
              <a:gd name="connsiteY50" fmla="*/ 497266 h 680401"/>
              <a:gd name="connsiteX51" fmla="*/ 2219251 w 2273164"/>
              <a:gd name="connsiteY51" fmla="*/ 640976 h 680401"/>
              <a:gd name="connsiteX52" fmla="*/ 2200174 w 2273164"/>
              <a:gd name="connsiteY52" fmla="*/ 671498 h 680401"/>
              <a:gd name="connsiteX53" fmla="*/ 2173467 w 2273164"/>
              <a:gd name="connsiteY53" fmla="*/ 680401 h 680401"/>
              <a:gd name="connsiteX54" fmla="*/ 2155663 w 2273164"/>
              <a:gd name="connsiteY54" fmla="*/ 677858 h 680401"/>
              <a:gd name="connsiteX55" fmla="*/ 2154390 w 2273164"/>
              <a:gd name="connsiteY55" fmla="*/ 677858 h 680401"/>
              <a:gd name="connsiteX56" fmla="*/ 2154390 w 2273164"/>
              <a:gd name="connsiteY56" fmla="*/ 658780 h 680401"/>
              <a:gd name="connsiteX57" fmla="*/ 2156934 w 2273164"/>
              <a:gd name="connsiteY57" fmla="*/ 658780 h 680401"/>
              <a:gd name="connsiteX58" fmla="*/ 2170924 w 2273164"/>
              <a:gd name="connsiteY58" fmla="*/ 660053 h 680401"/>
              <a:gd name="connsiteX59" fmla="*/ 2196359 w 2273164"/>
              <a:gd name="connsiteY59" fmla="*/ 639705 h 680401"/>
              <a:gd name="connsiteX60" fmla="*/ 2202718 w 2273164"/>
              <a:gd name="connsiteY60" fmla="*/ 623171 h 680401"/>
              <a:gd name="connsiteX61" fmla="*/ 2027213 w 2273164"/>
              <a:gd name="connsiteY61" fmla="*/ 497266 h 680401"/>
              <a:gd name="connsiteX62" fmla="*/ 2050105 w 2273164"/>
              <a:gd name="connsiteY62" fmla="*/ 497266 h 680401"/>
              <a:gd name="connsiteX63" fmla="*/ 2050105 w 2273164"/>
              <a:gd name="connsiteY63" fmla="*/ 624443 h 680401"/>
              <a:gd name="connsiteX64" fmla="*/ 2027213 w 2273164"/>
              <a:gd name="connsiteY64" fmla="*/ 624443 h 680401"/>
              <a:gd name="connsiteX65" fmla="*/ 1908938 w 2273164"/>
              <a:gd name="connsiteY65" fmla="*/ 497266 h 680401"/>
              <a:gd name="connsiteX66" fmla="*/ 1931830 w 2273164"/>
              <a:gd name="connsiteY66" fmla="*/ 497266 h 680401"/>
              <a:gd name="connsiteX67" fmla="*/ 1931830 w 2273164"/>
              <a:gd name="connsiteY67" fmla="*/ 624443 h 680401"/>
              <a:gd name="connsiteX68" fmla="*/ 1908938 w 2273164"/>
              <a:gd name="connsiteY68" fmla="*/ 624443 h 680401"/>
              <a:gd name="connsiteX69" fmla="*/ 1031412 w 2273164"/>
              <a:gd name="connsiteY69" fmla="*/ 497266 h 680401"/>
              <a:gd name="connsiteX70" fmla="*/ 1054304 w 2273164"/>
              <a:gd name="connsiteY70" fmla="*/ 497266 h 680401"/>
              <a:gd name="connsiteX71" fmla="*/ 1054304 w 2273164"/>
              <a:gd name="connsiteY71" fmla="*/ 624443 h 680401"/>
              <a:gd name="connsiteX72" fmla="*/ 1031412 w 2273164"/>
              <a:gd name="connsiteY72" fmla="*/ 624443 h 680401"/>
              <a:gd name="connsiteX73" fmla="*/ 880069 w 2273164"/>
              <a:gd name="connsiteY73" fmla="*/ 497266 h 680401"/>
              <a:gd name="connsiteX74" fmla="*/ 902961 w 2273164"/>
              <a:gd name="connsiteY74" fmla="*/ 497266 h 680401"/>
              <a:gd name="connsiteX75" fmla="*/ 902961 w 2273164"/>
              <a:gd name="connsiteY75" fmla="*/ 624443 h 680401"/>
              <a:gd name="connsiteX76" fmla="*/ 880069 w 2273164"/>
              <a:gd name="connsiteY76" fmla="*/ 624443 h 680401"/>
              <a:gd name="connsiteX77" fmla="*/ 1683833 w 2273164"/>
              <a:gd name="connsiteY77" fmla="*/ 494722 h 680401"/>
              <a:gd name="connsiteX78" fmla="*/ 1727073 w 2273164"/>
              <a:gd name="connsiteY78" fmla="*/ 511254 h 680401"/>
              <a:gd name="connsiteX79" fmla="*/ 1742335 w 2273164"/>
              <a:gd name="connsiteY79" fmla="*/ 559582 h 680401"/>
              <a:gd name="connsiteX80" fmla="*/ 1727073 w 2273164"/>
              <a:gd name="connsiteY80" fmla="*/ 607909 h 680401"/>
              <a:gd name="connsiteX81" fmla="*/ 1683833 w 2273164"/>
              <a:gd name="connsiteY81" fmla="*/ 625714 h 680401"/>
              <a:gd name="connsiteX82" fmla="*/ 1653310 w 2273164"/>
              <a:gd name="connsiteY82" fmla="*/ 618084 h 680401"/>
              <a:gd name="connsiteX83" fmla="*/ 1632962 w 2273164"/>
              <a:gd name="connsiteY83" fmla="*/ 595192 h 680401"/>
              <a:gd name="connsiteX84" fmla="*/ 1625331 w 2273164"/>
              <a:gd name="connsiteY84" fmla="*/ 560854 h 680401"/>
              <a:gd name="connsiteX85" fmla="*/ 1640592 w 2273164"/>
              <a:gd name="connsiteY85" fmla="*/ 512527 h 680401"/>
              <a:gd name="connsiteX86" fmla="*/ 1683833 w 2273164"/>
              <a:gd name="connsiteY86" fmla="*/ 494722 h 680401"/>
              <a:gd name="connsiteX87" fmla="*/ 1480348 w 2273164"/>
              <a:gd name="connsiteY87" fmla="*/ 494722 h 680401"/>
              <a:gd name="connsiteX88" fmla="*/ 1518502 w 2273164"/>
              <a:gd name="connsiteY88" fmla="*/ 515070 h 680401"/>
              <a:gd name="connsiteX89" fmla="*/ 1533763 w 2273164"/>
              <a:gd name="connsiteY89" fmla="*/ 501080 h 680401"/>
              <a:gd name="connsiteX90" fmla="*/ 1557928 w 2273164"/>
              <a:gd name="connsiteY90" fmla="*/ 494722 h 680401"/>
              <a:gd name="connsiteX91" fmla="*/ 1590994 w 2273164"/>
              <a:gd name="connsiteY91" fmla="*/ 507440 h 680401"/>
              <a:gd name="connsiteX92" fmla="*/ 1602439 w 2273164"/>
              <a:gd name="connsiteY92" fmla="*/ 543049 h 680401"/>
              <a:gd name="connsiteX93" fmla="*/ 1602439 w 2273164"/>
              <a:gd name="connsiteY93" fmla="*/ 625714 h 680401"/>
              <a:gd name="connsiteX94" fmla="*/ 1579547 w 2273164"/>
              <a:gd name="connsiteY94" fmla="*/ 625714 h 680401"/>
              <a:gd name="connsiteX95" fmla="*/ 1579547 w 2273164"/>
              <a:gd name="connsiteY95" fmla="*/ 543049 h 680401"/>
              <a:gd name="connsiteX96" fmla="*/ 1573189 w 2273164"/>
              <a:gd name="connsiteY96" fmla="*/ 521429 h 680401"/>
              <a:gd name="connsiteX97" fmla="*/ 1555384 w 2273164"/>
              <a:gd name="connsiteY97" fmla="*/ 515070 h 680401"/>
              <a:gd name="connsiteX98" fmla="*/ 1531220 w 2273164"/>
              <a:gd name="connsiteY98" fmla="*/ 523972 h 680401"/>
              <a:gd name="connsiteX99" fmla="*/ 1523589 w 2273164"/>
              <a:gd name="connsiteY99" fmla="*/ 553224 h 680401"/>
              <a:gd name="connsiteX100" fmla="*/ 1523589 w 2273164"/>
              <a:gd name="connsiteY100" fmla="*/ 624443 h 680401"/>
              <a:gd name="connsiteX101" fmla="*/ 1500697 w 2273164"/>
              <a:gd name="connsiteY101" fmla="*/ 624443 h 680401"/>
              <a:gd name="connsiteX102" fmla="*/ 1500697 w 2273164"/>
              <a:gd name="connsiteY102" fmla="*/ 541777 h 680401"/>
              <a:gd name="connsiteX103" fmla="*/ 1494339 w 2273164"/>
              <a:gd name="connsiteY103" fmla="*/ 520157 h 680401"/>
              <a:gd name="connsiteX104" fmla="*/ 1476534 w 2273164"/>
              <a:gd name="connsiteY104" fmla="*/ 513798 h 680401"/>
              <a:gd name="connsiteX105" fmla="*/ 1452369 w 2273164"/>
              <a:gd name="connsiteY105" fmla="*/ 523972 h 680401"/>
              <a:gd name="connsiteX106" fmla="*/ 1444739 w 2273164"/>
              <a:gd name="connsiteY106" fmla="*/ 557038 h 680401"/>
              <a:gd name="connsiteX107" fmla="*/ 1444739 w 2273164"/>
              <a:gd name="connsiteY107" fmla="*/ 623171 h 680401"/>
              <a:gd name="connsiteX108" fmla="*/ 1421847 w 2273164"/>
              <a:gd name="connsiteY108" fmla="*/ 623171 h 680401"/>
              <a:gd name="connsiteX109" fmla="*/ 1421847 w 2273164"/>
              <a:gd name="connsiteY109" fmla="*/ 495993 h 680401"/>
              <a:gd name="connsiteX110" fmla="*/ 1440924 w 2273164"/>
              <a:gd name="connsiteY110" fmla="*/ 495993 h 680401"/>
              <a:gd name="connsiteX111" fmla="*/ 1443468 w 2273164"/>
              <a:gd name="connsiteY111" fmla="*/ 511254 h 680401"/>
              <a:gd name="connsiteX112" fmla="*/ 1457457 w 2273164"/>
              <a:gd name="connsiteY112" fmla="*/ 499809 h 680401"/>
              <a:gd name="connsiteX113" fmla="*/ 1480348 w 2273164"/>
              <a:gd name="connsiteY113" fmla="*/ 494722 h 680401"/>
              <a:gd name="connsiteX114" fmla="*/ 1274320 w 2273164"/>
              <a:gd name="connsiteY114" fmla="*/ 494722 h 680401"/>
              <a:gd name="connsiteX115" fmla="*/ 1294669 w 2273164"/>
              <a:gd name="connsiteY115" fmla="*/ 495993 h 680401"/>
              <a:gd name="connsiteX116" fmla="*/ 1339182 w 2273164"/>
              <a:gd name="connsiteY116" fmla="*/ 495993 h 680401"/>
              <a:gd name="connsiteX117" fmla="*/ 1339182 w 2273164"/>
              <a:gd name="connsiteY117" fmla="*/ 511254 h 680401"/>
              <a:gd name="connsiteX118" fmla="*/ 1317561 w 2273164"/>
              <a:gd name="connsiteY118" fmla="*/ 513798 h 680401"/>
              <a:gd name="connsiteX119" fmla="*/ 1321377 w 2273164"/>
              <a:gd name="connsiteY119" fmla="*/ 521429 h 680401"/>
              <a:gd name="connsiteX120" fmla="*/ 1323920 w 2273164"/>
              <a:gd name="connsiteY120" fmla="*/ 536690 h 680401"/>
              <a:gd name="connsiteX121" fmla="*/ 1311202 w 2273164"/>
              <a:gd name="connsiteY121" fmla="*/ 567213 h 680401"/>
              <a:gd name="connsiteX122" fmla="*/ 1275593 w 2273164"/>
              <a:gd name="connsiteY122" fmla="*/ 578659 h 680401"/>
              <a:gd name="connsiteX123" fmla="*/ 1265418 w 2273164"/>
              <a:gd name="connsiteY123" fmla="*/ 577387 h 680401"/>
              <a:gd name="connsiteX124" fmla="*/ 1255244 w 2273164"/>
              <a:gd name="connsiteY124" fmla="*/ 591377 h 680401"/>
              <a:gd name="connsiteX125" fmla="*/ 1259059 w 2273164"/>
              <a:gd name="connsiteY125" fmla="*/ 597735 h 680401"/>
              <a:gd name="connsiteX126" fmla="*/ 1273049 w 2273164"/>
              <a:gd name="connsiteY126" fmla="*/ 600279 h 680401"/>
              <a:gd name="connsiteX127" fmla="*/ 1294669 w 2273164"/>
              <a:gd name="connsiteY127" fmla="*/ 600279 h 680401"/>
              <a:gd name="connsiteX128" fmla="*/ 1326464 w 2273164"/>
              <a:gd name="connsiteY128" fmla="*/ 609182 h 680401"/>
              <a:gd name="connsiteX129" fmla="*/ 1337909 w 2273164"/>
              <a:gd name="connsiteY129" fmla="*/ 634617 h 680401"/>
              <a:gd name="connsiteX130" fmla="*/ 1320104 w 2273164"/>
              <a:gd name="connsiteY130" fmla="*/ 667684 h 680401"/>
              <a:gd name="connsiteX131" fmla="*/ 1270506 w 2273164"/>
              <a:gd name="connsiteY131" fmla="*/ 679129 h 680401"/>
              <a:gd name="connsiteX132" fmla="*/ 1232352 w 2273164"/>
              <a:gd name="connsiteY132" fmla="*/ 670227 h 680401"/>
              <a:gd name="connsiteX133" fmla="*/ 1218362 w 2273164"/>
              <a:gd name="connsiteY133" fmla="*/ 643519 h 680401"/>
              <a:gd name="connsiteX134" fmla="*/ 1225993 w 2273164"/>
              <a:gd name="connsiteY134" fmla="*/ 623171 h 680401"/>
              <a:gd name="connsiteX135" fmla="*/ 1242527 w 2273164"/>
              <a:gd name="connsiteY135" fmla="*/ 612997 h 680401"/>
              <a:gd name="connsiteX136" fmla="*/ 1237439 w 2273164"/>
              <a:gd name="connsiteY136" fmla="*/ 607909 h 680401"/>
              <a:gd name="connsiteX137" fmla="*/ 1233623 w 2273164"/>
              <a:gd name="connsiteY137" fmla="*/ 596464 h 680401"/>
              <a:gd name="connsiteX138" fmla="*/ 1237439 w 2273164"/>
              <a:gd name="connsiteY138" fmla="*/ 583746 h 680401"/>
              <a:gd name="connsiteX139" fmla="*/ 1246341 w 2273164"/>
              <a:gd name="connsiteY139" fmla="*/ 574843 h 680401"/>
              <a:gd name="connsiteX140" fmla="*/ 1232352 w 2273164"/>
              <a:gd name="connsiteY140" fmla="*/ 562125 h 680401"/>
              <a:gd name="connsiteX141" fmla="*/ 1225993 w 2273164"/>
              <a:gd name="connsiteY141" fmla="*/ 539233 h 680401"/>
              <a:gd name="connsiteX142" fmla="*/ 1238711 w 2273164"/>
              <a:gd name="connsiteY142" fmla="*/ 506167 h 680401"/>
              <a:gd name="connsiteX143" fmla="*/ 1274320 w 2273164"/>
              <a:gd name="connsiteY143" fmla="*/ 494722 h 680401"/>
              <a:gd name="connsiteX144" fmla="*/ 1150959 w 2273164"/>
              <a:gd name="connsiteY144" fmla="*/ 494722 h 680401"/>
              <a:gd name="connsiteX145" fmla="*/ 1186568 w 2273164"/>
              <a:gd name="connsiteY145" fmla="*/ 506167 h 680401"/>
              <a:gd name="connsiteX146" fmla="*/ 1198014 w 2273164"/>
              <a:gd name="connsiteY146" fmla="*/ 541777 h 680401"/>
              <a:gd name="connsiteX147" fmla="*/ 1198014 w 2273164"/>
              <a:gd name="connsiteY147" fmla="*/ 624443 h 680401"/>
              <a:gd name="connsiteX148" fmla="*/ 1175122 w 2273164"/>
              <a:gd name="connsiteY148" fmla="*/ 624443 h 680401"/>
              <a:gd name="connsiteX149" fmla="*/ 1175122 w 2273164"/>
              <a:gd name="connsiteY149" fmla="*/ 543049 h 680401"/>
              <a:gd name="connsiteX150" fmla="*/ 1168763 w 2273164"/>
              <a:gd name="connsiteY150" fmla="*/ 521429 h 680401"/>
              <a:gd name="connsiteX151" fmla="*/ 1148415 w 2273164"/>
              <a:gd name="connsiteY151" fmla="*/ 515070 h 680401"/>
              <a:gd name="connsiteX152" fmla="*/ 1121707 w 2273164"/>
              <a:gd name="connsiteY152" fmla="*/ 525245 h 680401"/>
              <a:gd name="connsiteX153" fmla="*/ 1112805 w 2273164"/>
              <a:gd name="connsiteY153" fmla="*/ 558311 h 680401"/>
              <a:gd name="connsiteX154" fmla="*/ 1112805 w 2273164"/>
              <a:gd name="connsiteY154" fmla="*/ 624443 h 680401"/>
              <a:gd name="connsiteX155" fmla="*/ 1089913 w 2273164"/>
              <a:gd name="connsiteY155" fmla="*/ 624443 h 680401"/>
              <a:gd name="connsiteX156" fmla="*/ 1089913 w 2273164"/>
              <a:gd name="connsiteY156" fmla="*/ 497266 h 680401"/>
              <a:gd name="connsiteX157" fmla="*/ 1108989 w 2273164"/>
              <a:gd name="connsiteY157" fmla="*/ 497266 h 680401"/>
              <a:gd name="connsiteX158" fmla="*/ 1111533 w 2273164"/>
              <a:gd name="connsiteY158" fmla="*/ 512527 h 680401"/>
              <a:gd name="connsiteX159" fmla="*/ 1126794 w 2273164"/>
              <a:gd name="connsiteY159" fmla="*/ 499809 h 680401"/>
              <a:gd name="connsiteX160" fmla="*/ 1150959 w 2273164"/>
              <a:gd name="connsiteY160" fmla="*/ 494722 h 680401"/>
              <a:gd name="connsiteX161" fmla="*/ 998345 w 2273164"/>
              <a:gd name="connsiteY161" fmla="*/ 494722 h 680401"/>
              <a:gd name="connsiteX162" fmla="*/ 1011063 w 2273164"/>
              <a:gd name="connsiteY162" fmla="*/ 494722 h 680401"/>
              <a:gd name="connsiteX163" fmla="*/ 1012334 w 2273164"/>
              <a:gd name="connsiteY163" fmla="*/ 494722 h 680401"/>
              <a:gd name="connsiteX164" fmla="*/ 1009791 w 2273164"/>
              <a:gd name="connsiteY164" fmla="*/ 515070 h 680401"/>
              <a:gd name="connsiteX165" fmla="*/ 1008520 w 2273164"/>
              <a:gd name="connsiteY165" fmla="*/ 515070 h 680401"/>
              <a:gd name="connsiteX166" fmla="*/ 995802 w 2273164"/>
              <a:gd name="connsiteY166" fmla="*/ 513798 h 680401"/>
              <a:gd name="connsiteX167" fmla="*/ 971637 w 2273164"/>
              <a:gd name="connsiteY167" fmla="*/ 525245 h 680401"/>
              <a:gd name="connsiteX168" fmla="*/ 961463 w 2273164"/>
              <a:gd name="connsiteY168" fmla="*/ 554495 h 680401"/>
              <a:gd name="connsiteX169" fmla="*/ 961463 w 2273164"/>
              <a:gd name="connsiteY169" fmla="*/ 623171 h 680401"/>
              <a:gd name="connsiteX170" fmla="*/ 938571 w 2273164"/>
              <a:gd name="connsiteY170" fmla="*/ 623171 h 680401"/>
              <a:gd name="connsiteX171" fmla="*/ 938571 w 2273164"/>
              <a:gd name="connsiteY171" fmla="*/ 495993 h 680401"/>
              <a:gd name="connsiteX172" fmla="*/ 957649 w 2273164"/>
              <a:gd name="connsiteY172" fmla="*/ 495993 h 680401"/>
              <a:gd name="connsiteX173" fmla="*/ 960192 w 2273164"/>
              <a:gd name="connsiteY173" fmla="*/ 516341 h 680401"/>
              <a:gd name="connsiteX174" fmla="*/ 975453 w 2273164"/>
              <a:gd name="connsiteY174" fmla="*/ 501080 h 680401"/>
              <a:gd name="connsiteX175" fmla="*/ 998345 w 2273164"/>
              <a:gd name="connsiteY175" fmla="*/ 494722 h 680401"/>
              <a:gd name="connsiteX176" fmla="*/ 798676 w 2273164"/>
              <a:gd name="connsiteY176" fmla="*/ 494722 h 680401"/>
              <a:gd name="connsiteX177" fmla="*/ 838101 w 2273164"/>
              <a:gd name="connsiteY177" fmla="*/ 513798 h 680401"/>
              <a:gd name="connsiteX178" fmla="*/ 852090 w 2273164"/>
              <a:gd name="connsiteY178" fmla="*/ 562125 h 680401"/>
              <a:gd name="connsiteX179" fmla="*/ 838101 w 2273164"/>
              <a:gd name="connsiteY179" fmla="*/ 610453 h 680401"/>
              <a:gd name="connsiteX180" fmla="*/ 798676 w 2273164"/>
              <a:gd name="connsiteY180" fmla="*/ 628258 h 680401"/>
              <a:gd name="connsiteX181" fmla="*/ 775784 w 2273164"/>
              <a:gd name="connsiteY181" fmla="*/ 623171 h 680401"/>
              <a:gd name="connsiteX182" fmla="*/ 760522 w 2273164"/>
              <a:gd name="connsiteY182" fmla="*/ 611725 h 680401"/>
              <a:gd name="connsiteX183" fmla="*/ 761795 w 2273164"/>
              <a:gd name="connsiteY183" fmla="*/ 628258 h 680401"/>
              <a:gd name="connsiteX184" fmla="*/ 761795 w 2273164"/>
              <a:gd name="connsiteY184" fmla="*/ 680401 h 680401"/>
              <a:gd name="connsiteX185" fmla="*/ 738903 w 2273164"/>
              <a:gd name="connsiteY185" fmla="*/ 680401 h 680401"/>
              <a:gd name="connsiteX186" fmla="*/ 738903 w 2273164"/>
              <a:gd name="connsiteY186" fmla="*/ 497266 h 680401"/>
              <a:gd name="connsiteX187" fmla="*/ 757979 w 2273164"/>
              <a:gd name="connsiteY187" fmla="*/ 497266 h 680401"/>
              <a:gd name="connsiteX188" fmla="*/ 760522 w 2273164"/>
              <a:gd name="connsiteY188" fmla="*/ 512527 h 680401"/>
              <a:gd name="connsiteX189" fmla="*/ 775784 w 2273164"/>
              <a:gd name="connsiteY189" fmla="*/ 499809 h 680401"/>
              <a:gd name="connsiteX190" fmla="*/ 798676 w 2273164"/>
              <a:gd name="connsiteY190" fmla="*/ 494722 h 680401"/>
              <a:gd name="connsiteX191" fmla="*/ 668954 w 2273164"/>
              <a:gd name="connsiteY191" fmla="*/ 494722 h 680401"/>
              <a:gd name="connsiteX192" fmla="*/ 708380 w 2273164"/>
              <a:gd name="connsiteY192" fmla="*/ 502353 h 680401"/>
              <a:gd name="connsiteX193" fmla="*/ 709651 w 2273164"/>
              <a:gd name="connsiteY193" fmla="*/ 503624 h 680401"/>
              <a:gd name="connsiteX194" fmla="*/ 702021 w 2273164"/>
              <a:gd name="connsiteY194" fmla="*/ 522701 h 680401"/>
              <a:gd name="connsiteX195" fmla="*/ 700750 w 2273164"/>
              <a:gd name="connsiteY195" fmla="*/ 521429 h 680401"/>
              <a:gd name="connsiteX196" fmla="*/ 667683 w 2273164"/>
              <a:gd name="connsiteY196" fmla="*/ 513798 h 680401"/>
              <a:gd name="connsiteX197" fmla="*/ 648606 w 2273164"/>
              <a:gd name="connsiteY197" fmla="*/ 517614 h 680401"/>
              <a:gd name="connsiteX198" fmla="*/ 642248 w 2273164"/>
              <a:gd name="connsiteY198" fmla="*/ 527788 h 680401"/>
              <a:gd name="connsiteX199" fmla="*/ 644791 w 2273164"/>
              <a:gd name="connsiteY199" fmla="*/ 535419 h 680401"/>
              <a:gd name="connsiteX200" fmla="*/ 652422 w 2273164"/>
              <a:gd name="connsiteY200" fmla="*/ 541777 h 680401"/>
              <a:gd name="connsiteX201" fmla="*/ 674042 w 2273164"/>
              <a:gd name="connsiteY201" fmla="*/ 550680 h 680401"/>
              <a:gd name="connsiteX202" fmla="*/ 705837 w 2273164"/>
              <a:gd name="connsiteY202" fmla="*/ 565941 h 680401"/>
              <a:gd name="connsiteX203" fmla="*/ 713467 w 2273164"/>
              <a:gd name="connsiteY203" fmla="*/ 587561 h 680401"/>
              <a:gd name="connsiteX204" fmla="*/ 699477 w 2273164"/>
              <a:gd name="connsiteY204" fmla="*/ 615540 h 680401"/>
              <a:gd name="connsiteX205" fmla="*/ 662596 w 2273164"/>
              <a:gd name="connsiteY205" fmla="*/ 625714 h 680401"/>
              <a:gd name="connsiteX206" fmla="*/ 623171 w 2273164"/>
              <a:gd name="connsiteY206" fmla="*/ 618084 h 680401"/>
              <a:gd name="connsiteX207" fmla="*/ 621899 w 2273164"/>
              <a:gd name="connsiteY207" fmla="*/ 618084 h 680401"/>
              <a:gd name="connsiteX208" fmla="*/ 621899 w 2273164"/>
              <a:gd name="connsiteY208" fmla="*/ 596464 h 680401"/>
              <a:gd name="connsiteX209" fmla="*/ 624443 w 2273164"/>
              <a:gd name="connsiteY209" fmla="*/ 597735 h 680401"/>
              <a:gd name="connsiteX210" fmla="*/ 643519 w 2273164"/>
              <a:gd name="connsiteY210" fmla="*/ 604095 h 680401"/>
              <a:gd name="connsiteX211" fmla="*/ 662596 w 2273164"/>
              <a:gd name="connsiteY211" fmla="*/ 606638 h 680401"/>
              <a:gd name="connsiteX212" fmla="*/ 684216 w 2273164"/>
              <a:gd name="connsiteY212" fmla="*/ 602822 h 680401"/>
              <a:gd name="connsiteX213" fmla="*/ 691846 w 2273164"/>
              <a:gd name="connsiteY213" fmla="*/ 590105 h 680401"/>
              <a:gd name="connsiteX214" fmla="*/ 686759 w 2273164"/>
              <a:gd name="connsiteY214" fmla="*/ 578659 h 680401"/>
              <a:gd name="connsiteX215" fmla="*/ 662596 w 2273164"/>
              <a:gd name="connsiteY215" fmla="*/ 567213 h 680401"/>
              <a:gd name="connsiteX216" fmla="*/ 637161 w 2273164"/>
              <a:gd name="connsiteY216" fmla="*/ 555767 h 680401"/>
              <a:gd name="connsiteX217" fmla="*/ 625714 w 2273164"/>
              <a:gd name="connsiteY217" fmla="*/ 544321 h 680401"/>
              <a:gd name="connsiteX218" fmla="*/ 621899 w 2273164"/>
              <a:gd name="connsiteY218" fmla="*/ 529059 h 680401"/>
              <a:gd name="connsiteX219" fmla="*/ 634617 w 2273164"/>
              <a:gd name="connsiteY219" fmla="*/ 503624 h 680401"/>
              <a:gd name="connsiteX220" fmla="*/ 668954 w 2273164"/>
              <a:gd name="connsiteY220" fmla="*/ 494722 h 680401"/>
              <a:gd name="connsiteX221" fmla="*/ 546864 w 2273164"/>
              <a:gd name="connsiteY221" fmla="*/ 494722 h 680401"/>
              <a:gd name="connsiteX222" fmla="*/ 582474 w 2273164"/>
              <a:gd name="connsiteY222" fmla="*/ 506167 h 680401"/>
              <a:gd name="connsiteX223" fmla="*/ 593920 w 2273164"/>
              <a:gd name="connsiteY223" fmla="*/ 541777 h 680401"/>
              <a:gd name="connsiteX224" fmla="*/ 593920 w 2273164"/>
              <a:gd name="connsiteY224" fmla="*/ 624443 h 680401"/>
              <a:gd name="connsiteX225" fmla="*/ 571028 w 2273164"/>
              <a:gd name="connsiteY225" fmla="*/ 624443 h 680401"/>
              <a:gd name="connsiteX226" fmla="*/ 571028 w 2273164"/>
              <a:gd name="connsiteY226" fmla="*/ 543049 h 680401"/>
              <a:gd name="connsiteX227" fmla="*/ 564669 w 2273164"/>
              <a:gd name="connsiteY227" fmla="*/ 521429 h 680401"/>
              <a:gd name="connsiteX228" fmla="*/ 544320 w 2273164"/>
              <a:gd name="connsiteY228" fmla="*/ 515070 h 680401"/>
              <a:gd name="connsiteX229" fmla="*/ 517614 w 2273164"/>
              <a:gd name="connsiteY229" fmla="*/ 525245 h 680401"/>
              <a:gd name="connsiteX230" fmla="*/ 508711 w 2273164"/>
              <a:gd name="connsiteY230" fmla="*/ 558311 h 680401"/>
              <a:gd name="connsiteX231" fmla="*/ 508711 w 2273164"/>
              <a:gd name="connsiteY231" fmla="*/ 624443 h 680401"/>
              <a:gd name="connsiteX232" fmla="*/ 485819 w 2273164"/>
              <a:gd name="connsiteY232" fmla="*/ 624443 h 680401"/>
              <a:gd name="connsiteX233" fmla="*/ 485819 w 2273164"/>
              <a:gd name="connsiteY233" fmla="*/ 497266 h 680401"/>
              <a:gd name="connsiteX234" fmla="*/ 504896 w 2273164"/>
              <a:gd name="connsiteY234" fmla="*/ 497266 h 680401"/>
              <a:gd name="connsiteX235" fmla="*/ 507440 w 2273164"/>
              <a:gd name="connsiteY235" fmla="*/ 512527 h 680401"/>
              <a:gd name="connsiteX236" fmla="*/ 522701 w 2273164"/>
              <a:gd name="connsiteY236" fmla="*/ 499809 h 680401"/>
              <a:gd name="connsiteX237" fmla="*/ 546864 w 2273164"/>
              <a:gd name="connsiteY237" fmla="*/ 494722 h 680401"/>
              <a:gd name="connsiteX238" fmla="*/ 2097161 w 2273164"/>
              <a:gd name="connsiteY238" fmla="*/ 468014 h 680401"/>
              <a:gd name="connsiteX239" fmla="*/ 2111150 w 2273164"/>
              <a:gd name="connsiteY239" fmla="*/ 468014 h 680401"/>
              <a:gd name="connsiteX240" fmla="*/ 2111150 w 2273164"/>
              <a:gd name="connsiteY240" fmla="*/ 497266 h 680401"/>
              <a:gd name="connsiteX241" fmla="*/ 2146760 w 2273164"/>
              <a:gd name="connsiteY241" fmla="*/ 497266 h 680401"/>
              <a:gd name="connsiteX242" fmla="*/ 2146760 w 2273164"/>
              <a:gd name="connsiteY242" fmla="*/ 515070 h 680401"/>
              <a:gd name="connsiteX243" fmla="*/ 2111150 w 2273164"/>
              <a:gd name="connsiteY243" fmla="*/ 515070 h 680401"/>
              <a:gd name="connsiteX244" fmla="*/ 2111150 w 2273164"/>
              <a:gd name="connsiteY244" fmla="*/ 586290 h 680401"/>
              <a:gd name="connsiteX245" fmla="*/ 2116237 w 2273164"/>
              <a:gd name="connsiteY245" fmla="*/ 602822 h 680401"/>
              <a:gd name="connsiteX246" fmla="*/ 2128955 w 2273164"/>
              <a:gd name="connsiteY246" fmla="*/ 607909 h 680401"/>
              <a:gd name="connsiteX247" fmla="*/ 2137858 w 2273164"/>
              <a:gd name="connsiteY247" fmla="*/ 606638 h 680401"/>
              <a:gd name="connsiteX248" fmla="*/ 2146760 w 2273164"/>
              <a:gd name="connsiteY248" fmla="*/ 604095 h 680401"/>
              <a:gd name="connsiteX249" fmla="*/ 2149303 w 2273164"/>
              <a:gd name="connsiteY249" fmla="*/ 602822 h 680401"/>
              <a:gd name="connsiteX250" fmla="*/ 2149303 w 2273164"/>
              <a:gd name="connsiteY250" fmla="*/ 620627 h 680401"/>
              <a:gd name="connsiteX251" fmla="*/ 2148032 w 2273164"/>
              <a:gd name="connsiteY251" fmla="*/ 620627 h 680401"/>
              <a:gd name="connsiteX252" fmla="*/ 2139129 w 2273164"/>
              <a:gd name="connsiteY252" fmla="*/ 623171 h 680401"/>
              <a:gd name="connsiteX253" fmla="*/ 2127684 w 2273164"/>
              <a:gd name="connsiteY253" fmla="*/ 624443 h 680401"/>
              <a:gd name="connsiteX254" fmla="*/ 2089530 w 2273164"/>
              <a:gd name="connsiteY254" fmla="*/ 585017 h 680401"/>
              <a:gd name="connsiteX255" fmla="*/ 2089530 w 2273164"/>
              <a:gd name="connsiteY255" fmla="*/ 513798 h 680401"/>
              <a:gd name="connsiteX256" fmla="*/ 2071725 w 2273164"/>
              <a:gd name="connsiteY256" fmla="*/ 513798 h 680401"/>
              <a:gd name="connsiteX257" fmla="*/ 2071725 w 2273164"/>
              <a:gd name="connsiteY257" fmla="*/ 502353 h 680401"/>
              <a:gd name="connsiteX258" fmla="*/ 2089530 w 2273164"/>
              <a:gd name="connsiteY258" fmla="*/ 494722 h 680401"/>
              <a:gd name="connsiteX259" fmla="*/ 424773 w 2273164"/>
              <a:gd name="connsiteY259" fmla="*/ 455296 h 680401"/>
              <a:gd name="connsiteX260" fmla="*/ 447665 w 2273164"/>
              <a:gd name="connsiteY260" fmla="*/ 455296 h 680401"/>
              <a:gd name="connsiteX261" fmla="*/ 447665 w 2273164"/>
              <a:gd name="connsiteY261" fmla="*/ 624443 h 680401"/>
              <a:gd name="connsiteX262" fmla="*/ 424773 w 2273164"/>
              <a:gd name="connsiteY262" fmla="*/ 624443 h 680401"/>
              <a:gd name="connsiteX263" fmla="*/ 2038659 w 2273164"/>
              <a:gd name="connsiteY263" fmla="*/ 451482 h 680401"/>
              <a:gd name="connsiteX264" fmla="*/ 2047561 w 2273164"/>
              <a:gd name="connsiteY264" fmla="*/ 455296 h 680401"/>
              <a:gd name="connsiteX265" fmla="*/ 2051377 w 2273164"/>
              <a:gd name="connsiteY265" fmla="*/ 465470 h 680401"/>
              <a:gd name="connsiteX266" fmla="*/ 2047561 w 2273164"/>
              <a:gd name="connsiteY266" fmla="*/ 475645 h 680401"/>
              <a:gd name="connsiteX267" fmla="*/ 2038659 w 2273164"/>
              <a:gd name="connsiteY267" fmla="*/ 479461 h 680401"/>
              <a:gd name="connsiteX268" fmla="*/ 2029756 w 2273164"/>
              <a:gd name="connsiteY268" fmla="*/ 475645 h 680401"/>
              <a:gd name="connsiteX269" fmla="*/ 2025941 w 2273164"/>
              <a:gd name="connsiteY269" fmla="*/ 465470 h 680401"/>
              <a:gd name="connsiteX270" fmla="*/ 2029756 w 2273164"/>
              <a:gd name="connsiteY270" fmla="*/ 455296 h 680401"/>
              <a:gd name="connsiteX271" fmla="*/ 2038659 w 2273164"/>
              <a:gd name="connsiteY271" fmla="*/ 451482 h 680401"/>
              <a:gd name="connsiteX272" fmla="*/ 1920383 w 2273164"/>
              <a:gd name="connsiteY272" fmla="*/ 451482 h 680401"/>
              <a:gd name="connsiteX273" fmla="*/ 1929286 w 2273164"/>
              <a:gd name="connsiteY273" fmla="*/ 455296 h 680401"/>
              <a:gd name="connsiteX274" fmla="*/ 1933101 w 2273164"/>
              <a:gd name="connsiteY274" fmla="*/ 465470 h 680401"/>
              <a:gd name="connsiteX275" fmla="*/ 1929286 w 2273164"/>
              <a:gd name="connsiteY275" fmla="*/ 475645 h 680401"/>
              <a:gd name="connsiteX276" fmla="*/ 1920383 w 2273164"/>
              <a:gd name="connsiteY276" fmla="*/ 479461 h 680401"/>
              <a:gd name="connsiteX277" fmla="*/ 1911482 w 2273164"/>
              <a:gd name="connsiteY277" fmla="*/ 475645 h 680401"/>
              <a:gd name="connsiteX278" fmla="*/ 1907666 w 2273164"/>
              <a:gd name="connsiteY278" fmla="*/ 465470 h 680401"/>
              <a:gd name="connsiteX279" fmla="*/ 1911482 w 2273164"/>
              <a:gd name="connsiteY279" fmla="*/ 455296 h 680401"/>
              <a:gd name="connsiteX280" fmla="*/ 1920383 w 2273164"/>
              <a:gd name="connsiteY280" fmla="*/ 451482 h 680401"/>
              <a:gd name="connsiteX281" fmla="*/ 1042857 w 2273164"/>
              <a:gd name="connsiteY281" fmla="*/ 451482 h 680401"/>
              <a:gd name="connsiteX282" fmla="*/ 1051760 w 2273164"/>
              <a:gd name="connsiteY282" fmla="*/ 455296 h 680401"/>
              <a:gd name="connsiteX283" fmla="*/ 1055575 w 2273164"/>
              <a:gd name="connsiteY283" fmla="*/ 465470 h 680401"/>
              <a:gd name="connsiteX284" fmla="*/ 1051760 w 2273164"/>
              <a:gd name="connsiteY284" fmla="*/ 475645 h 680401"/>
              <a:gd name="connsiteX285" fmla="*/ 1042857 w 2273164"/>
              <a:gd name="connsiteY285" fmla="*/ 479461 h 680401"/>
              <a:gd name="connsiteX286" fmla="*/ 1033955 w 2273164"/>
              <a:gd name="connsiteY286" fmla="*/ 475645 h 680401"/>
              <a:gd name="connsiteX287" fmla="*/ 1030139 w 2273164"/>
              <a:gd name="connsiteY287" fmla="*/ 465470 h 680401"/>
              <a:gd name="connsiteX288" fmla="*/ 1033955 w 2273164"/>
              <a:gd name="connsiteY288" fmla="*/ 455296 h 680401"/>
              <a:gd name="connsiteX289" fmla="*/ 1042857 w 2273164"/>
              <a:gd name="connsiteY289" fmla="*/ 451482 h 680401"/>
              <a:gd name="connsiteX290" fmla="*/ 891516 w 2273164"/>
              <a:gd name="connsiteY290" fmla="*/ 451482 h 680401"/>
              <a:gd name="connsiteX291" fmla="*/ 900418 w 2273164"/>
              <a:gd name="connsiteY291" fmla="*/ 455296 h 680401"/>
              <a:gd name="connsiteX292" fmla="*/ 904234 w 2273164"/>
              <a:gd name="connsiteY292" fmla="*/ 465470 h 680401"/>
              <a:gd name="connsiteX293" fmla="*/ 900418 w 2273164"/>
              <a:gd name="connsiteY293" fmla="*/ 475645 h 680401"/>
              <a:gd name="connsiteX294" fmla="*/ 891516 w 2273164"/>
              <a:gd name="connsiteY294" fmla="*/ 479461 h 680401"/>
              <a:gd name="connsiteX295" fmla="*/ 882613 w 2273164"/>
              <a:gd name="connsiteY295" fmla="*/ 475645 h 680401"/>
              <a:gd name="connsiteX296" fmla="*/ 878798 w 2273164"/>
              <a:gd name="connsiteY296" fmla="*/ 465470 h 680401"/>
              <a:gd name="connsiteX297" fmla="*/ 882613 w 2273164"/>
              <a:gd name="connsiteY297" fmla="*/ 455296 h 680401"/>
              <a:gd name="connsiteX298" fmla="*/ 891516 w 2273164"/>
              <a:gd name="connsiteY298" fmla="*/ 451482 h 680401"/>
              <a:gd name="connsiteX299" fmla="*/ 1968711 w 2273164"/>
              <a:gd name="connsiteY299" fmla="*/ 445122 h 680401"/>
              <a:gd name="connsiteX300" fmla="*/ 1991603 w 2273164"/>
              <a:gd name="connsiteY300" fmla="*/ 445122 h 680401"/>
              <a:gd name="connsiteX301" fmla="*/ 1991603 w 2273164"/>
              <a:gd name="connsiteY301" fmla="*/ 624443 h 680401"/>
              <a:gd name="connsiteX302" fmla="*/ 1968711 w 2273164"/>
              <a:gd name="connsiteY302" fmla="*/ 624443 h 680401"/>
              <a:gd name="connsiteX303" fmla="*/ 1765227 w 2273164"/>
              <a:gd name="connsiteY303" fmla="*/ 445122 h 680401"/>
              <a:gd name="connsiteX304" fmla="*/ 1788118 w 2273164"/>
              <a:gd name="connsiteY304" fmla="*/ 445122 h 680401"/>
              <a:gd name="connsiteX305" fmla="*/ 1788118 w 2273164"/>
              <a:gd name="connsiteY305" fmla="*/ 488362 h 680401"/>
              <a:gd name="connsiteX306" fmla="*/ 1788118 w 2273164"/>
              <a:gd name="connsiteY306" fmla="*/ 509983 h 680401"/>
              <a:gd name="connsiteX307" fmla="*/ 1826272 w 2273164"/>
              <a:gd name="connsiteY307" fmla="*/ 494722 h 680401"/>
              <a:gd name="connsiteX308" fmla="*/ 1864425 w 2273164"/>
              <a:gd name="connsiteY308" fmla="*/ 512527 h 680401"/>
              <a:gd name="connsiteX309" fmla="*/ 1878415 w 2273164"/>
              <a:gd name="connsiteY309" fmla="*/ 560854 h 680401"/>
              <a:gd name="connsiteX310" fmla="*/ 1864425 w 2273164"/>
              <a:gd name="connsiteY310" fmla="*/ 609182 h 680401"/>
              <a:gd name="connsiteX311" fmla="*/ 1825001 w 2273164"/>
              <a:gd name="connsiteY311" fmla="*/ 626987 h 680401"/>
              <a:gd name="connsiteX312" fmla="*/ 1802109 w 2273164"/>
              <a:gd name="connsiteY312" fmla="*/ 621900 h 680401"/>
              <a:gd name="connsiteX313" fmla="*/ 1785575 w 2273164"/>
              <a:gd name="connsiteY313" fmla="*/ 609182 h 680401"/>
              <a:gd name="connsiteX314" fmla="*/ 1781760 w 2273164"/>
              <a:gd name="connsiteY314" fmla="*/ 624443 h 680401"/>
              <a:gd name="connsiteX315" fmla="*/ 1765227 w 2273164"/>
              <a:gd name="connsiteY315" fmla="*/ 624443 h 680401"/>
              <a:gd name="connsiteX316" fmla="*/ 2057735 w 2273164"/>
              <a:gd name="connsiteY316" fmla="*/ 82666 h 680401"/>
              <a:gd name="connsiteX317" fmla="*/ 1994146 w 2273164"/>
              <a:gd name="connsiteY317" fmla="*/ 211115 h 680401"/>
              <a:gd name="connsiteX318" fmla="*/ 2121324 w 2273164"/>
              <a:gd name="connsiteY318" fmla="*/ 211115 h 680401"/>
              <a:gd name="connsiteX319" fmla="*/ 958920 w 2273164"/>
              <a:gd name="connsiteY319" fmla="*/ 81394 h 680401"/>
              <a:gd name="connsiteX320" fmla="*/ 958920 w 2273164"/>
              <a:gd name="connsiteY320" fmla="*/ 155157 h 680401"/>
              <a:gd name="connsiteX321" fmla="*/ 1105175 w 2273164"/>
              <a:gd name="connsiteY321" fmla="*/ 155157 h 680401"/>
              <a:gd name="connsiteX322" fmla="*/ 1161133 w 2273164"/>
              <a:gd name="connsiteY322" fmla="*/ 118276 h 680401"/>
              <a:gd name="connsiteX323" fmla="*/ 1105175 w 2273164"/>
              <a:gd name="connsiteY323" fmla="*/ 81394 h 680401"/>
              <a:gd name="connsiteX324" fmla="*/ 600279 w 2273164"/>
              <a:gd name="connsiteY324" fmla="*/ 67405 h 680401"/>
              <a:gd name="connsiteX325" fmla="*/ 464199 w 2273164"/>
              <a:gd name="connsiteY325" fmla="*/ 171691 h 680401"/>
              <a:gd name="connsiteX326" fmla="*/ 600279 w 2273164"/>
              <a:gd name="connsiteY326" fmla="*/ 275976 h 680401"/>
              <a:gd name="connsiteX327" fmla="*/ 736359 w 2273164"/>
              <a:gd name="connsiteY327" fmla="*/ 171691 h 680401"/>
              <a:gd name="connsiteX328" fmla="*/ 600279 w 2273164"/>
              <a:gd name="connsiteY328" fmla="*/ 67405 h 680401"/>
              <a:gd name="connsiteX329" fmla="*/ 900418 w 2273164"/>
              <a:gd name="connsiteY329" fmla="*/ 10174 h 680401"/>
              <a:gd name="connsiteX330" fmla="*/ 1117892 w 2273164"/>
              <a:gd name="connsiteY330" fmla="*/ 10174 h 680401"/>
              <a:gd name="connsiteX331" fmla="*/ 1247614 w 2273164"/>
              <a:gd name="connsiteY331" fmla="*/ 115732 h 680401"/>
              <a:gd name="connsiteX332" fmla="*/ 1173851 w 2273164"/>
              <a:gd name="connsiteY332" fmla="*/ 213659 h 680401"/>
              <a:gd name="connsiteX333" fmla="*/ 1265418 w 2273164"/>
              <a:gd name="connsiteY333" fmla="*/ 329391 h 680401"/>
              <a:gd name="connsiteX334" fmla="*/ 1262875 w 2273164"/>
              <a:gd name="connsiteY334" fmla="*/ 333206 h 680401"/>
              <a:gd name="connsiteX335" fmla="*/ 1177665 w 2273164"/>
              <a:gd name="connsiteY335" fmla="*/ 333206 h 680401"/>
              <a:gd name="connsiteX336" fmla="*/ 1168763 w 2273164"/>
              <a:gd name="connsiteY336" fmla="*/ 329391 h 680401"/>
              <a:gd name="connsiteX337" fmla="*/ 1096271 w 2273164"/>
              <a:gd name="connsiteY337" fmla="*/ 246725 h 680401"/>
              <a:gd name="connsiteX338" fmla="*/ 1032683 w 2273164"/>
              <a:gd name="connsiteY338" fmla="*/ 221289 h 680401"/>
              <a:gd name="connsiteX339" fmla="*/ 958920 w 2273164"/>
              <a:gd name="connsiteY339" fmla="*/ 221289 h 680401"/>
              <a:gd name="connsiteX340" fmla="*/ 958920 w 2273164"/>
              <a:gd name="connsiteY340" fmla="*/ 321760 h 680401"/>
              <a:gd name="connsiteX341" fmla="*/ 947474 w 2273164"/>
              <a:gd name="connsiteY341" fmla="*/ 333206 h 680401"/>
              <a:gd name="connsiteX342" fmla="*/ 886429 w 2273164"/>
              <a:gd name="connsiteY342" fmla="*/ 333206 h 680401"/>
              <a:gd name="connsiteX343" fmla="*/ 874982 w 2273164"/>
              <a:gd name="connsiteY343" fmla="*/ 321760 h 680401"/>
              <a:gd name="connsiteX344" fmla="*/ 874982 w 2273164"/>
              <a:gd name="connsiteY344" fmla="*/ 35610 h 680401"/>
              <a:gd name="connsiteX345" fmla="*/ 900418 w 2273164"/>
              <a:gd name="connsiteY345" fmla="*/ 10174 h 680401"/>
              <a:gd name="connsiteX346" fmla="*/ 2024669 w 2273164"/>
              <a:gd name="connsiteY346" fmla="*/ 8903 h 680401"/>
              <a:gd name="connsiteX347" fmla="*/ 2098432 w 2273164"/>
              <a:gd name="connsiteY347" fmla="*/ 8903 h 680401"/>
              <a:gd name="connsiteX348" fmla="*/ 2108606 w 2273164"/>
              <a:gd name="connsiteY348" fmla="*/ 15261 h 680401"/>
              <a:gd name="connsiteX349" fmla="*/ 2272666 w 2273164"/>
              <a:gd name="connsiteY349" fmla="*/ 329391 h 680401"/>
              <a:gd name="connsiteX350" fmla="*/ 2270123 w 2273164"/>
              <a:gd name="connsiteY350" fmla="*/ 333206 h 680401"/>
              <a:gd name="connsiteX351" fmla="*/ 2223066 w 2273164"/>
              <a:gd name="connsiteY351" fmla="*/ 333206 h 680401"/>
              <a:gd name="connsiteX352" fmla="*/ 2162021 w 2273164"/>
              <a:gd name="connsiteY352" fmla="*/ 295052 h 680401"/>
              <a:gd name="connsiteX353" fmla="*/ 2150576 w 2273164"/>
              <a:gd name="connsiteY353" fmla="*/ 270889 h 680401"/>
              <a:gd name="connsiteX354" fmla="*/ 1964896 w 2273164"/>
              <a:gd name="connsiteY354" fmla="*/ 270889 h 680401"/>
              <a:gd name="connsiteX355" fmla="*/ 1936917 w 2273164"/>
              <a:gd name="connsiteY355" fmla="*/ 326847 h 680401"/>
              <a:gd name="connsiteX356" fmla="*/ 1926743 w 2273164"/>
              <a:gd name="connsiteY356" fmla="*/ 333206 h 680401"/>
              <a:gd name="connsiteX357" fmla="*/ 1844077 w 2273164"/>
              <a:gd name="connsiteY357" fmla="*/ 333206 h 680401"/>
              <a:gd name="connsiteX358" fmla="*/ 1841533 w 2273164"/>
              <a:gd name="connsiteY358" fmla="*/ 329391 h 680401"/>
              <a:gd name="connsiteX359" fmla="*/ 2001777 w 2273164"/>
              <a:gd name="connsiteY359" fmla="*/ 22892 h 680401"/>
              <a:gd name="connsiteX360" fmla="*/ 2024669 w 2273164"/>
              <a:gd name="connsiteY360" fmla="*/ 8903 h 680401"/>
              <a:gd name="connsiteX361" fmla="*/ 1747422 w 2273164"/>
              <a:gd name="connsiteY361" fmla="*/ 8903 h 680401"/>
              <a:gd name="connsiteX362" fmla="*/ 1794478 w 2273164"/>
              <a:gd name="connsiteY362" fmla="*/ 8903 h 680401"/>
              <a:gd name="connsiteX363" fmla="*/ 1805923 w 2273164"/>
              <a:gd name="connsiteY363" fmla="*/ 20348 h 680401"/>
              <a:gd name="connsiteX364" fmla="*/ 1805923 w 2273164"/>
              <a:gd name="connsiteY364" fmla="*/ 321760 h 680401"/>
              <a:gd name="connsiteX365" fmla="*/ 1794478 w 2273164"/>
              <a:gd name="connsiteY365" fmla="*/ 333206 h 680401"/>
              <a:gd name="connsiteX366" fmla="*/ 1733433 w 2273164"/>
              <a:gd name="connsiteY366" fmla="*/ 333206 h 680401"/>
              <a:gd name="connsiteX367" fmla="*/ 1721986 w 2273164"/>
              <a:gd name="connsiteY367" fmla="*/ 320488 h 680401"/>
              <a:gd name="connsiteX368" fmla="*/ 1721986 w 2273164"/>
              <a:gd name="connsiteY368" fmla="*/ 34339 h 680401"/>
              <a:gd name="connsiteX369" fmla="*/ 1747422 w 2273164"/>
              <a:gd name="connsiteY369" fmla="*/ 8903 h 680401"/>
              <a:gd name="connsiteX370" fmla="*/ 1261602 w 2273164"/>
              <a:gd name="connsiteY370" fmla="*/ 8903 h 680401"/>
              <a:gd name="connsiteX371" fmla="*/ 1344269 w 2273164"/>
              <a:gd name="connsiteY371" fmla="*/ 8903 h 680401"/>
              <a:gd name="connsiteX372" fmla="*/ 1354443 w 2273164"/>
              <a:gd name="connsiteY372" fmla="*/ 15261 h 680401"/>
              <a:gd name="connsiteX373" fmla="*/ 1475261 w 2273164"/>
              <a:gd name="connsiteY373" fmla="*/ 258171 h 680401"/>
              <a:gd name="connsiteX374" fmla="*/ 1594808 w 2273164"/>
              <a:gd name="connsiteY374" fmla="*/ 15261 h 680401"/>
              <a:gd name="connsiteX375" fmla="*/ 1604983 w 2273164"/>
              <a:gd name="connsiteY375" fmla="*/ 8903 h 680401"/>
              <a:gd name="connsiteX376" fmla="*/ 1687649 w 2273164"/>
              <a:gd name="connsiteY376" fmla="*/ 8903 h 680401"/>
              <a:gd name="connsiteX377" fmla="*/ 1690192 w 2273164"/>
              <a:gd name="connsiteY377" fmla="*/ 12718 h 680401"/>
              <a:gd name="connsiteX378" fmla="*/ 1526132 w 2273164"/>
              <a:gd name="connsiteY378" fmla="*/ 326847 h 680401"/>
              <a:gd name="connsiteX379" fmla="*/ 1515958 w 2273164"/>
              <a:gd name="connsiteY379" fmla="*/ 333206 h 680401"/>
              <a:gd name="connsiteX380" fmla="*/ 1442195 w 2273164"/>
              <a:gd name="connsiteY380" fmla="*/ 333206 h 680401"/>
              <a:gd name="connsiteX381" fmla="*/ 1419303 w 2273164"/>
              <a:gd name="connsiteY381" fmla="*/ 319217 h 680401"/>
              <a:gd name="connsiteX382" fmla="*/ 1259059 w 2273164"/>
              <a:gd name="connsiteY382" fmla="*/ 12718 h 680401"/>
              <a:gd name="connsiteX383" fmla="*/ 1261602 w 2273164"/>
              <a:gd name="connsiteY383" fmla="*/ 8903 h 680401"/>
              <a:gd name="connsiteX384" fmla="*/ 25435 w 2273164"/>
              <a:gd name="connsiteY384" fmla="*/ 8903 h 680401"/>
              <a:gd name="connsiteX385" fmla="*/ 351010 w 2273164"/>
              <a:gd name="connsiteY385" fmla="*/ 8903 h 680401"/>
              <a:gd name="connsiteX386" fmla="*/ 363728 w 2273164"/>
              <a:gd name="connsiteY386" fmla="*/ 20348 h 680401"/>
              <a:gd name="connsiteX387" fmla="*/ 363728 w 2273164"/>
              <a:gd name="connsiteY387" fmla="*/ 76307 h 680401"/>
              <a:gd name="connsiteX388" fmla="*/ 358641 w 2273164"/>
              <a:gd name="connsiteY388" fmla="*/ 81394 h 680401"/>
              <a:gd name="connsiteX389" fmla="*/ 83937 w 2273164"/>
              <a:gd name="connsiteY389" fmla="*/ 81394 h 680401"/>
              <a:gd name="connsiteX390" fmla="*/ 104286 w 2273164"/>
              <a:gd name="connsiteY390" fmla="*/ 101742 h 680401"/>
              <a:gd name="connsiteX391" fmla="*/ 270889 w 2273164"/>
              <a:gd name="connsiteY391" fmla="*/ 117004 h 680401"/>
              <a:gd name="connsiteX392" fmla="*/ 270889 w 2273164"/>
              <a:gd name="connsiteY392" fmla="*/ 227649 h 680401"/>
              <a:gd name="connsiteX393" fmla="*/ 113189 w 2273164"/>
              <a:gd name="connsiteY393" fmla="*/ 241638 h 680401"/>
              <a:gd name="connsiteX394" fmla="*/ 83937 w 2273164"/>
              <a:gd name="connsiteY394" fmla="*/ 261986 h 680401"/>
              <a:gd name="connsiteX395" fmla="*/ 83937 w 2273164"/>
              <a:gd name="connsiteY395" fmla="*/ 320488 h 680401"/>
              <a:gd name="connsiteX396" fmla="*/ 72492 w 2273164"/>
              <a:gd name="connsiteY396" fmla="*/ 331935 h 680401"/>
              <a:gd name="connsiteX397" fmla="*/ 11447 w 2273164"/>
              <a:gd name="connsiteY397" fmla="*/ 331935 h 680401"/>
              <a:gd name="connsiteX398" fmla="*/ 0 w 2273164"/>
              <a:gd name="connsiteY398" fmla="*/ 320488 h 680401"/>
              <a:gd name="connsiteX399" fmla="*/ 0 w 2273164"/>
              <a:gd name="connsiteY399" fmla="*/ 240367 h 680401"/>
              <a:gd name="connsiteX400" fmla="*/ 31795 w 2273164"/>
              <a:gd name="connsiteY400" fmla="*/ 192039 h 680401"/>
              <a:gd name="connsiteX401" fmla="*/ 227649 w 2273164"/>
              <a:gd name="connsiteY401" fmla="*/ 179321 h 680401"/>
              <a:gd name="connsiteX402" fmla="*/ 227649 w 2273164"/>
              <a:gd name="connsiteY402" fmla="*/ 167875 h 680401"/>
              <a:gd name="connsiteX403" fmla="*/ 33066 w 2273164"/>
              <a:gd name="connsiteY403" fmla="*/ 156429 h 680401"/>
              <a:gd name="connsiteX404" fmla="*/ 0 w 2273164"/>
              <a:gd name="connsiteY404" fmla="*/ 106829 h 680401"/>
              <a:gd name="connsiteX405" fmla="*/ 0 w 2273164"/>
              <a:gd name="connsiteY405" fmla="*/ 34339 h 680401"/>
              <a:gd name="connsiteX406" fmla="*/ 25435 w 2273164"/>
              <a:gd name="connsiteY406" fmla="*/ 8903 h 680401"/>
              <a:gd name="connsiteX407" fmla="*/ 600279 w 2273164"/>
              <a:gd name="connsiteY407" fmla="*/ 0 h 680401"/>
              <a:gd name="connsiteX408" fmla="*/ 821568 w 2273164"/>
              <a:gd name="connsiteY408" fmla="*/ 170418 h 680401"/>
              <a:gd name="connsiteX409" fmla="*/ 600279 w 2273164"/>
              <a:gd name="connsiteY409" fmla="*/ 340836 h 680401"/>
              <a:gd name="connsiteX410" fmla="*/ 377718 w 2273164"/>
              <a:gd name="connsiteY410" fmla="*/ 170418 h 680401"/>
              <a:gd name="connsiteX411" fmla="*/ 600279 w 2273164"/>
              <a:gd name="connsiteY411" fmla="*/ 0 h 68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</a:cxnLst>
            <a:rect l="l" t="t" r="r" b="b"/>
            <a:pathLst>
              <a:path w="2273164" h="680401">
                <a:moveTo>
                  <a:pt x="1264146" y="621900"/>
                </a:moveTo>
                <a:cubicBezTo>
                  <a:pt x="1255244" y="621900"/>
                  <a:pt x="1248885" y="623171"/>
                  <a:pt x="1246341" y="626987"/>
                </a:cubicBezTo>
                <a:cubicBezTo>
                  <a:pt x="1242527" y="630801"/>
                  <a:pt x="1239983" y="635889"/>
                  <a:pt x="1239983" y="643519"/>
                </a:cubicBezTo>
                <a:cubicBezTo>
                  <a:pt x="1239983" y="649879"/>
                  <a:pt x="1242527" y="654966"/>
                  <a:pt x="1247614" y="657509"/>
                </a:cubicBezTo>
                <a:cubicBezTo>
                  <a:pt x="1252701" y="661324"/>
                  <a:pt x="1260331" y="662596"/>
                  <a:pt x="1270506" y="662596"/>
                </a:cubicBezTo>
                <a:cubicBezTo>
                  <a:pt x="1285767" y="662596"/>
                  <a:pt x="1297212" y="661324"/>
                  <a:pt x="1304843" y="656237"/>
                </a:cubicBezTo>
                <a:cubicBezTo>
                  <a:pt x="1311202" y="651150"/>
                  <a:pt x="1315017" y="646063"/>
                  <a:pt x="1315017" y="638432"/>
                </a:cubicBezTo>
                <a:cubicBezTo>
                  <a:pt x="1315017" y="632074"/>
                  <a:pt x="1313746" y="628258"/>
                  <a:pt x="1309930" y="625714"/>
                </a:cubicBezTo>
                <a:cubicBezTo>
                  <a:pt x="1306115" y="623171"/>
                  <a:pt x="1298485" y="621900"/>
                  <a:pt x="1287038" y="621900"/>
                </a:cubicBezTo>
                <a:close/>
                <a:moveTo>
                  <a:pt x="794861" y="516341"/>
                </a:moveTo>
                <a:cubicBezTo>
                  <a:pt x="783414" y="516341"/>
                  <a:pt x="774513" y="520157"/>
                  <a:pt x="769426" y="526516"/>
                </a:cubicBezTo>
                <a:cubicBezTo>
                  <a:pt x="763066" y="532875"/>
                  <a:pt x="760522" y="543049"/>
                  <a:pt x="760522" y="558311"/>
                </a:cubicBezTo>
                <a:lnTo>
                  <a:pt x="760522" y="562125"/>
                </a:lnTo>
                <a:cubicBezTo>
                  <a:pt x="760522" y="578659"/>
                  <a:pt x="764338" y="590105"/>
                  <a:pt x="769426" y="597735"/>
                </a:cubicBezTo>
                <a:cubicBezTo>
                  <a:pt x="774513" y="604095"/>
                  <a:pt x="783414" y="607909"/>
                  <a:pt x="796132" y="607909"/>
                </a:cubicBezTo>
                <a:cubicBezTo>
                  <a:pt x="806306" y="607909"/>
                  <a:pt x="813937" y="602822"/>
                  <a:pt x="820297" y="595192"/>
                </a:cubicBezTo>
                <a:cubicBezTo>
                  <a:pt x="826655" y="586290"/>
                  <a:pt x="829198" y="574843"/>
                  <a:pt x="827927" y="562125"/>
                </a:cubicBezTo>
                <a:cubicBezTo>
                  <a:pt x="827927" y="546864"/>
                  <a:pt x="825384" y="535419"/>
                  <a:pt x="819024" y="527788"/>
                </a:cubicBezTo>
                <a:cubicBezTo>
                  <a:pt x="812666" y="520157"/>
                  <a:pt x="805035" y="516341"/>
                  <a:pt x="794861" y="516341"/>
                </a:cubicBezTo>
                <a:close/>
                <a:moveTo>
                  <a:pt x="1822457" y="515070"/>
                </a:moveTo>
                <a:cubicBezTo>
                  <a:pt x="1809739" y="515070"/>
                  <a:pt x="1800836" y="518885"/>
                  <a:pt x="1795749" y="525245"/>
                </a:cubicBezTo>
                <a:cubicBezTo>
                  <a:pt x="1790662" y="531603"/>
                  <a:pt x="1788118" y="544321"/>
                  <a:pt x="1788118" y="560854"/>
                </a:cubicBezTo>
                <a:cubicBezTo>
                  <a:pt x="1788118" y="577387"/>
                  <a:pt x="1791934" y="588833"/>
                  <a:pt x="1797022" y="596464"/>
                </a:cubicBezTo>
                <a:cubicBezTo>
                  <a:pt x="1802109" y="602822"/>
                  <a:pt x="1811010" y="606638"/>
                  <a:pt x="1823728" y="606638"/>
                </a:cubicBezTo>
                <a:cubicBezTo>
                  <a:pt x="1835175" y="606638"/>
                  <a:pt x="1842806" y="602822"/>
                  <a:pt x="1847893" y="595192"/>
                </a:cubicBezTo>
                <a:cubicBezTo>
                  <a:pt x="1854251" y="587561"/>
                  <a:pt x="1856794" y="576116"/>
                  <a:pt x="1854251" y="560854"/>
                </a:cubicBezTo>
                <a:cubicBezTo>
                  <a:pt x="1854251" y="545593"/>
                  <a:pt x="1851707" y="534146"/>
                  <a:pt x="1846620" y="526516"/>
                </a:cubicBezTo>
                <a:cubicBezTo>
                  <a:pt x="1841533" y="518885"/>
                  <a:pt x="1833902" y="515070"/>
                  <a:pt x="1822457" y="515070"/>
                </a:cubicBezTo>
                <a:close/>
                <a:moveTo>
                  <a:pt x="1683833" y="513798"/>
                </a:moveTo>
                <a:cubicBezTo>
                  <a:pt x="1671115" y="513798"/>
                  <a:pt x="1663484" y="517614"/>
                  <a:pt x="1657126" y="525245"/>
                </a:cubicBezTo>
                <a:cubicBezTo>
                  <a:pt x="1650767" y="532875"/>
                  <a:pt x="1648223" y="544321"/>
                  <a:pt x="1648223" y="559582"/>
                </a:cubicBezTo>
                <a:cubicBezTo>
                  <a:pt x="1648223" y="576116"/>
                  <a:pt x="1650767" y="587561"/>
                  <a:pt x="1657126" y="595192"/>
                </a:cubicBezTo>
                <a:cubicBezTo>
                  <a:pt x="1663484" y="602822"/>
                  <a:pt x="1672387" y="606638"/>
                  <a:pt x="1683833" y="606638"/>
                </a:cubicBezTo>
                <a:cubicBezTo>
                  <a:pt x="1695279" y="606638"/>
                  <a:pt x="1704181" y="602822"/>
                  <a:pt x="1710541" y="595192"/>
                </a:cubicBezTo>
                <a:cubicBezTo>
                  <a:pt x="1716899" y="587561"/>
                  <a:pt x="1719443" y="576116"/>
                  <a:pt x="1719443" y="559582"/>
                </a:cubicBezTo>
                <a:cubicBezTo>
                  <a:pt x="1719443" y="544321"/>
                  <a:pt x="1716899" y="532875"/>
                  <a:pt x="1710541" y="525245"/>
                </a:cubicBezTo>
                <a:cubicBezTo>
                  <a:pt x="1704181" y="517614"/>
                  <a:pt x="1695279" y="513798"/>
                  <a:pt x="1683833" y="513798"/>
                </a:cubicBezTo>
                <a:close/>
                <a:moveTo>
                  <a:pt x="1274320" y="512527"/>
                </a:moveTo>
                <a:cubicBezTo>
                  <a:pt x="1265418" y="512527"/>
                  <a:pt x="1259059" y="515070"/>
                  <a:pt x="1255244" y="518885"/>
                </a:cubicBezTo>
                <a:cubicBezTo>
                  <a:pt x="1251428" y="523972"/>
                  <a:pt x="1248885" y="530332"/>
                  <a:pt x="1248885" y="539233"/>
                </a:cubicBezTo>
                <a:cubicBezTo>
                  <a:pt x="1248885" y="546864"/>
                  <a:pt x="1250157" y="553224"/>
                  <a:pt x="1255244" y="557038"/>
                </a:cubicBezTo>
                <a:cubicBezTo>
                  <a:pt x="1259059" y="560854"/>
                  <a:pt x="1266690" y="563398"/>
                  <a:pt x="1274320" y="563398"/>
                </a:cubicBezTo>
                <a:cubicBezTo>
                  <a:pt x="1290854" y="563398"/>
                  <a:pt x="1299756" y="554495"/>
                  <a:pt x="1299756" y="537962"/>
                </a:cubicBezTo>
                <a:cubicBezTo>
                  <a:pt x="1299756" y="520157"/>
                  <a:pt x="1292125" y="512527"/>
                  <a:pt x="1274320" y="512527"/>
                </a:cubicBezTo>
                <a:close/>
                <a:moveTo>
                  <a:pt x="2151847" y="497266"/>
                </a:moveTo>
                <a:lnTo>
                  <a:pt x="2176011" y="497266"/>
                </a:lnTo>
                <a:lnTo>
                  <a:pt x="2203990" y="568485"/>
                </a:lnTo>
                <a:cubicBezTo>
                  <a:pt x="2209077" y="581203"/>
                  <a:pt x="2212892" y="591377"/>
                  <a:pt x="2214164" y="599008"/>
                </a:cubicBezTo>
                <a:cubicBezTo>
                  <a:pt x="2215435" y="595192"/>
                  <a:pt x="2216708" y="590105"/>
                  <a:pt x="2219251" y="583746"/>
                </a:cubicBezTo>
                <a:cubicBezTo>
                  <a:pt x="2221795" y="574843"/>
                  <a:pt x="2231969" y="545593"/>
                  <a:pt x="2249774" y="497266"/>
                </a:cubicBezTo>
                <a:lnTo>
                  <a:pt x="2272666" y="497266"/>
                </a:lnTo>
                <a:lnTo>
                  <a:pt x="2219251" y="640976"/>
                </a:lnTo>
                <a:cubicBezTo>
                  <a:pt x="2214164" y="654966"/>
                  <a:pt x="2207805" y="665140"/>
                  <a:pt x="2200174" y="671498"/>
                </a:cubicBezTo>
                <a:cubicBezTo>
                  <a:pt x="2192543" y="677858"/>
                  <a:pt x="2183642" y="680401"/>
                  <a:pt x="2173467" y="680401"/>
                </a:cubicBezTo>
                <a:cubicBezTo>
                  <a:pt x="2167108" y="680401"/>
                  <a:pt x="2160750" y="679129"/>
                  <a:pt x="2155663" y="677858"/>
                </a:cubicBezTo>
                <a:lnTo>
                  <a:pt x="2154390" y="677858"/>
                </a:lnTo>
                <a:lnTo>
                  <a:pt x="2154390" y="658780"/>
                </a:lnTo>
                <a:lnTo>
                  <a:pt x="2156934" y="658780"/>
                </a:lnTo>
                <a:cubicBezTo>
                  <a:pt x="2162021" y="660053"/>
                  <a:pt x="2165837" y="660053"/>
                  <a:pt x="2170924" y="660053"/>
                </a:cubicBezTo>
                <a:cubicBezTo>
                  <a:pt x="2182369" y="660053"/>
                  <a:pt x="2191272" y="653693"/>
                  <a:pt x="2196359" y="639705"/>
                </a:cubicBezTo>
                <a:lnTo>
                  <a:pt x="2202718" y="623171"/>
                </a:lnTo>
                <a:close/>
                <a:moveTo>
                  <a:pt x="2027213" y="497266"/>
                </a:moveTo>
                <a:lnTo>
                  <a:pt x="2050105" y="497266"/>
                </a:lnTo>
                <a:lnTo>
                  <a:pt x="2050105" y="624443"/>
                </a:lnTo>
                <a:lnTo>
                  <a:pt x="2027213" y="624443"/>
                </a:lnTo>
                <a:close/>
                <a:moveTo>
                  <a:pt x="1908938" y="497266"/>
                </a:moveTo>
                <a:lnTo>
                  <a:pt x="1931830" y="497266"/>
                </a:lnTo>
                <a:lnTo>
                  <a:pt x="1931830" y="624443"/>
                </a:lnTo>
                <a:lnTo>
                  <a:pt x="1908938" y="624443"/>
                </a:lnTo>
                <a:close/>
                <a:moveTo>
                  <a:pt x="1031412" y="497266"/>
                </a:moveTo>
                <a:lnTo>
                  <a:pt x="1054304" y="497266"/>
                </a:lnTo>
                <a:lnTo>
                  <a:pt x="1054304" y="624443"/>
                </a:lnTo>
                <a:lnTo>
                  <a:pt x="1031412" y="624443"/>
                </a:lnTo>
                <a:close/>
                <a:moveTo>
                  <a:pt x="880069" y="497266"/>
                </a:moveTo>
                <a:lnTo>
                  <a:pt x="902961" y="497266"/>
                </a:lnTo>
                <a:lnTo>
                  <a:pt x="902961" y="624443"/>
                </a:lnTo>
                <a:lnTo>
                  <a:pt x="880069" y="624443"/>
                </a:lnTo>
                <a:close/>
                <a:moveTo>
                  <a:pt x="1683833" y="494722"/>
                </a:moveTo>
                <a:cubicBezTo>
                  <a:pt x="1701638" y="494722"/>
                  <a:pt x="1715628" y="501080"/>
                  <a:pt x="1727073" y="511254"/>
                </a:cubicBezTo>
                <a:cubicBezTo>
                  <a:pt x="1737247" y="523972"/>
                  <a:pt x="1742335" y="539233"/>
                  <a:pt x="1742335" y="559582"/>
                </a:cubicBezTo>
                <a:cubicBezTo>
                  <a:pt x="1742335" y="579930"/>
                  <a:pt x="1737247" y="596464"/>
                  <a:pt x="1727073" y="607909"/>
                </a:cubicBezTo>
                <a:cubicBezTo>
                  <a:pt x="1716899" y="619356"/>
                  <a:pt x="1701638" y="625714"/>
                  <a:pt x="1683833" y="625714"/>
                </a:cubicBezTo>
                <a:cubicBezTo>
                  <a:pt x="1672387" y="625714"/>
                  <a:pt x="1662213" y="623171"/>
                  <a:pt x="1653310" y="618084"/>
                </a:cubicBezTo>
                <a:cubicBezTo>
                  <a:pt x="1644408" y="612997"/>
                  <a:pt x="1638049" y="605366"/>
                  <a:pt x="1632962" y="595192"/>
                </a:cubicBezTo>
                <a:cubicBezTo>
                  <a:pt x="1627875" y="586290"/>
                  <a:pt x="1625331" y="573572"/>
                  <a:pt x="1625331" y="560854"/>
                </a:cubicBezTo>
                <a:cubicBezTo>
                  <a:pt x="1625331" y="540506"/>
                  <a:pt x="1630418" y="523972"/>
                  <a:pt x="1640592" y="512527"/>
                </a:cubicBezTo>
                <a:cubicBezTo>
                  <a:pt x="1650767" y="501080"/>
                  <a:pt x="1666028" y="494722"/>
                  <a:pt x="1683833" y="494722"/>
                </a:cubicBezTo>
                <a:close/>
                <a:moveTo>
                  <a:pt x="1480348" y="494722"/>
                </a:moveTo>
                <a:cubicBezTo>
                  <a:pt x="1499426" y="494722"/>
                  <a:pt x="1512144" y="502353"/>
                  <a:pt x="1518502" y="515070"/>
                </a:cubicBezTo>
                <a:cubicBezTo>
                  <a:pt x="1522318" y="508711"/>
                  <a:pt x="1527405" y="504896"/>
                  <a:pt x="1533763" y="501080"/>
                </a:cubicBezTo>
                <a:cubicBezTo>
                  <a:pt x="1540123" y="497266"/>
                  <a:pt x="1549024" y="494722"/>
                  <a:pt x="1557928" y="494722"/>
                </a:cubicBezTo>
                <a:cubicBezTo>
                  <a:pt x="1571916" y="494722"/>
                  <a:pt x="1583363" y="498537"/>
                  <a:pt x="1590994" y="507440"/>
                </a:cubicBezTo>
                <a:cubicBezTo>
                  <a:pt x="1598624" y="515070"/>
                  <a:pt x="1602439" y="526516"/>
                  <a:pt x="1602439" y="543049"/>
                </a:cubicBezTo>
                <a:lnTo>
                  <a:pt x="1602439" y="625714"/>
                </a:lnTo>
                <a:lnTo>
                  <a:pt x="1579547" y="625714"/>
                </a:lnTo>
                <a:lnTo>
                  <a:pt x="1579547" y="543049"/>
                </a:lnTo>
                <a:cubicBezTo>
                  <a:pt x="1579547" y="532875"/>
                  <a:pt x="1577004" y="526516"/>
                  <a:pt x="1573189" y="521429"/>
                </a:cubicBezTo>
                <a:cubicBezTo>
                  <a:pt x="1569373" y="517614"/>
                  <a:pt x="1564286" y="515070"/>
                  <a:pt x="1555384" y="515070"/>
                </a:cubicBezTo>
                <a:cubicBezTo>
                  <a:pt x="1545210" y="515070"/>
                  <a:pt x="1536307" y="517614"/>
                  <a:pt x="1531220" y="523972"/>
                </a:cubicBezTo>
                <a:cubicBezTo>
                  <a:pt x="1526132" y="530332"/>
                  <a:pt x="1523589" y="539233"/>
                  <a:pt x="1523589" y="553224"/>
                </a:cubicBezTo>
                <a:lnTo>
                  <a:pt x="1523589" y="624443"/>
                </a:lnTo>
                <a:lnTo>
                  <a:pt x="1500697" y="624443"/>
                </a:lnTo>
                <a:lnTo>
                  <a:pt x="1500697" y="541777"/>
                </a:lnTo>
                <a:cubicBezTo>
                  <a:pt x="1500697" y="531603"/>
                  <a:pt x="1498153" y="525245"/>
                  <a:pt x="1494339" y="520157"/>
                </a:cubicBezTo>
                <a:cubicBezTo>
                  <a:pt x="1490523" y="516341"/>
                  <a:pt x="1485436" y="513798"/>
                  <a:pt x="1476534" y="513798"/>
                </a:cubicBezTo>
                <a:cubicBezTo>
                  <a:pt x="1465087" y="513798"/>
                  <a:pt x="1457457" y="517614"/>
                  <a:pt x="1452369" y="523972"/>
                </a:cubicBezTo>
                <a:cubicBezTo>
                  <a:pt x="1447282" y="530332"/>
                  <a:pt x="1444739" y="541777"/>
                  <a:pt x="1444739" y="557038"/>
                </a:cubicBezTo>
                <a:lnTo>
                  <a:pt x="1444739" y="623171"/>
                </a:lnTo>
                <a:lnTo>
                  <a:pt x="1421847" y="623171"/>
                </a:lnTo>
                <a:lnTo>
                  <a:pt x="1421847" y="495993"/>
                </a:lnTo>
                <a:lnTo>
                  <a:pt x="1440924" y="495993"/>
                </a:lnTo>
                <a:lnTo>
                  <a:pt x="1443468" y="511254"/>
                </a:lnTo>
                <a:cubicBezTo>
                  <a:pt x="1447282" y="507440"/>
                  <a:pt x="1452369" y="502353"/>
                  <a:pt x="1457457" y="499809"/>
                </a:cubicBezTo>
                <a:cubicBezTo>
                  <a:pt x="1465087" y="495993"/>
                  <a:pt x="1472718" y="494722"/>
                  <a:pt x="1480348" y="494722"/>
                </a:cubicBezTo>
                <a:close/>
                <a:moveTo>
                  <a:pt x="1274320" y="494722"/>
                </a:moveTo>
                <a:cubicBezTo>
                  <a:pt x="1281951" y="494722"/>
                  <a:pt x="1287038" y="495993"/>
                  <a:pt x="1294669" y="495993"/>
                </a:cubicBezTo>
                <a:lnTo>
                  <a:pt x="1339182" y="495993"/>
                </a:lnTo>
                <a:lnTo>
                  <a:pt x="1339182" y="511254"/>
                </a:lnTo>
                <a:lnTo>
                  <a:pt x="1317561" y="513798"/>
                </a:lnTo>
                <a:cubicBezTo>
                  <a:pt x="1318833" y="515070"/>
                  <a:pt x="1320104" y="518885"/>
                  <a:pt x="1321377" y="521429"/>
                </a:cubicBezTo>
                <a:cubicBezTo>
                  <a:pt x="1322648" y="526516"/>
                  <a:pt x="1323920" y="531603"/>
                  <a:pt x="1323920" y="536690"/>
                </a:cubicBezTo>
                <a:cubicBezTo>
                  <a:pt x="1323920" y="549408"/>
                  <a:pt x="1320104" y="559582"/>
                  <a:pt x="1311202" y="567213"/>
                </a:cubicBezTo>
                <a:cubicBezTo>
                  <a:pt x="1302299" y="574843"/>
                  <a:pt x="1290854" y="578659"/>
                  <a:pt x="1275593" y="578659"/>
                </a:cubicBezTo>
                <a:cubicBezTo>
                  <a:pt x="1271777" y="578659"/>
                  <a:pt x="1267962" y="577387"/>
                  <a:pt x="1265418" y="577387"/>
                </a:cubicBezTo>
                <a:cubicBezTo>
                  <a:pt x="1259059" y="581203"/>
                  <a:pt x="1255244" y="586290"/>
                  <a:pt x="1255244" y="591377"/>
                </a:cubicBezTo>
                <a:cubicBezTo>
                  <a:pt x="1255244" y="593921"/>
                  <a:pt x="1256515" y="596464"/>
                  <a:pt x="1259059" y="597735"/>
                </a:cubicBezTo>
                <a:cubicBezTo>
                  <a:pt x="1261602" y="599008"/>
                  <a:pt x="1266690" y="600279"/>
                  <a:pt x="1273049" y="600279"/>
                </a:cubicBezTo>
                <a:lnTo>
                  <a:pt x="1294669" y="600279"/>
                </a:lnTo>
                <a:cubicBezTo>
                  <a:pt x="1308659" y="600279"/>
                  <a:pt x="1318833" y="602822"/>
                  <a:pt x="1326464" y="609182"/>
                </a:cubicBezTo>
                <a:cubicBezTo>
                  <a:pt x="1334095" y="614269"/>
                  <a:pt x="1337909" y="623171"/>
                  <a:pt x="1337909" y="634617"/>
                </a:cubicBezTo>
                <a:cubicBezTo>
                  <a:pt x="1337909" y="648606"/>
                  <a:pt x="1331551" y="660053"/>
                  <a:pt x="1320104" y="667684"/>
                </a:cubicBezTo>
                <a:cubicBezTo>
                  <a:pt x="1308659" y="675314"/>
                  <a:pt x="1292125" y="679129"/>
                  <a:pt x="1270506" y="679129"/>
                </a:cubicBezTo>
                <a:cubicBezTo>
                  <a:pt x="1253972" y="679129"/>
                  <a:pt x="1241254" y="676585"/>
                  <a:pt x="1232352" y="670227"/>
                </a:cubicBezTo>
                <a:cubicBezTo>
                  <a:pt x="1223449" y="663868"/>
                  <a:pt x="1218362" y="654966"/>
                  <a:pt x="1218362" y="643519"/>
                </a:cubicBezTo>
                <a:cubicBezTo>
                  <a:pt x="1218362" y="635889"/>
                  <a:pt x="1220906" y="629530"/>
                  <a:pt x="1225993" y="623171"/>
                </a:cubicBezTo>
                <a:cubicBezTo>
                  <a:pt x="1229809" y="619356"/>
                  <a:pt x="1234896" y="615540"/>
                  <a:pt x="1242527" y="612997"/>
                </a:cubicBezTo>
                <a:cubicBezTo>
                  <a:pt x="1239983" y="611725"/>
                  <a:pt x="1238711" y="610453"/>
                  <a:pt x="1237439" y="607909"/>
                </a:cubicBezTo>
                <a:cubicBezTo>
                  <a:pt x="1234896" y="604095"/>
                  <a:pt x="1233623" y="600279"/>
                  <a:pt x="1233623" y="596464"/>
                </a:cubicBezTo>
                <a:cubicBezTo>
                  <a:pt x="1233623" y="591377"/>
                  <a:pt x="1234896" y="587561"/>
                  <a:pt x="1237439" y="583746"/>
                </a:cubicBezTo>
                <a:cubicBezTo>
                  <a:pt x="1238711" y="579930"/>
                  <a:pt x="1242527" y="577387"/>
                  <a:pt x="1246341" y="574843"/>
                </a:cubicBezTo>
                <a:cubicBezTo>
                  <a:pt x="1239983" y="572300"/>
                  <a:pt x="1236167" y="567213"/>
                  <a:pt x="1232352" y="562125"/>
                </a:cubicBezTo>
                <a:cubicBezTo>
                  <a:pt x="1228536" y="555767"/>
                  <a:pt x="1225993" y="548137"/>
                  <a:pt x="1225993" y="539233"/>
                </a:cubicBezTo>
                <a:cubicBezTo>
                  <a:pt x="1225993" y="525245"/>
                  <a:pt x="1229809" y="513798"/>
                  <a:pt x="1238711" y="506167"/>
                </a:cubicBezTo>
                <a:cubicBezTo>
                  <a:pt x="1247614" y="498537"/>
                  <a:pt x="1259059" y="494722"/>
                  <a:pt x="1274320" y="494722"/>
                </a:cubicBezTo>
                <a:close/>
                <a:moveTo>
                  <a:pt x="1150959" y="494722"/>
                </a:moveTo>
                <a:cubicBezTo>
                  <a:pt x="1166220" y="494722"/>
                  <a:pt x="1178938" y="498537"/>
                  <a:pt x="1186568" y="506167"/>
                </a:cubicBezTo>
                <a:cubicBezTo>
                  <a:pt x="1194199" y="513798"/>
                  <a:pt x="1198014" y="525245"/>
                  <a:pt x="1198014" y="541777"/>
                </a:cubicBezTo>
                <a:lnTo>
                  <a:pt x="1198014" y="624443"/>
                </a:lnTo>
                <a:lnTo>
                  <a:pt x="1175122" y="624443"/>
                </a:lnTo>
                <a:lnTo>
                  <a:pt x="1175122" y="543049"/>
                </a:lnTo>
                <a:cubicBezTo>
                  <a:pt x="1175122" y="532875"/>
                  <a:pt x="1172578" y="526516"/>
                  <a:pt x="1168763" y="521429"/>
                </a:cubicBezTo>
                <a:cubicBezTo>
                  <a:pt x="1164947" y="517614"/>
                  <a:pt x="1157317" y="515070"/>
                  <a:pt x="1148415" y="515070"/>
                </a:cubicBezTo>
                <a:cubicBezTo>
                  <a:pt x="1136968" y="515070"/>
                  <a:pt x="1126794" y="518885"/>
                  <a:pt x="1121707" y="525245"/>
                </a:cubicBezTo>
                <a:cubicBezTo>
                  <a:pt x="1115349" y="531603"/>
                  <a:pt x="1112805" y="543049"/>
                  <a:pt x="1112805" y="558311"/>
                </a:cubicBezTo>
                <a:lnTo>
                  <a:pt x="1112805" y="624443"/>
                </a:lnTo>
                <a:lnTo>
                  <a:pt x="1089913" y="624443"/>
                </a:lnTo>
                <a:lnTo>
                  <a:pt x="1089913" y="497266"/>
                </a:lnTo>
                <a:lnTo>
                  <a:pt x="1108989" y="497266"/>
                </a:lnTo>
                <a:lnTo>
                  <a:pt x="1111533" y="512527"/>
                </a:lnTo>
                <a:cubicBezTo>
                  <a:pt x="1115349" y="507440"/>
                  <a:pt x="1120436" y="502353"/>
                  <a:pt x="1126794" y="499809"/>
                </a:cubicBezTo>
                <a:cubicBezTo>
                  <a:pt x="1134425" y="495993"/>
                  <a:pt x="1142055" y="494722"/>
                  <a:pt x="1150959" y="494722"/>
                </a:cubicBezTo>
                <a:close/>
                <a:moveTo>
                  <a:pt x="998345" y="494722"/>
                </a:moveTo>
                <a:cubicBezTo>
                  <a:pt x="1003432" y="494722"/>
                  <a:pt x="1008520" y="494722"/>
                  <a:pt x="1011063" y="494722"/>
                </a:cubicBezTo>
                <a:lnTo>
                  <a:pt x="1012334" y="494722"/>
                </a:lnTo>
                <a:lnTo>
                  <a:pt x="1009791" y="515070"/>
                </a:lnTo>
                <a:lnTo>
                  <a:pt x="1008520" y="515070"/>
                </a:lnTo>
                <a:cubicBezTo>
                  <a:pt x="1003432" y="513798"/>
                  <a:pt x="999616" y="513798"/>
                  <a:pt x="995802" y="513798"/>
                </a:cubicBezTo>
                <a:cubicBezTo>
                  <a:pt x="986899" y="513798"/>
                  <a:pt x="977997" y="517614"/>
                  <a:pt x="971637" y="525245"/>
                </a:cubicBezTo>
                <a:cubicBezTo>
                  <a:pt x="965279" y="532875"/>
                  <a:pt x="961463" y="543049"/>
                  <a:pt x="961463" y="554495"/>
                </a:cubicBezTo>
                <a:lnTo>
                  <a:pt x="961463" y="623171"/>
                </a:lnTo>
                <a:lnTo>
                  <a:pt x="938571" y="623171"/>
                </a:lnTo>
                <a:lnTo>
                  <a:pt x="938571" y="495993"/>
                </a:lnTo>
                <a:lnTo>
                  <a:pt x="957649" y="495993"/>
                </a:lnTo>
                <a:lnTo>
                  <a:pt x="960192" y="516341"/>
                </a:lnTo>
                <a:cubicBezTo>
                  <a:pt x="965279" y="509983"/>
                  <a:pt x="969094" y="504896"/>
                  <a:pt x="975453" y="501080"/>
                </a:cubicBezTo>
                <a:cubicBezTo>
                  <a:pt x="983084" y="497266"/>
                  <a:pt x="990715" y="494722"/>
                  <a:pt x="998345" y="494722"/>
                </a:cubicBezTo>
                <a:close/>
                <a:moveTo>
                  <a:pt x="798676" y="494722"/>
                </a:moveTo>
                <a:cubicBezTo>
                  <a:pt x="816481" y="494722"/>
                  <a:pt x="829198" y="501080"/>
                  <a:pt x="838101" y="513798"/>
                </a:cubicBezTo>
                <a:cubicBezTo>
                  <a:pt x="847003" y="525245"/>
                  <a:pt x="852090" y="541777"/>
                  <a:pt x="852090" y="562125"/>
                </a:cubicBezTo>
                <a:cubicBezTo>
                  <a:pt x="852090" y="582474"/>
                  <a:pt x="847003" y="599008"/>
                  <a:pt x="838101" y="610453"/>
                </a:cubicBezTo>
                <a:cubicBezTo>
                  <a:pt x="827927" y="621900"/>
                  <a:pt x="815209" y="628258"/>
                  <a:pt x="798676" y="628258"/>
                </a:cubicBezTo>
                <a:cubicBezTo>
                  <a:pt x="789774" y="628258"/>
                  <a:pt x="782143" y="625714"/>
                  <a:pt x="775784" y="623171"/>
                </a:cubicBezTo>
                <a:cubicBezTo>
                  <a:pt x="769426" y="620627"/>
                  <a:pt x="764338" y="616813"/>
                  <a:pt x="760522" y="611725"/>
                </a:cubicBezTo>
                <a:cubicBezTo>
                  <a:pt x="761795" y="618084"/>
                  <a:pt x="761795" y="623171"/>
                  <a:pt x="761795" y="628258"/>
                </a:cubicBezTo>
                <a:lnTo>
                  <a:pt x="761795" y="680401"/>
                </a:lnTo>
                <a:lnTo>
                  <a:pt x="738903" y="680401"/>
                </a:lnTo>
                <a:lnTo>
                  <a:pt x="738903" y="497266"/>
                </a:lnTo>
                <a:lnTo>
                  <a:pt x="757979" y="497266"/>
                </a:lnTo>
                <a:lnTo>
                  <a:pt x="760522" y="512527"/>
                </a:lnTo>
                <a:cubicBezTo>
                  <a:pt x="764338" y="507440"/>
                  <a:pt x="769426" y="502353"/>
                  <a:pt x="775784" y="499809"/>
                </a:cubicBezTo>
                <a:cubicBezTo>
                  <a:pt x="782143" y="495993"/>
                  <a:pt x="789774" y="494722"/>
                  <a:pt x="798676" y="494722"/>
                </a:cubicBezTo>
                <a:close/>
                <a:moveTo>
                  <a:pt x="668954" y="494722"/>
                </a:moveTo>
                <a:cubicBezTo>
                  <a:pt x="681672" y="494722"/>
                  <a:pt x="695662" y="497266"/>
                  <a:pt x="708380" y="502353"/>
                </a:cubicBezTo>
                <a:lnTo>
                  <a:pt x="709651" y="503624"/>
                </a:lnTo>
                <a:lnTo>
                  <a:pt x="702021" y="522701"/>
                </a:lnTo>
                <a:lnTo>
                  <a:pt x="700750" y="521429"/>
                </a:lnTo>
                <a:cubicBezTo>
                  <a:pt x="688032" y="516341"/>
                  <a:pt x="677858" y="513798"/>
                  <a:pt x="667683" y="513798"/>
                </a:cubicBezTo>
                <a:cubicBezTo>
                  <a:pt x="658780" y="513798"/>
                  <a:pt x="652422" y="515070"/>
                  <a:pt x="648606" y="517614"/>
                </a:cubicBezTo>
                <a:cubicBezTo>
                  <a:pt x="644791" y="520157"/>
                  <a:pt x="642248" y="523972"/>
                  <a:pt x="642248" y="527788"/>
                </a:cubicBezTo>
                <a:cubicBezTo>
                  <a:pt x="642248" y="530332"/>
                  <a:pt x="643519" y="532875"/>
                  <a:pt x="644791" y="535419"/>
                </a:cubicBezTo>
                <a:cubicBezTo>
                  <a:pt x="646063" y="537962"/>
                  <a:pt x="648606" y="539233"/>
                  <a:pt x="652422" y="541777"/>
                </a:cubicBezTo>
                <a:cubicBezTo>
                  <a:pt x="656237" y="544321"/>
                  <a:pt x="663867" y="546864"/>
                  <a:pt x="674042" y="550680"/>
                </a:cubicBezTo>
                <a:cubicBezTo>
                  <a:pt x="689303" y="555767"/>
                  <a:pt x="698206" y="560854"/>
                  <a:pt x="705837" y="565941"/>
                </a:cubicBezTo>
                <a:cubicBezTo>
                  <a:pt x="710924" y="571029"/>
                  <a:pt x="713467" y="578659"/>
                  <a:pt x="713467" y="587561"/>
                </a:cubicBezTo>
                <a:cubicBezTo>
                  <a:pt x="713467" y="599008"/>
                  <a:pt x="708380" y="609182"/>
                  <a:pt x="699477" y="615540"/>
                </a:cubicBezTo>
                <a:cubicBezTo>
                  <a:pt x="690575" y="621900"/>
                  <a:pt x="677858" y="625714"/>
                  <a:pt x="662596" y="625714"/>
                </a:cubicBezTo>
                <a:cubicBezTo>
                  <a:pt x="646063" y="625714"/>
                  <a:pt x="632074" y="623171"/>
                  <a:pt x="623171" y="618084"/>
                </a:cubicBezTo>
                <a:lnTo>
                  <a:pt x="621899" y="618084"/>
                </a:lnTo>
                <a:lnTo>
                  <a:pt x="621899" y="596464"/>
                </a:lnTo>
                <a:lnTo>
                  <a:pt x="624443" y="597735"/>
                </a:lnTo>
                <a:cubicBezTo>
                  <a:pt x="630801" y="600279"/>
                  <a:pt x="637161" y="602822"/>
                  <a:pt x="643519" y="604095"/>
                </a:cubicBezTo>
                <a:cubicBezTo>
                  <a:pt x="649879" y="605366"/>
                  <a:pt x="656237" y="606638"/>
                  <a:pt x="662596" y="606638"/>
                </a:cubicBezTo>
                <a:cubicBezTo>
                  <a:pt x="671498" y="606638"/>
                  <a:pt x="679129" y="605366"/>
                  <a:pt x="684216" y="602822"/>
                </a:cubicBezTo>
                <a:cubicBezTo>
                  <a:pt x="689303" y="600279"/>
                  <a:pt x="691846" y="596464"/>
                  <a:pt x="691846" y="590105"/>
                </a:cubicBezTo>
                <a:cubicBezTo>
                  <a:pt x="691846" y="585017"/>
                  <a:pt x="690575" y="581203"/>
                  <a:pt x="686759" y="578659"/>
                </a:cubicBezTo>
                <a:cubicBezTo>
                  <a:pt x="682945" y="576116"/>
                  <a:pt x="674042" y="572300"/>
                  <a:pt x="662596" y="567213"/>
                </a:cubicBezTo>
                <a:cubicBezTo>
                  <a:pt x="649879" y="563398"/>
                  <a:pt x="642248" y="559582"/>
                  <a:pt x="637161" y="555767"/>
                </a:cubicBezTo>
                <a:cubicBezTo>
                  <a:pt x="632074" y="551951"/>
                  <a:pt x="628258" y="548137"/>
                  <a:pt x="625714" y="544321"/>
                </a:cubicBezTo>
                <a:cubicBezTo>
                  <a:pt x="623171" y="540506"/>
                  <a:pt x="621899" y="535419"/>
                  <a:pt x="621899" y="529059"/>
                </a:cubicBezTo>
                <a:cubicBezTo>
                  <a:pt x="621899" y="518885"/>
                  <a:pt x="625714" y="509983"/>
                  <a:pt x="634617" y="503624"/>
                </a:cubicBezTo>
                <a:cubicBezTo>
                  <a:pt x="642248" y="497266"/>
                  <a:pt x="654966" y="494722"/>
                  <a:pt x="668954" y="494722"/>
                </a:cubicBezTo>
                <a:close/>
                <a:moveTo>
                  <a:pt x="546864" y="494722"/>
                </a:moveTo>
                <a:cubicBezTo>
                  <a:pt x="562125" y="494722"/>
                  <a:pt x="573572" y="498537"/>
                  <a:pt x="582474" y="506167"/>
                </a:cubicBezTo>
                <a:cubicBezTo>
                  <a:pt x="590104" y="513798"/>
                  <a:pt x="593920" y="525245"/>
                  <a:pt x="593920" y="541777"/>
                </a:cubicBezTo>
                <a:lnTo>
                  <a:pt x="593920" y="624443"/>
                </a:lnTo>
                <a:lnTo>
                  <a:pt x="571028" y="624443"/>
                </a:lnTo>
                <a:lnTo>
                  <a:pt x="571028" y="543049"/>
                </a:lnTo>
                <a:cubicBezTo>
                  <a:pt x="571028" y="532875"/>
                  <a:pt x="568485" y="526516"/>
                  <a:pt x="564669" y="521429"/>
                </a:cubicBezTo>
                <a:cubicBezTo>
                  <a:pt x="560854" y="517614"/>
                  <a:pt x="553223" y="515070"/>
                  <a:pt x="544320" y="515070"/>
                </a:cubicBezTo>
                <a:cubicBezTo>
                  <a:pt x="532875" y="515070"/>
                  <a:pt x="522701" y="518885"/>
                  <a:pt x="517614" y="525245"/>
                </a:cubicBezTo>
                <a:cubicBezTo>
                  <a:pt x="511254" y="531603"/>
                  <a:pt x="508711" y="543049"/>
                  <a:pt x="508711" y="558311"/>
                </a:cubicBezTo>
                <a:lnTo>
                  <a:pt x="508711" y="624443"/>
                </a:lnTo>
                <a:lnTo>
                  <a:pt x="485819" y="624443"/>
                </a:lnTo>
                <a:lnTo>
                  <a:pt x="485819" y="497266"/>
                </a:lnTo>
                <a:lnTo>
                  <a:pt x="504896" y="497266"/>
                </a:lnTo>
                <a:lnTo>
                  <a:pt x="507440" y="512527"/>
                </a:lnTo>
                <a:cubicBezTo>
                  <a:pt x="511254" y="507440"/>
                  <a:pt x="516341" y="502353"/>
                  <a:pt x="522701" y="499809"/>
                </a:cubicBezTo>
                <a:cubicBezTo>
                  <a:pt x="530331" y="495993"/>
                  <a:pt x="537962" y="494722"/>
                  <a:pt x="546864" y="494722"/>
                </a:cubicBezTo>
                <a:close/>
                <a:moveTo>
                  <a:pt x="2097161" y="468014"/>
                </a:moveTo>
                <a:lnTo>
                  <a:pt x="2111150" y="468014"/>
                </a:lnTo>
                <a:lnTo>
                  <a:pt x="2111150" y="497266"/>
                </a:lnTo>
                <a:lnTo>
                  <a:pt x="2146760" y="497266"/>
                </a:lnTo>
                <a:lnTo>
                  <a:pt x="2146760" y="515070"/>
                </a:lnTo>
                <a:lnTo>
                  <a:pt x="2111150" y="515070"/>
                </a:lnTo>
                <a:lnTo>
                  <a:pt x="2111150" y="586290"/>
                </a:lnTo>
                <a:cubicBezTo>
                  <a:pt x="2111150" y="593921"/>
                  <a:pt x="2112422" y="599008"/>
                  <a:pt x="2116237" y="602822"/>
                </a:cubicBezTo>
                <a:cubicBezTo>
                  <a:pt x="2118780" y="606638"/>
                  <a:pt x="2123868" y="607909"/>
                  <a:pt x="2128955" y="607909"/>
                </a:cubicBezTo>
                <a:cubicBezTo>
                  <a:pt x="2131498" y="607909"/>
                  <a:pt x="2135314" y="606638"/>
                  <a:pt x="2137858" y="606638"/>
                </a:cubicBezTo>
                <a:cubicBezTo>
                  <a:pt x="2140401" y="606638"/>
                  <a:pt x="2142945" y="605366"/>
                  <a:pt x="2146760" y="604095"/>
                </a:cubicBezTo>
                <a:lnTo>
                  <a:pt x="2149303" y="602822"/>
                </a:lnTo>
                <a:lnTo>
                  <a:pt x="2149303" y="620627"/>
                </a:lnTo>
                <a:lnTo>
                  <a:pt x="2148032" y="620627"/>
                </a:lnTo>
                <a:cubicBezTo>
                  <a:pt x="2146760" y="621900"/>
                  <a:pt x="2142945" y="621900"/>
                  <a:pt x="2139129" y="623171"/>
                </a:cubicBezTo>
                <a:cubicBezTo>
                  <a:pt x="2134042" y="624443"/>
                  <a:pt x="2131498" y="624443"/>
                  <a:pt x="2127684" y="624443"/>
                </a:cubicBezTo>
                <a:cubicBezTo>
                  <a:pt x="2102248" y="624443"/>
                  <a:pt x="2089530" y="611725"/>
                  <a:pt x="2089530" y="585017"/>
                </a:cubicBezTo>
                <a:lnTo>
                  <a:pt x="2089530" y="513798"/>
                </a:lnTo>
                <a:lnTo>
                  <a:pt x="2071725" y="513798"/>
                </a:lnTo>
                <a:lnTo>
                  <a:pt x="2071725" y="502353"/>
                </a:lnTo>
                <a:lnTo>
                  <a:pt x="2089530" y="494722"/>
                </a:lnTo>
                <a:close/>
                <a:moveTo>
                  <a:pt x="424773" y="455296"/>
                </a:moveTo>
                <a:lnTo>
                  <a:pt x="447665" y="455296"/>
                </a:lnTo>
                <a:lnTo>
                  <a:pt x="447665" y="624443"/>
                </a:lnTo>
                <a:lnTo>
                  <a:pt x="424773" y="624443"/>
                </a:lnTo>
                <a:close/>
                <a:moveTo>
                  <a:pt x="2038659" y="451482"/>
                </a:moveTo>
                <a:cubicBezTo>
                  <a:pt x="2042474" y="451482"/>
                  <a:pt x="2045017" y="452753"/>
                  <a:pt x="2047561" y="455296"/>
                </a:cubicBezTo>
                <a:cubicBezTo>
                  <a:pt x="2050105" y="456569"/>
                  <a:pt x="2051377" y="461656"/>
                  <a:pt x="2051377" y="465470"/>
                </a:cubicBezTo>
                <a:cubicBezTo>
                  <a:pt x="2051377" y="469286"/>
                  <a:pt x="2050105" y="473101"/>
                  <a:pt x="2047561" y="475645"/>
                </a:cubicBezTo>
                <a:cubicBezTo>
                  <a:pt x="2045017" y="478188"/>
                  <a:pt x="2042474" y="479461"/>
                  <a:pt x="2038659" y="479461"/>
                </a:cubicBezTo>
                <a:cubicBezTo>
                  <a:pt x="2034843" y="479461"/>
                  <a:pt x="2032300" y="478188"/>
                  <a:pt x="2029756" y="475645"/>
                </a:cubicBezTo>
                <a:cubicBezTo>
                  <a:pt x="2027213" y="474374"/>
                  <a:pt x="2025941" y="470558"/>
                  <a:pt x="2025941" y="465470"/>
                </a:cubicBezTo>
                <a:cubicBezTo>
                  <a:pt x="2025941" y="461656"/>
                  <a:pt x="2027213" y="457840"/>
                  <a:pt x="2029756" y="455296"/>
                </a:cubicBezTo>
                <a:cubicBezTo>
                  <a:pt x="2032300" y="452753"/>
                  <a:pt x="2034843" y="451482"/>
                  <a:pt x="2038659" y="451482"/>
                </a:cubicBezTo>
                <a:close/>
                <a:moveTo>
                  <a:pt x="1920383" y="451482"/>
                </a:moveTo>
                <a:cubicBezTo>
                  <a:pt x="1922927" y="451482"/>
                  <a:pt x="1926743" y="452753"/>
                  <a:pt x="1929286" y="455296"/>
                </a:cubicBezTo>
                <a:cubicBezTo>
                  <a:pt x="1931830" y="456569"/>
                  <a:pt x="1933101" y="461656"/>
                  <a:pt x="1933101" y="465470"/>
                </a:cubicBezTo>
                <a:cubicBezTo>
                  <a:pt x="1933101" y="469286"/>
                  <a:pt x="1931830" y="473101"/>
                  <a:pt x="1929286" y="475645"/>
                </a:cubicBezTo>
                <a:cubicBezTo>
                  <a:pt x="1926743" y="478188"/>
                  <a:pt x="1924199" y="479461"/>
                  <a:pt x="1920383" y="479461"/>
                </a:cubicBezTo>
                <a:cubicBezTo>
                  <a:pt x="1916569" y="479461"/>
                  <a:pt x="1914025" y="478188"/>
                  <a:pt x="1911482" y="475645"/>
                </a:cubicBezTo>
                <a:cubicBezTo>
                  <a:pt x="1908938" y="474374"/>
                  <a:pt x="1907666" y="470558"/>
                  <a:pt x="1907666" y="465470"/>
                </a:cubicBezTo>
                <a:cubicBezTo>
                  <a:pt x="1907666" y="461656"/>
                  <a:pt x="1908938" y="457840"/>
                  <a:pt x="1911482" y="455296"/>
                </a:cubicBezTo>
                <a:cubicBezTo>
                  <a:pt x="1914025" y="452753"/>
                  <a:pt x="1916569" y="451482"/>
                  <a:pt x="1920383" y="451482"/>
                </a:cubicBezTo>
                <a:close/>
                <a:moveTo>
                  <a:pt x="1042857" y="451482"/>
                </a:moveTo>
                <a:cubicBezTo>
                  <a:pt x="1045400" y="451482"/>
                  <a:pt x="1049216" y="452753"/>
                  <a:pt x="1051760" y="455296"/>
                </a:cubicBezTo>
                <a:cubicBezTo>
                  <a:pt x="1054304" y="456569"/>
                  <a:pt x="1055575" y="460383"/>
                  <a:pt x="1055575" y="465470"/>
                </a:cubicBezTo>
                <a:cubicBezTo>
                  <a:pt x="1055575" y="469286"/>
                  <a:pt x="1054304" y="473101"/>
                  <a:pt x="1051760" y="475645"/>
                </a:cubicBezTo>
                <a:cubicBezTo>
                  <a:pt x="1049216" y="478188"/>
                  <a:pt x="1046673" y="479461"/>
                  <a:pt x="1042857" y="479461"/>
                </a:cubicBezTo>
                <a:cubicBezTo>
                  <a:pt x="1039042" y="479461"/>
                  <a:pt x="1036499" y="478188"/>
                  <a:pt x="1033955" y="475645"/>
                </a:cubicBezTo>
                <a:cubicBezTo>
                  <a:pt x="1031412" y="474374"/>
                  <a:pt x="1030139" y="470558"/>
                  <a:pt x="1030139" y="465470"/>
                </a:cubicBezTo>
                <a:cubicBezTo>
                  <a:pt x="1030139" y="461656"/>
                  <a:pt x="1031412" y="457840"/>
                  <a:pt x="1033955" y="455296"/>
                </a:cubicBezTo>
                <a:cubicBezTo>
                  <a:pt x="1036499" y="452753"/>
                  <a:pt x="1039042" y="451482"/>
                  <a:pt x="1042857" y="451482"/>
                </a:cubicBezTo>
                <a:close/>
                <a:moveTo>
                  <a:pt x="891516" y="451482"/>
                </a:moveTo>
                <a:cubicBezTo>
                  <a:pt x="894060" y="451482"/>
                  <a:pt x="897874" y="452753"/>
                  <a:pt x="900418" y="455296"/>
                </a:cubicBezTo>
                <a:cubicBezTo>
                  <a:pt x="902961" y="456569"/>
                  <a:pt x="904234" y="460383"/>
                  <a:pt x="904234" y="465470"/>
                </a:cubicBezTo>
                <a:cubicBezTo>
                  <a:pt x="904234" y="469286"/>
                  <a:pt x="902961" y="473101"/>
                  <a:pt x="900418" y="475645"/>
                </a:cubicBezTo>
                <a:cubicBezTo>
                  <a:pt x="897874" y="478188"/>
                  <a:pt x="895331" y="479461"/>
                  <a:pt x="891516" y="479461"/>
                </a:cubicBezTo>
                <a:cubicBezTo>
                  <a:pt x="887700" y="479461"/>
                  <a:pt x="885157" y="478188"/>
                  <a:pt x="882613" y="475645"/>
                </a:cubicBezTo>
                <a:cubicBezTo>
                  <a:pt x="880069" y="474374"/>
                  <a:pt x="878798" y="470558"/>
                  <a:pt x="878798" y="465470"/>
                </a:cubicBezTo>
                <a:cubicBezTo>
                  <a:pt x="878798" y="461656"/>
                  <a:pt x="880069" y="457840"/>
                  <a:pt x="882613" y="455296"/>
                </a:cubicBezTo>
                <a:cubicBezTo>
                  <a:pt x="885157" y="452753"/>
                  <a:pt x="887700" y="451482"/>
                  <a:pt x="891516" y="451482"/>
                </a:cubicBezTo>
                <a:close/>
                <a:moveTo>
                  <a:pt x="1968711" y="445122"/>
                </a:moveTo>
                <a:lnTo>
                  <a:pt x="1991603" y="445122"/>
                </a:lnTo>
                <a:lnTo>
                  <a:pt x="1991603" y="624443"/>
                </a:lnTo>
                <a:lnTo>
                  <a:pt x="1968711" y="624443"/>
                </a:lnTo>
                <a:close/>
                <a:moveTo>
                  <a:pt x="1765227" y="445122"/>
                </a:moveTo>
                <a:lnTo>
                  <a:pt x="1788118" y="445122"/>
                </a:lnTo>
                <a:lnTo>
                  <a:pt x="1788118" y="488362"/>
                </a:lnTo>
                <a:cubicBezTo>
                  <a:pt x="1788118" y="495993"/>
                  <a:pt x="1788118" y="503624"/>
                  <a:pt x="1788118" y="509983"/>
                </a:cubicBezTo>
                <a:cubicBezTo>
                  <a:pt x="1797022" y="499809"/>
                  <a:pt x="1809739" y="494722"/>
                  <a:pt x="1826272" y="494722"/>
                </a:cubicBezTo>
                <a:cubicBezTo>
                  <a:pt x="1842806" y="494722"/>
                  <a:pt x="1856794" y="501080"/>
                  <a:pt x="1864425" y="512527"/>
                </a:cubicBezTo>
                <a:cubicBezTo>
                  <a:pt x="1873328" y="523972"/>
                  <a:pt x="1878415" y="540506"/>
                  <a:pt x="1878415" y="560854"/>
                </a:cubicBezTo>
                <a:cubicBezTo>
                  <a:pt x="1878415" y="581203"/>
                  <a:pt x="1873328" y="597735"/>
                  <a:pt x="1864425" y="609182"/>
                </a:cubicBezTo>
                <a:cubicBezTo>
                  <a:pt x="1854251" y="620627"/>
                  <a:pt x="1841533" y="626987"/>
                  <a:pt x="1825001" y="626987"/>
                </a:cubicBezTo>
                <a:cubicBezTo>
                  <a:pt x="1816098" y="626987"/>
                  <a:pt x="1808467" y="624443"/>
                  <a:pt x="1802109" y="621900"/>
                </a:cubicBezTo>
                <a:cubicBezTo>
                  <a:pt x="1795749" y="619356"/>
                  <a:pt x="1790662" y="614269"/>
                  <a:pt x="1785575" y="609182"/>
                </a:cubicBezTo>
                <a:lnTo>
                  <a:pt x="1781760" y="624443"/>
                </a:lnTo>
                <a:lnTo>
                  <a:pt x="1765227" y="624443"/>
                </a:lnTo>
                <a:close/>
                <a:moveTo>
                  <a:pt x="2057735" y="82666"/>
                </a:moveTo>
                <a:lnTo>
                  <a:pt x="1994146" y="211115"/>
                </a:lnTo>
                <a:lnTo>
                  <a:pt x="2121324" y="211115"/>
                </a:lnTo>
                <a:close/>
                <a:moveTo>
                  <a:pt x="958920" y="81394"/>
                </a:moveTo>
                <a:lnTo>
                  <a:pt x="958920" y="155157"/>
                </a:lnTo>
                <a:lnTo>
                  <a:pt x="1105175" y="155157"/>
                </a:lnTo>
                <a:cubicBezTo>
                  <a:pt x="1150959" y="155157"/>
                  <a:pt x="1161133" y="134808"/>
                  <a:pt x="1161133" y="118276"/>
                </a:cubicBezTo>
                <a:cubicBezTo>
                  <a:pt x="1161133" y="101742"/>
                  <a:pt x="1150959" y="81394"/>
                  <a:pt x="1105175" y="81394"/>
                </a:cubicBezTo>
                <a:close/>
                <a:moveTo>
                  <a:pt x="600279" y="67405"/>
                </a:moveTo>
                <a:cubicBezTo>
                  <a:pt x="508711" y="67405"/>
                  <a:pt x="464199" y="108102"/>
                  <a:pt x="464199" y="171691"/>
                </a:cubicBezTo>
                <a:cubicBezTo>
                  <a:pt x="464199" y="234007"/>
                  <a:pt x="504896" y="275976"/>
                  <a:pt x="600279" y="275976"/>
                </a:cubicBezTo>
                <a:cubicBezTo>
                  <a:pt x="699477" y="275976"/>
                  <a:pt x="736359" y="228920"/>
                  <a:pt x="736359" y="171691"/>
                </a:cubicBezTo>
                <a:cubicBezTo>
                  <a:pt x="736359" y="106829"/>
                  <a:pt x="691846" y="67405"/>
                  <a:pt x="600279" y="67405"/>
                </a:cubicBezTo>
                <a:close/>
                <a:moveTo>
                  <a:pt x="900418" y="10174"/>
                </a:moveTo>
                <a:lnTo>
                  <a:pt x="1117892" y="10174"/>
                </a:lnTo>
                <a:cubicBezTo>
                  <a:pt x="1201830" y="10174"/>
                  <a:pt x="1247614" y="47056"/>
                  <a:pt x="1247614" y="115732"/>
                </a:cubicBezTo>
                <a:cubicBezTo>
                  <a:pt x="1247614" y="185680"/>
                  <a:pt x="1189112" y="208571"/>
                  <a:pt x="1173851" y="213659"/>
                </a:cubicBezTo>
                <a:lnTo>
                  <a:pt x="1265418" y="329391"/>
                </a:lnTo>
                <a:cubicBezTo>
                  <a:pt x="1266690" y="330662"/>
                  <a:pt x="1265418" y="333206"/>
                  <a:pt x="1262875" y="333206"/>
                </a:cubicBezTo>
                <a:lnTo>
                  <a:pt x="1177665" y="333206"/>
                </a:lnTo>
                <a:cubicBezTo>
                  <a:pt x="1173851" y="333206"/>
                  <a:pt x="1171307" y="331935"/>
                  <a:pt x="1168763" y="329391"/>
                </a:cubicBezTo>
                <a:lnTo>
                  <a:pt x="1096271" y="246725"/>
                </a:lnTo>
                <a:cubicBezTo>
                  <a:pt x="1074652" y="225105"/>
                  <a:pt x="1070836" y="221289"/>
                  <a:pt x="1032683" y="221289"/>
                </a:cubicBezTo>
                <a:lnTo>
                  <a:pt x="958920" y="221289"/>
                </a:lnTo>
                <a:lnTo>
                  <a:pt x="958920" y="321760"/>
                </a:lnTo>
                <a:cubicBezTo>
                  <a:pt x="958920" y="328119"/>
                  <a:pt x="953833" y="333206"/>
                  <a:pt x="947474" y="333206"/>
                </a:cubicBezTo>
                <a:lnTo>
                  <a:pt x="886429" y="333206"/>
                </a:lnTo>
                <a:cubicBezTo>
                  <a:pt x="880069" y="333206"/>
                  <a:pt x="874982" y="328119"/>
                  <a:pt x="874982" y="321760"/>
                </a:cubicBezTo>
                <a:lnTo>
                  <a:pt x="874982" y="35610"/>
                </a:lnTo>
                <a:cubicBezTo>
                  <a:pt x="874982" y="21621"/>
                  <a:pt x="886429" y="10174"/>
                  <a:pt x="900418" y="10174"/>
                </a:cubicBezTo>
                <a:close/>
                <a:moveTo>
                  <a:pt x="2024669" y="8903"/>
                </a:moveTo>
                <a:lnTo>
                  <a:pt x="2098432" y="8903"/>
                </a:lnTo>
                <a:cubicBezTo>
                  <a:pt x="2102248" y="8903"/>
                  <a:pt x="2106063" y="11447"/>
                  <a:pt x="2108606" y="15261"/>
                </a:cubicBezTo>
                <a:lnTo>
                  <a:pt x="2272666" y="329391"/>
                </a:lnTo>
                <a:cubicBezTo>
                  <a:pt x="2273937" y="330662"/>
                  <a:pt x="2272666" y="333206"/>
                  <a:pt x="2270123" y="333206"/>
                </a:cubicBezTo>
                <a:lnTo>
                  <a:pt x="2223066" y="333206"/>
                </a:lnTo>
                <a:cubicBezTo>
                  <a:pt x="2197631" y="333206"/>
                  <a:pt x="2173467" y="317944"/>
                  <a:pt x="2162021" y="295052"/>
                </a:cubicBezTo>
                <a:lnTo>
                  <a:pt x="2150576" y="270889"/>
                </a:lnTo>
                <a:lnTo>
                  <a:pt x="1964896" y="270889"/>
                </a:lnTo>
                <a:lnTo>
                  <a:pt x="1936917" y="326847"/>
                </a:lnTo>
                <a:cubicBezTo>
                  <a:pt x="1935645" y="330662"/>
                  <a:pt x="1931830" y="333206"/>
                  <a:pt x="1926743" y="333206"/>
                </a:cubicBezTo>
                <a:lnTo>
                  <a:pt x="1844077" y="333206"/>
                </a:lnTo>
                <a:cubicBezTo>
                  <a:pt x="1841533" y="333206"/>
                  <a:pt x="1840262" y="330662"/>
                  <a:pt x="1841533" y="329391"/>
                </a:cubicBezTo>
                <a:lnTo>
                  <a:pt x="2001777" y="22892"/>
                </a:lnTo>
                <a:cubicBezTo>
                  <a:pt x="2005593" y="13990"/>
                  <a:pt x="2014495" y="8903"/>
                  <a:pt x="2024669" y="8903"/>
                </a:cubicBezTo>
                <a:close/>
                <a:moveTo>
                  <a:pt x="1747422" y="8903"/>
                </a:moveTo>
                <a:lnTo>
                  <a:pt x="1794478" y="8903"/>
                </a:lnTo>
                <a:cubicBezTo>
                  <a:pt x="1800836" y="8903"/>
                  <a:pt x="1805923" y="13990"/>
                  <a:pt x="1805923" y="20348"/>
                </a:cubicBezTo>
                <a:lnTo>
                  <a:pt x="1805923" y="321760"/>
                </a:lnTo>
                <a:cubicBezTo>
                  <a:pt x="1805923" y="328119"/>
                  <a:pt x="1800836" y="333206"/>
                  <a:pt x="1794478" y="333206"/>
                </a:cubicBezTo>
                <a:lnTo>
                  <a:pt x="1733433" y="333206"/>
                </a:lnTo>
                <a:cubicBezTo>
                  <a:pt x="1727073" y="333206"/>
                  <a:pt x="1721986" y="328119"/>
                  <a:pt x="1721986" y="320488"/>
                </a:cubicBezTo>
                <a:lnTo>
                  <a:pt x="1721986" y="34339"/>
                </a:lnTo>
                <a:cubicBezTo>
                  <a:pt x="1721986" y="20348"/>
                  <a:pt x="1733433" y="8903"/>
                  <a:pt x="1747422" y="8903"/>
                </a:cubicBezTo>
                <a:close/>
                <a:moveTo>
                  <a:pt x="1261602" y="8903"/>
                </a:moveTo>
                <a:lnTo>
                  <a:pt x="1344269" y="8903"/>
                </a:lnTo>
                <a:cubicBezTo>
                  <a:pt x="1348084" y="8903"/>
                  <a:pt x="1351900" y="11447"/>
                  <a:pt x="1354443" y="15261"/>
                </a:cubicBezTo>
                <a:lnTo>
                  <a:pt x="1475261" y="258171"/>
                </a:lnTo>
                <a:lnTo>
                  <a:pt x="1594808" y="15261"/>
                </a:lnTo>
                <a:cubicBezTo>
                  <a:pt x="1596081" y="11447"/>
                  <a:pt x="1599896" y="8903"/>
                  <a:pt x="1604983" y="8903"/>
                </a:cubicBezTo>
                <a:lnTo>
                  <a:pt x="1687649" y="8903"/>
                </a:lnTo>
                <a:cubicBezTo>
                  <a:pt x="1690192" y="8903"/>
                  <a:pt x="1691463" y="11447"/>
                  <a:pt x="1690192" y="12718"/>
                </a:cubicBezTo>
                <a:lnTo>
                  <a:pt x="1526132" y="326847"/>
                </a:lnTo>
                <a:cubicBezTo>
                  <a:pt x="1524861" y="330662"/>
                  <a:pt x="1521045" y="333206"/>
                  <a:pt x="1515958" y="333206"/>
                </a:cubicBezTo>
                <a:lnTo>
                  <a:pt x="1442195" y="333206"/>
                </a:lnTo>
                <a:cubicBezTo>
                  <a:pt x="1432021" y="333206"/>
                  <a:pt x="1423119" y="326847"/>
                  <a:pt x="1419303" y="319217"/>
                </a:cubicBezTo>
                <a:lnTo>
                  <a:pt x="1259059" y="12718"/>
                </a:lnTo>
                <a:cubicBezTo>
                  <a:pt x="1257788" y="11447"/>
                  <a:pt x="1259059" y="8903"/>
                  <a:pt x="1261602" y="8903"/>
                </a:cubicBezTo>
                <a:close/>
                <a:moveTo>
                  <a:pt x="25435" y="8903"/>
                </a:moveTo>
                <a:lnTo>
                  <a:pt x="351010" y="8903"/>
                </a:lnTo>
                <a:cubicBezTo>
                  <a:pt x="358641" y="8903"/>
                  <a:pt x="363728" y="13990"/>
                  <a:pt x="363728" y="20348"/>
                </a:cubicBezTo>
                <a:lnTo>
                  <a:pt x="363728" y="76307"/>
                </a:lnTo>
                <a:cubicBezTo>
                  <a:pt x="363728" y="78850"/>
                  <a:pt x="361184" y="81394"/>
                  <a:pt x="358641" y="81394"/>
                </a:cubicBezTo>
                <a:lnTo>
                  <a:pt x="83937" y="81394"/>
                </a:lnTo>
                <a:cubicBezTo>
                  <a:pt x="83937" y="94112"/>
                  <a:pt x="83937" y="100471"/>
                  <a:pt x="104286" y="101742"/>
                </a:cubicBezTo>
                <a:lnTo>
                  <a:pt x="270889" y="117004"/>
                </a:lnTo>
                <a:cubicBezTo>
                  <a:pt x="333205" y="122091"/>
                  <a:pt x="333205" y="221289"/>
                  <a:pt x="270889" y="227649"/>
                </a:cubicBezTo>
                <a:cubicBezTo>
                  <a:pt x="220018" y="232736"/>
                  <a:pt x="138624" y="239094"/>
                  <a:pt x="113189" y="241638"/>
                </a:cubicBezTo>
                <a:cubicBezTo>
                  <a:pt x="94111" y="242910"/>
                  <a:pt x="83937" y="247997"/>
                  <a:pt x="83937" y="261986"/>
                </a:cubicBezTo>
                <a:lnTo>
                  <a:pt x="83937" y="320488"/>
                </a:lnTo>
                <a:cubicBezTo>
                  <a:pt x="83937" y="326847"/>
                  <a:pt x="78850" y="331935"/>
                  <a:pt x="72492" y="331935"/>
                </a:cubicBezTo>
                <a:lnTo>
                  <a:pt x="11447" y="331935"/>
                </a:lnTo>
                <a:cubicBezTo>
                  <a:pt x="5087" y="331935"/>
                  <a:pt x="0" y="326847"/>
                  <a:pt x="0" y="320488"/>
                </a:cubicBezTo>
                <a:lnTo>
                  <a:pt x="0" y="240367"/>
                </a:lnTo>
                <a:cubicBezTo>
                  <a:pt x="0" y="212387"/>
                  <a:pt x="10174" y="193310"/>
                  <a:pt x="31795" y="192039"/>
                </a:cubicBezTo>
                <a:cubicBezTo>
                  <a:pt x="58502" y="189496"/>
                  <a:pt x="227649" y="179321"/>
                  <a:pt x="227649" y="179321"/>
                </a:cubicBezTo>
                <a:cubicBezTo>
                  <a:pt x="232736" y="176778"/>
                  <a:pt x="232736" y="170418"/>
                  <a:pt x="227649" y="167875"/>
                </a:cubicBezTo>
                <a:cubicBezTo>
                  <a:pt x="227649" y="167875"/>
                  <a:pt x="63589" y="158973"/>
                  <a:pt x="33066" y="156429"/>
                </a:cubicBezTo>
                <a:cubicBezTo>
                  <a:pt x="7631" y="153886"/>
                  <a:pt x="0" y="134808"/>
                  <a:pt x="0" y="106829"/>
                </a:cubicBezTo>
                <a:lnTo>
                  <a:pt x="0" y="34339"/>
                </a:lnTo>
                <a:cubicBezTo>
                  <a:pt x="0" y="20348"/>
                  <a:pt x="11447" y="8903"/>
                  <a:pt x="25435" y="8903"/>
                </a:cubicBezTo>
                <a:close/>
                <a:moveTo>
                  <a:pt x="600279" y="0"/>
                </a:moveTo>
                <a:cubicBezTo>
                  <a:pt x="719826" y="0"/>
                  <a:pt x="821568" y="45784"/>
                  <a:pt x="821568" y="170418"/>
                </a:cubicBezTo>
                <a:cubicBezTo>
                  <a:pt x="821568" y="298868"/>
                  <a:pt x="713467" y="342109"/>
                  <a:pt x="600279" y="340836"/>
                </a:cubicBezTo>
                <a:cubicBezTo>
                  <a:pt x="482004" y="340836"/>
                  <a:pt x="377718" y="295052"/>
                  <a:pt x="377718" y="170418"/>
                </a:cubicBezTo>
                <a:cubicBezTo>
                  <a:pt x="377718" y="44513"/>
                  <a:pt x="484548" y="0"/>
                  <a:pt x="60027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00" kern="1200">
                <a:solidFill>
                  <a:schemeClr val="accent1">
                    <a:alpha val="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Apax-Bold" panose="020B0004020202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BCB8197-3B58-913B-8A99-7BDD1FE4E04F}"/>
              </a:ext>
            </a:extLst>
          </p:cNvPr>
          <p:cNvSpPr txBox="1"/>
          <p:nvPr userDrawn="1"/>
        </p:nvSpPr>
        <p:spPr bwMode="gray">
          <a:xfrm>
            <a:off x="731404" y="6154972"/>
            <a:ext cx="35266" cy="4032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GB" sz="1050">
                <a:solidFill>
                  <a:schemeClr val="tx2"/>
                </a:solidFill>
              </a:rPr>
              <a:t>|</a:t>
            </a:r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58F05C69-0A9F-7F9D-EA14-E10282A8B829}"/>
              </a:ext>
            </a:extLst>
          </p:cNvPr>
          <p:cNvSpPr>
            <a:spLocks noGrp="1"/>
          </p:cNvSpPr>
          <p:nvPr>
            <p:ph type="dt" sz="half" idx="90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en-GB"/>
          </a:p>
        </p:txBody>
      </p: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73EAFF06-1C80-FCB0-D45C-1762008DFE07}"/>
              </a:ext>
            </a:extLst>
          </p:cNvPr>
          <p:cNvSpPr>
            <a:spLocks noGrp="1"/>
          </p:cNvSpPr>
          <p:nvPr>
            <p:ph type="ftr" sz="quarter" idx="91"/>
          </p:nvPr>
        </p:nvSpPr>
        <p:spPr bwMode="gray"/>
        <p:txBody>
          <a:bodyPr/>
          <a:lstStyle/>
          <a:p>
            <a:pPr algn="l"/>
            <a:r>
              <a:rPr lang="en-GB"/>
              <a:t>FORVIA Corporate Presentation 2024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7617C4B9-A492-D943-804B-4711C7C4EE52}"/>
              </a:ext>
            </a:extLst>
          </p:cNvPr>
          <p:cNvSpPr>
            <a:spLocks noGrp="1"/>
          </p:cNvSpPr>
          <p:nvPr>
            <p:ph type="sldNum" sz="quarter" idx="92"/>
          </p:nvPr>
        </p:nvSpPr>
        <p:spPr bwMode="gray"/>
        <p:txBody>
          <a:bodyPr/>
          <a:lstStyle/>
          <a:p>
            <a:pPr algn="l"/>
            <a:r>
              <a:rPr lang="en-GB"/>
              <a:t>P.</a:t>
            </a:r>
            <a:fld id="{733122C9-A0B9-462F-8757-0847AD287B63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24" name="Titre 23">
            <a:extLst>
              <a:ext uri="{FF2B5EF4-FFF2-40B4-BE49-F238E27FC236}">
                <a16:creationId xmlns:a16="http://schemas.microsoft.com/office/drawing/2014/main" id="{A5A041D1-0AB9-3ABD-EB7C-C55EBE322A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endParaRPr lang="en-US"/>
          </a:p>
        </p:txBody>
      </p:sp>
      <p:sp>
        <p:nvSpPr>
          <p:cNvPr id="4" name="Espace réservé du texte 14">
            <a:extLst>
              <a:ext uri="{FF2B5EF4-FFF2-40B4-BE49-F238E27FC236}">
                <a16:creationId xmlns:a16="http://schemas.microsoft.com/office/drawing/2014/main" id="{D5BA19E1-4BF7-75FF-CB39-F7F3AC9F0A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17400" y="721080"/>
            <a:ext cx="10357200" cy="40765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7" name="Espace réservé du texte 26">
            <a:extLst>
              <a:ext uri="{FF2B5EF4-FFF2-40B4-BE49-F238E27FC236}">
                <a16:creationId xmlns:a16="http://schemas.microsoft.com/office/drawing/2014/main" id="{564C9FB9-7CD6-E32F-A43C-80FD362AE2A1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 bwMode="gray">
          <a:xfrm>
            <a:off x="1343025" y="1460500"/>
            <a:ext cx="2232025" cy="1068400"/>
          </a:xfrm>
        </p:spPr>
        <p:txBody>
          <a:bodyPr/>
          <a:lstStyle>
            <a:lvl1pPr>
              <a:spcAft>
                <a:spcPts val="0"/>
              </a:spcAft>
              <a:defRPr sz="1400" b="1"/>
            </a:lvl1pPr>
            <a:lvl2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9" name="Espace réservé du texte 26">
            <a:extLst>
              <a:ext uri="{FF2B5EF4-FFF2-40B4-BE49-F238E27FC236}">
                <a16:creationId xmlns:a16="http://schemas.microsoft.com/office/drawing/2014/main" id="{44FA14F3-AA5A-DA2A-8150-85E9D2192FDA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 bwMode="gray">
          <a:xfrm>
            <a:off x="1343025" y="2624629"/>
            <a:ext cx="2232025" cy="1068400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11" name="Espace réservé du texte 26">
            <a:extLst>
              <a:ext uri="{FF2B5EF4-FFF2-40B4-BE49-F238E27FC236}">
                <a16:creationId xmlns:a16="http://schemas.microsoft.com/office/drawing/2014/main" id="{387C3A64-8E37-BC90-534F-3AB9B62DAB4F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 bwMode="gray">
          <a:xfrm>
            <a:off x="1343025" y="3788758"/>
            <a:ext cx="2232025" cy="1068400"/>
          </a:xfrm>
        </p:spPr>
        <p:txBody>
          <a:bodyPr/>
          <a:lstStyle>
            <a:lvl1pPr>
              <a:spcAft>
                <a:spcPts val="0"/>
              </a:spcAft>
              <a:defRPr sz="1400" b="1"/>
            </a:lvl1pPr>
            <a:lvl2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15" name="Espace réservé du texte 26">
            <a:extLst>
              <a:ext uri="{FF2B5EF4-FFF2-40B4-BE49-F238E27FC236}">
                <a16:creationId xmlns:a16="http://schemas.microsoft.com/office/drawing/2014/main" id="{AFA12D00-5124-44DC-D42E-E1008070CDDE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 bwMode="gray">
          <a:xfrm>
            <a:off x="1343025" y="4952888"/>
            <a:ext cx="2232025" cy="1068400"/>
          </a:xfrm>
        </p:spPr>
        <p:txBody>
          <a:bodyPr/>
          <a:lstStyle>
            <a:lvl1pPr>
              <a:spcAft>
                <a:spcPts val="0"/>
              </a:spcAft>
              <a:defRPr sz="1400" b="1"/>
            </a:lvl1pPr>
            <a:lvl2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18" name="Espace réservé du texte 26">
            <a:extLst>
              <a:ext uri="{FF2B5EF4-FFF2-40B4-BE49-F238E27FC236}">
                <a16:creationId xmlns:a16="http://schemas.microsoft.com/office/drawing/2014/main" id="{89CCC3F8-E394-BFFA-D2BB-0663B6370BFD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 bwMode="gray">
          <a:xfrm>
            <a:off x="9041975" y="1460500"/>
            <a:ext cx="2232025" cy="1068400"/>
          </a:xfrm>
        </p:spPr>
        <p:txBody>
          <a:bodyPr/>
          <a:lstStyle>
            <a:lvl1pPr>
              <a:spcAft>
                <a:spcPts val="0"/>
              </a:spcAft>
              <a:defRPr sz="1400" b="1"/>
            </a:lvl1pPr>
            <a:lvl2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0" name="Espace réservé du texte 26">
            <a:extLst>
              <a:ext uri="{FF2B5EF4-FFF2-40B4-BE49-F238E27FC236}">
                <a16:creationId xmlns:a16="http://schemas.microsoft.com/office/drawing/2014/main" id="{8F097B26-6670-A2CF-0C29-9ECA7332DD1D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 bwMode="gray">
          <a:xfrm>
            <a:off x="8994350" y="2624629"/>
            <a:ext cx="2232025" cy="1068400"/>
          </a:xfrm>
        </p:spPr>
        <p:txBody>
          <a:bodyPr/>
          <a:lstStyle>
            <a:lvl1pPr>
              <a:spcAft>
                <a:spcPts val="0"/>
              </a:spcAft>
              <a:defRPr sz="1400" b="1"/>
            </a:lvl1pPr>
            <a:lvl2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2" name="Espace réservé du texte 26">
            <a:extLst>
              <a:ext uri="{FF2B5EF4-FFF2-40B4-BE49-F238E27FC236}">
                <a16:creationId xmlns:a16="http://schemas.microsoft.com/office/drawing/2014/main" id="{6F69FBF4-24BA-8179-23D8-2183F714A02C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 bwMode="gray">
          <a:xfrm>
            <a:off x="8994350" y="3788758"/>
            <a:ext cx="2232025" cy="1068400"/>
          </a:xfrm>
        </p:spPr>
        <p:txBody>
          <a:bodyPr/>
          <a:lstStyle>
            <a:lvl1pPr>
              <a:spcAft>
                <a:spcPts val="0"/>
              </a:spcAft>
              <a:defRPr sz="1400" b="1"/>
            </a:lvl1pPr>
            <a:lvl2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0FF765F2-5152-A275-DF15-0E8641291992}"/>
              </a:ext>
            </a:extLst>
          </p:cNvPr>
          <p:cNvSpPr>
            <a:spLocks noGrp="1" noChangeAspect="1"/>
          </p:cNvSpPr>
          <p:nvPr>
            <p:ph type="body" sz="quarter" idx="49" hasCustomPrompt="1"/>
          </p:nvPr>
        </p:nvSpPr>
        <p:spPr bwMode="gray">
          <a:xfrm>
            <a:off x="918000" y="1499116"/>
            <a:ext cx="306001" cy="30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25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2pPr>
            <a:lvl3pPr marL="0" indent="0" algn="ctr"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3pPr>
            <a:lvl4pPr marL="0" indent="0" algn="ctr"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4pPr>
            <a:lvl5pPr marL="0" indent="0" algn="ctr"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5pPr>
            <a:lvl6pPr marL="0" indent="0" algn="ctr"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6pPr>
            <a:lvl7pPr marL="0" indent="0" algn="ctr"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7pPr>
            <a:lvl8pPr marL="0" indent="0" algn="ctr"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8pPr>
            <a:lvl9pPr marL="0" indent="0" algn="ctr"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9pPr>
          </a:lstStyle>
          <a:p>
            <a:pPr lvl="0"/>
            <a:r>
              <a:rPr lang="en-GB" noProof="0"/>
              <a:t>1</a:t>
            </a:r>
          </a:p>
        </p:txBody>
      </p:sp>
      <p:sp>
        <p:nvSpPr>
          <p:cNvPr id="25" name="Espace réservé du texte 12">
            <a:extLst>
              <a:ext uri="{FF2B5EF4-FFF2-40B4-BE49-F238E27FC236}">
                <a16:creationId xmlns:a16="http://schemas.microsoft.com/office/drawing/2014/main" id="{CF31AAD7-FB9B-7A05-C615-B4C7AF42BB06}"/>
              </a:ext>
            </a:extLst>
          </p:cNvPr>
          <p:cNvSpPr>
            <a:spLocks noGrp="1" noChangeAspect="1"/>
          </p:cNvSpPr>
          <p:nvPr>
            <p:ph type="body" sz="quarter" idx="94" hasCustomPrompt="1"/>
          </p:nvPr>
        </p:nvSpPr>
        <p:spPr bwMode="gray">
          <a:xfrm>
            <a:off x="918000" y="2663245"/>
            <a:ext cx="306001" cy="30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25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25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3pPr>
            <a:lvl4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4pPr>
            <a:lvl5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5pPr>
            <a:lvl6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6pPr>
            <a:lvl7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7pPr>
            <a:lvl8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8pPr>
            <a:lvl9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2</a:t>
            </a:r>
          </a:p>
        </p:txBody>
      </p:sp>
      <p:sp>
        <p:nvSpPr>
          <p:cNvPr id="26" name="Espace réservé du texte 12">
            <a:extLst>
              <a:ext uri="{FF2B5EF4-FFF2-40B4-BE49-F238E27FC236}">
                <a16:creationId xmlns:a16="http://schemas.microsoft.com/office/drawing/2014/main" id="{46CCA271-B7DF-CB3D-F969-52153536C39D}"/>
              </a:ext>
            </a:extLst>
          </p:cNvPr>
          <p:cNvSpPr>
            <a:spLocks noGrp="1" noChangeAspect="1"/>
          </p:cNvSpPr>
          <p:nvPr>
            <p:ph type="body" sz="quarter" idx="96" hasCustomPrompt="1"/>
          </p:nvPr>
        </p:nvSpPr>
        <p:spPr bwMode="gray">
          <a:xfrm>
            <a:off x="918000" y="3827374"/>
            <a:ext cx="306001" cy="30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25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2pPr>
            <a:lvl3pPr marL="0" indent="0" algn="ctr"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3pPr>
            <a:lvl4pPr marL="0" indent="0" algn="ctr"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4pPr>
            <a:lvl5pPr marL="0" indent="0" algn="ctr"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5pPr>
            <a:lvl6pPr marL="0" indent="0" algn="ctr"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6pPr>
            <a:lvl7pPr marL="0" indent="0" algn="ctr"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7pPr>
            <a:lvl8pPr marL="0" indent="0" algn="ctr"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8pPr>
            <a:lvl9pPr marL="0" indent="0" algn="ctr"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9pPr>
          </a:lstStyle>
          <a:p>
            <a:pPr lvl="0"/>
            <a:r>
              <a:rPr lang="en-GB" noProof="0"/>
              <a:t>3</a:t>
            </a:r>
          </a:p>
        </p:txBody>
      </p:sp>
      <p:sp>
        <p:nvSpPr>
          <p:cNvPr id="27" name="Espace réservé du texte 12">
            <a:extLst>
              <a:ext uri="{FF2B5EF4-FFF2-40B4-BE49-F238E27FC236}">
                <a16:creationId xmlns:a16="http://schemas.microsoft.com/office/drawing/2014/main" id="{74167CAF-CB54-0A2C-26CD-478445E752B4}"/>
              </a:ext>
            </a:extLst>
          </p:cNvPr>
          <p:cNvSpPr>
            <a:spLocks noGrp="1" noChangeAspect="1"/>
          </p:cNvSpPr>
          <p:nvPr>
            <p:ph type="body" sz="quarter" idx="98" hasCustomPrompt="1"/>
          </p:nvPr>
        </p:nvSpPr>
        <p:spPr bwMode="gray">
          <a:xfrm>
            <a:off x="918000" y="4991504"/>
            <a:ext cx="306001" cy="30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25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2pPr>
            <a:lvl3pPr marL="0" indent="0" algn="ctr"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3pPr>
            <a:lvl4pPr marL="0" indent="0" algn="ctr"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4pPr>
            <a:lvl5pPr marL="0" indent="0" algn="ctr"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5pPr>
            <a:lvl6pPr marL="0" indent="0" algn="ctr"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6pPr>
            <a:lvl7pPr marL="0" indent="0" algn="ctr"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7pPr>
            <a:lvl8pPr marL="0" indent="0" algn="ctr"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8pPr>
            <a:lvl9pPr marL="0" indent="0" algn="ctr">
              <a:buNone/>
              <a:defRPr sz="1250">
                <a:solidFill>
                  <a:schemeClr val="bg1"/>
                </a:solidFill>
                <a:latin typeface="Apax-Thin" panose="020B0004020202020204" pitchFamily="34" charset="0"/>
              </a:defRPr>
            </a:lvl9pPr>
          </a:lstStyle>
          <a:p>
            <a:pPr lvl="0"/>
            <a:r>
              <a:rPr lang="en-GB" noProof="0"/>
              <a:t>4</a:t>
            </a:r>
          </a:p>
        </p:txBody>
      </p:sp>
      <p:sp>
        <p:nvSpPr>
          <p:cNvPr id="28" name="Espace réservé du texte 12">
            <a:extLst>
              <a:ext uri="{FF2B5EF4-FFF2-40B4-BE49-F238E27FC236}">
                <a16:creationId xmlns:a16="http://schemas.microsoft.com/office/drawing/2014/main" id="{874E77F4-11E5-2A2B-0C0C-2C930ECE21B3}"/>
              </a:ext>
            </a:extLst>
          </p:cNvPr>
          <p:cNvSpPr>
            <a:spLocks noGrp="1" noChangeAspect="1"/>
          </p:cNvSpPr>
          <p:nvPr>
            <p:ph type="body" sz="quarter" idx="100" hasCustomPrompt="1"/>
          </p:nvPr>
        </p:nvSpPr>
        <p:spPr bwMode="gray">
          <a:xfrm>
            <a:off x="8569325" y="1499116"/>
            <a:ext cx="306001" cy="30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25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25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3pPr>
            <a:lvl4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4pPr>
            <a:lvl5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5pPr>
            <a:lvl6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6pPr>
            <a:lvl7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7pPr>
            <a:lvl8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8pPr>
            <a:lvl9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5</a:t>
            </a:r>
          </a:p>
        </p:txBody>
      </p:sp>
      <p:sp>
        <p:nvSpPr>
          <p:cNvPr id="29" name="Espace réservé du texte 12">
            <a:extLst>
              <a:ext uri="{FF2B5EF4-FFF2-40B4-BE49-F238E27FC236}">
                <a16:creationId xmlns:a16="http://schemas.microsoft.com/office/drawing/2014/main" id="{B58FF87E-B5F4-3E29-3F14-3B745E851C36}"/>
              </a:ext>
            </a:extLst>
          </p:cNvPr>
          <p:cNvSpPr>
            <a:spLocks noGrp="1" noChangeAspect="1"/>
          </p:cNvSpPr>
          <p:nvPr>
            <p:ph type="body" sz="quarter" idx="102" hasCustomPrompt="1"/>
          </p:nvPr>
        </p:nvSpPr>
        <p:spPr bwMode="gray">
          <a:xfrm>
            <a:off x="8569325" y="2663245"/>
            <a:ext cx="306001" cy="30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25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25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3pPr>
            <a:lvl4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4pPr>
            <a:lvl5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5pPr>
            <a:lvl6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6pPr>
            <a:lvl7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7pPr>
            <a:lvl8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8pPr>
            <a:lvl9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6</a:t>
            </a:r>
          </a:p>
        </p:txBody>
      </p:sp>
      <p:sp>
        <p:nvSpPr>
          <p:cNvPr id="30" name="Espace réservé du texte 12">
            <a:extLst>
              <a:ext uri="{FF2B5EF4-FFF2-40B4-BE49-F238E27FC236}">
                <a16:creationId xmlns:a16="http://schemas.microsoft.com/office/drawing/2014/main" id="{CAF90A98-0F49-AD07-A4FA-85C309A15973}"/>
              </a:ext>
            </a:extLst>
          </p:cNvPr>
          <p:cNvSpPr>
            <a:spLocks noGrp="1" noChangeAspect="1"/>
          </p:cNvSpPr>
          <p:nvPr>
            <p:ph type="body" sz="quarter" idx="104" hasCustomPrompt="1"/>
          </p:nvPr>
        </p:nvSpPr>
        <p:spPr bwMode="gray">
          <a:xfrm>
            <a:off x="8569325" y="3827374"/>
            <a:ext cx="306001" cy="30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25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25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3pPr>
            <a:lvl4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4pPr>
            <a:lvl5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5pPr>
            <a:lvl6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6pPr>
            <a:lvl7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7pPr>
            <a:lvl8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8pPr>
            <a:lvl9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7</a:t>
            </a:r>
          </a:p>
        </p:txBody>
      </p:sp>
      <p:sp>
        <p:nvSpPr>
          <p:cNvPr id="38" name="Espace réservé du texte 12">
            <a:extLst>
              <a:ext uri="{FF2B5EF4-FFF2-40B4-BE49-F238E27FC236}">
                <a16:creationId xmlns:a16="http://schemas.microsoft.com/office/drawing/2014/main" id="{38604315-2648-276A-B259-02A979444BCC}"/>
              </a:ext>
            </a:extLst>
          </p:cNvPr>
          <p:cNvSpPr>
            <a:spLocks noGrp="1" noChangeAspect="1"/>
          </p:cNvSpPr>
          <p:nvPr>
            <p:ph type="body" sz="quarter" idx="114" hasCustomPrompt="1"/>
          </p:nvPr>
        </p:nvSpPr>
        <p:spPr bwMode="gray">
          <a:xfrm>
            <a:off x="5928712" y="1910482"/>
            <a:ext cx="306001" cy="30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25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25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3pPr>
            <a:lvl4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4pPr>
            <a:lvl5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5pPr>
            <a:lvl6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6pPr>
            <a:lvl7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7pPr>
            <a:lvl8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8pPr>
            <a:lvl9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1</a:t>
            </a:r>
          </a:p>
        </p:txBody>
      </p:sp>
      <p:sp>
        <p:nvSpPr>
          <p:cNvPr id="39" name="Espace réservé du texte 12">
            <a:extLst>
              <a:ext uri="{FF2B5EF4-FFF2-40B4-BE49-F238E27FC236}">
                <a16:creationId xmlns:a16="http://schemas.microsoft.com/office/drawing/2014/main" id="{3D811D1B-A927-F6B7-E85C-F9563EE46026}"/>
              </a:ext>
            </a:extLst>
          </p:cNvPr>
          <p:cNvSpPr>
            <a:spLocks noGrp="1" noChangeAspect="1"/>
          </p:cNvSpPr>
          <p:nvPr>
            <p:ph type="body" sz="quarter" idx="115" hasCustomPrompt="1"/>
          </p:nvPr>
        </p:nvSpPr>
        <p:spPr bwMode="gray">
          <a:xfrm>
            <a:off x="4918075" y="2549358"/>
            <a:ext cx="306001" cy="30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25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25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3pPr>
            <a:lvl4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4pPr>
            <a:lvl5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5pPr>
            <a:lvl6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6pPr>
            <a:lvl7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7pPr>
            <a:lvl8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8pPr>
            <a:lvl9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2</a:t>
            </a:r>
          </a:p>
        </p:txBody>
      </p:sp>
      <p:sp>
        <p:nvSpPr>
          <p:cNvPr id="40" name="Espace réservé du texte 12">
            <a:extLst>
              <a:ext uri="{FF2B5EF4-FFF2-40B4-BE49-F238E27FC236}">
                <a16:creationId xmlns:a16="http://schemas.microsoft.com/office/drawing/2014/main" id="{DA5BB003-6260-954D-15E4-01E48C6D8405}"/>
              </a:ext>
            </a:extLst>
          </p:cNvPr>
          <p:cNvSpPr>
            <a:spLocks noGrp="1" noChangeAspect="1"/>
          </p:cNvSpPr>
          <p:nvPr>
            <p:ph type="body" sz="quarter" idx="116" hasCustomPrompt="1"/>
          </p:nvPr>
        </p:nvSpPr>
        <p:spPr bwMode="gray">
          <a:xfrm>
            <a:off x="4683287" y="3674374"/>
            <a:ext cx="306001" cy="30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25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25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3pPr>
            <a:lvl4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4pPr>
            <a:lvl5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5pPr>
            <a:lvl6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6pPr>
            <a:lvl7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7pPr>
            <a:lvl8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8pPr>
            <a:lvl9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3</a:t>
            </a:r>
          </a:p>
        </p:txBody>
      </p:sp>
      <p:sp>
        <p:nvSpPr>
          <p:cNvPr id="41" name="Espace réservé du texte 12">
            <a:extLst>
              <a:ext uri="{FF2B5EF4-FFF2-40B4-BE49-F238E27FC236}">
                <a16:creationId xmlns:a16="http://schemas.microsoft.com/office/drawing/2014/main" id="{C879C68E-8F5C-0D5A-751B-8C79C7648F1A}"/>
              </a:ext>
            </a:extLst>
          </p:cNvPr>
          <p:cNvSpPr>
            <a:spLocks noGrp="1" noChangeAspect="1"/>
          </p:cNvSpPr>
          <p:nvPr>
            <p:ph type="body" sz="quarter" idx="117" hasCustomPrompt="1"/>
          </p:nvPr>
        </p:nvSpPr>
        <p:spPr bwMode="gray">
          <a:xfrm>
            <a:off x="5399224" y="4614524"/>
            <a:ext cx="306001" cy="30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25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25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3pPr>
            <a:lvl4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4pPr>
            <a:lvl5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5pPr>
            <a:lvl6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6pPr>
            <a:lvl7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7pPr>
            <a:lvl8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8pPr>
            <a:lvl9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4</a:t>
            </a:r>
          </a:p>
        </p:txBody>
      </p:sp>
      <p:sp>
        <p:nvSpPr>
          <p:cNvPr id="42" name="Espace réservé du texte 12">
            <a:extLst>
              <a:ext uri="{FF2B5EF4-FFF2-40B4-BE49-F238E27FC236}">
                <a16:creationId xmlns:a16="http://schemas.microsoft.com/office/drawing/2014/main" id="{E919DAF7-F546-2413-1B0F-F4F17D4BDAEC}"/>
              </a:ext>
            </a:extLst>
          </p:cNvPr>
          <p:cNvSpPr>
            <a:spLocks noGrp="1" noChangeAspect="1"/>
          </p:cNvSpPr>
          <p:nvPr>
            <p:ph type="body" sz="quarter" idx="118" hasCustomPrompt="1"/>
          </p:nvPr>
        </p:nvSpPr>
        <p:spPr bwMode="gray">
          <a:xfrm>
            <a:off x="6440978" y="4608474"/>
            <a:ext cx="306001" cy="30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25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25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3pPr>
            <a:lvl4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4pPr>
            <a:lvl5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5pPr>
            <a:lvl6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6pPr>
            <a:lvl7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7pPr>
            <a:lvl8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8pPr>
            <a:lvl9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5</a:t>
            </a:r>
          </a:p>
        </p:txBody>
      </p:sp>
      <p:sp>
        <p:nvSpPr>
          <p:cNvPr id="43" name="Espace réservé du texte 12">
            <a:extLst>
              <a:ext uri="{FF2B5EF4-FFF2-40B4-BE49-F238E27FC236}">
                <a16:creationId xmlns:a16="http://schemas.microsoft.com/office/drawing/2014/main" id="{087DAAE9-8737-0EDB-C777-1B18C374D9C5}"/>
              </a:ext>
            </a:extLst>
          </p:cNvPr>
          <p:cNvSpPr>
            <a:spLocks noGrp="1" noChangeAspect="1"/>
          </p:cNvSpPr>
          <p:nvPr>
            <p:ph type="body" sz="quarter" idx="119" hasCustomPrompt="1"/>
          </p:nvPr>
        </p:nvSpPr>
        <p:spPr bwMode="gray">
          <a:xfrm>
            <a:off x="7141666" y="3687151"/>
            <a:ext cx="306001" cy="30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25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25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3pPr>
            <a:lvl4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4pPr>
            <a:lvl5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5pPr>
            <a:lvl6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6pPr>
            <a:lvl7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7pPr>
            <a:lvl8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8pPr>
            <a:lvl9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6</a:t>
            </a:r>
          </a:p>
        </p:txBody>
      </p:sp>
      <p:sp>
        <p:nvSpPr>
          <p:cNvPr id="44" name="Espace réservé du texte 12">
            <a:extLst>
              <a:ext uri="{FF2B5EF4-FFF2-40B4-BE49-F238E27FC236}">
                <a16:creationId xmlns:a16="http://schemas.microsoft.com/office/drawing/2014/main" id="{BFD5E2EB-DF21-4190-9E70-629C088498AC}"/>
              </a:ext>
            </a:extLst>
          </p:cNvPr>
          <p:cNvSpPr>
            <a:spLocks noGrp="1" noChangeAspect="1"/>
          </p:cNvSpPr>
          <p:nvPr>
            <p:ph type="body" sz="quarter" idx="120" hasCustomPrompt="1"/>
          </p:nvPr>
        </p:nvSpPr>
        <p:spPr bwMode="gray">
          <a:xfrm>
            <a:off x="6944967" y="2549358"/>
            <a:ext cx="306001" cy="30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25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125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3pPr>
            <a:lvl4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4pPr>
            <a:lvl5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5pPr>
            <a:lvl6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6pPr>
            <a:lvl7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7pPr>
            <a:lvl8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8pPr>
            <a:lvl9pPr marL="0" indent="0" algn="ctr">
              <a:buNone/>
              <a:defRPr sz="125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33823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,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7EA53E5-21FF-70FA-21BB-7DE5AE925575}"/>
              </a:ext>
            </a:extLst>
          </p:cNvPr>
          <p:cNvGrpSpPr/>
          <p:nvPr userDrawn="1"/>
        </p:nvGrpSpPr>
        <p:grpSpPr>
          <a:xfrm>
            <a:off x="8548632" y="1539875"/>
            <a:ext cx="2738120" cy="3761333"/>
            <a:chOff x="8548632" y="1539875"/>
            <a:chExt cx="2738120" cy="3761333"/>
          </a:xfrm>
        </p:grpSpPr>
        <p:sp>
          <p:nvSpPr>
            <p:cNvPr id="4152" name="Forme libre : forme 4151">
              <a:extLst>
                <a:ext uri="{FF2B5EF4-FFF2-40B4-BE49-F238E27FC236}">
                  <a16:creationId xmlns:a16="http://schemas.microsoft.com/office/drawing/2014/main" id="{C4890054-608F-2092-3D75-BC8CD7222D8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548632" y="2173198"/>
              <a:ext cx="2738120" cy="3128010"/>
            </a:xfrm>
            <a:custGeom>
              <a:avLst/>
              <a:gdLst>
                <a:gd name="connsiteX0" fmla="*/ 2736851 w 2738120"/>
                <a:gd name="connsiteY0" fmla="*/ 3128010 h 3128010"/>
                <a:gd name="connsiteX1" fmla="*/ 765810 w 2738120"/>
                <a:gd name="connsiteY1" fmla="*/ 3027680 h 3128010"/>
                <a:gd name="connsiteX2" fmla="*/ 327660 w 2738120"/>
                <a:gd name="connsiteY2" fmla="*/ 2985770 h 3128010"/>
                <a:gd name="connsiteX3" fmla="*/ 309880 w 2738120"/>
                <a:gd name="connsiteY3" fmla="*/ 2980690 h 3128010"/>
                <a:gd name="connsiteX4" fmla="*/ 48260 w 2738120"/>
                <a:gd name="connsiteY4" fmla="*/ 2767330 h 3128010"/>
                <a:gd name="connsiteX5" fmla="*/ 0 w 2738120"/>
                <a:gd name="connsiteY5" fmla="*/ 2453640 h 3128010"/>
                <a:gd name="connsiteX6" fmla="*/ 0 w 2738120"/>
                <a:gd name="connsiteY6" fmla="*/ 0 h 3128010"/>
                <a:gd name="connsiteX7" fmla="*/ 27940 w 2738120"/>
                <a:gd name="connsiteY7" fmla="*/ 0 h 3128010"/>
                <a:gd name="connsiteX8" fmla="*/ 27940 w 2738120"/>
                <a:gd name="connsiteY8" fmla="*/ 2453640 h 3128010"/>
                <a:gd name="connsiteX9" fmla="*/ 73660 w 2738120"/>
                <a:gd name="connsiteY9" fmla="*/ 2754630 h 3128010"/>
                <a:gd name="connsiteX10" fmla="*/ 317500 w 2738120"/>
                <a:gd name="connsiteY10" fmla="*/ 2954020 h 3128010"/>
                <a:gd name="connsiteX11" fmla="*/ 335280 w 2738120"/>
                <a:gd name="connsiteY11" fmla="*/ 2959100 h 3128010"/>
                <a:gd name="connsiteX12" fmla="*/ 767080 w 2738120"/>
                <a:gd name="connsiteY12" fmla="*/ 2999740 h 3128010"/>
                <a:gd name="connsiteX13" fmla="*/ 2738120 w 2738120"/>
                <a:gd name="connsiteY13" fmla="*/ 3100070 h 3128010"/>
                <a:gd name="connsiteX14" fmla="*/ 2736851 w 2738120"/>
                <a:gd name="connsiteY14" fmla="*/ 3128010 h 31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38120" h="3128010">
                  <a:moveTo>
                    <a:pt x="2736851" y="3128010"/>
                  </a:moveTo>
                  <a:lnTo>
                    <a:pt x="765810" y="3027680"/>
                  </a:lnTo>
                  <a:cubicBezTo>
                    <a:pt x="750570" y="3026410"/>
                    <a:pt x="396240" y="3006090"/>
                    <a:pt x="327660" y="2985770"/>
                  </a:cubicBezTo>
                  <a:cubicBezTo>
                    <a:pt x="322580" y="2984500"/>
                    <a:pt x="316230" y="2981960"/>
                    <a:pt x="309880" y="2980690"/>
                  </a:cubicBezTo>
                  <a:cubicBezTo>
                    <a:pt x="241300" y="2961640"/>
                    <a:pt x="124460" y="2928620"/>
                    <a:pt x="48260" y="2767330"/>
                  </a:cubicBezTo>
                  <a:cubicBezTo>
                    <a:pt x="46990" y="2764790"/>
                    <a:pt x="0" y="2674620"/>
                    <a:pt x="0" y="2453640"/>
                  </a:cubicBezTo>
                  <a:lnTo>
                    <a:pt x="0" y="0"/>
                  </a:lnTo>
                  <a:lnTo>
                    <a:pt x="27940" y="0"/>
                  </a:lnTo>
                  <a:lnTo>
                    <a:pt x="27940" y="2453640"/>
                  </a:lnTo>
                  <a:cubicBezTo>
                    <a:pt x="27940" y="2665730"/>
                    <a:pt x="72390" y="2753360"/>
                    <a:pt x="73660" y="2754630"/>
                  </a:cubicBezTo>
                  <a:cubicBezTo>
                    <a:pt x="144780" y="2905760"/>
                    <a:pt x="247650" y="2934970"/>
                    <a:pt x="317500" y="2954020"/>
                  </a:cubicBezTo>
                  <a:cubicBezTo>
                    <a:pt x="323850" y="2955290"/>
                    <a:pt x="330200" y="2957830"/>
                    <a:pt x="335280" y="2959100"/>
                  </a:cubicBezTo>
                  <a:cubicBezTo>
                    <a:pt x="400050" y="2978150"/>
                    <a:pt x="763270" y="2999740"/>
                    <a:pt x="767080" y="2999740"/>
                  </a:cubicBezTo>
                  <a:lnTo>
                    <a:pt x="2738120" y="3100070"/>
                  </a:lnTo>
                  <a:lnTo>
                    <a:pt x="2736851" y="3128010"/>
                  </a:lnTo>
                  <a:close/>
                </a:path>
              </a:pathLst>
            </a:custGeom>
            <a:solidFill>
              <a:schemeClr val="tx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1A5A959-0820-63E2-4820-E86E80049CF1}"/>
                </a:ext>
              </a:extLst>
            </p:cNvPr>
            <p:cNvSpPr/>
            <p:nvPr userDrawn="1"/>
          </p:nvSpPr>
          <p:spPr>
            <a:xfrm>
              <a:off x="8548632" y="1539875"/>
              <a:ext cx="28800" cy="11881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aphique 13">
            <a:extLst>
              <a:ext uri="{FF2B5EF4-FFF2-40B4-BE49-F238E27FC236}">
                <a16:creationId xmlns:a16="http://schemas.microsoft.com/office/drawing/2014/main" id="{0B219690-1CB4-9368-6111-FA03D28D027D}"/>
              </a:ext>
            </a:extLst>
          </p:cNvPr>
          <p:cNvGrpSpPr/>
          <p:nvPr userDrawn="1"/>
        </p:nvGrpSpPr>
        <p:grpSpPr bwMode="gray">
          <a:xfrm>
            <a:off x="540780" y="1400076"/>
            <a:ext cx="7332980" cy="3769359"/>
            <a:chOff x="598169" y="1938020"/>
            <a:chExt cx="7332980" cy="3769359"/>
          </a:xfrm>
          <a:solidFill>
            <a:schemeClr val="bg2"/>
          </a:solidFill>
        </p:grpSpPr>
        <p:grpSp>
          <p:nvGrpSpPr>
            <p:cNvPr id="17" name="Graphique 13">
              <a:extLst>
                <a:ext uri="{FF2B5EF4-FFF2-40B4-BE49-F238E27FC236}">
                  <a16:creationId xmlns:a16="http://schemas.microsoft.com/office/drawing/2014/main" id="{95016AA5-BA01-7119-B25E-64BB62276BDA}"/>
                </a:ext>
              </a:extLst>
            </p:cNvPr>
            <p:cNvGrpSpPr/>
            <p:nvPr/>
          </p:nvGrpSpPr>
          <p:grpSpPr bwMode="gray">
            <a:xfrm>
              <a:off x="598169" y="1938020"/>
              <a:ext cx="7332980" cy="3769359"/>
              <a:chOff x="598169" y="1938020"/>
              <a:chExt cx="7332980" cy="3769359"/>
            </a:xfrm>
            <a:grpFill/>
          </p:grpSpPr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E1F2D543-221A-C167-D081-624AA9C3FDD3}"/>
                  </a:ext>
                </a:extLst>
              </p:cNvPr>
              <p:cNvSpPr/>
              <p:nvPr/>
            </p:nvSpPr>
            <p:spPr bwMode="gray">
              <a:xfrm>
                <a:off x="2509520" y="56769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orme libre : forme 18">
                <a:extLst>
                  <a:ext uri="{FF2B5EF4-FFF2-40B4-BE49-F238E27FC236}">
                    <a16:creationId xmlns:a16="http://schemas.microsoft.com/office/drawing/2014/main" id="{BDC107F5-C36B-B343-7369-6E59BAC9E3C1}"/>
                  </a:ext>
                </a:extLst>
              </p:cNvPr>
              <p:cNvSpPr/>
              <p:nvPr/>
            </p:nvSpPr>
            <p:spPr bwMode="gray">
              <a:xfrm>
                <a:off x="2459990" y="56769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orme libre : forme 19">
                <a:extLst>
                  <a:ext uri="{FF2B5EF4-FFF2-40B4-BE49-F238E27FC236}">
                    <a16:creationId xmlns:a16="http://schemas.microsoft.com/office/drawing/2014/main" id="{5E51908F-948E-884A-E179-4077F4027BFD}"/>
                  </a:ext>
                </a:extLst>
              </p:cNvPr>
              <p:cNvSpPr/>
              <p:nvPr/>
            </p:nvSpPr>
            <p:spPr bwMode="gray">
              <a:xfrm>
                <a:off x="2411730" y="56769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orme libre : forme 20">
                <a:extLst>
                  <a:ext uri="{FF2B5EF4-FFF2-40B4-BE49-F238E27FC236}">
                    <a16:creationId xmlns:a16="http://schemas.microsoft.com/office/drawing/2014/main" id="{48426EA4-2D0B-32A4-64B5-28EFCADACEB4}"/>
                  </a:ext>
                </a:extLst>
              </p:cNvPr>
              <p:cNvSpPr/>
              <p:nvPr/>
            </p:nvSpPr>
            <p:spPr bwMode="gray">
              <a:xfrm>
                <a:off x="2411730" y="56273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Forme libre : forme 21">
                <a:extLst>
                  <a:ext uri="{FF2B5EF4-FFF2-40B4-BE49-F238E27FC236}">
                    <a16:creationId xmlns:a16="http://schemas.microsoft.com/office/drawing/2014/main" id="{D3615822-305C-4DD9-0AAA-1FD5E8F3A3C5}"/>
                  </a:ext>
                </a:extLst>
              </p:cNvPr>
              <p:cNvSpPr/>
              <p:nvPr/>
            </p:nvSpPr>
            <p:spPr bwMode="gray">
              <a:xfrm>
                <a:off x="2362200" y="56273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orme libre : forme 22">
                <a:extLst>
                  <a:ext uri="{FF2B5EF4-FFF2-40B4-BE49-F238E27FC236}">
                    <a16:creationId xmlns:a16="http://schemas.microsoft.com/office/drawing/2014/main" id="{6D5077BC-3F45-542E-CF0E-E5E9BA3A6D07}"/>
                  </a:ext>
                </a:extLst>
              </p:cNvPr>
              <p:cNvSpPr/>
              <p:nvPr/>
            </p:nvSpPr>
            <p:spPr bwMode="gray">
              <a:xfrm>
                <a:off x="2313940" y="56273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orme libre : forme 23">
                <a:extLst>
                  <a:ext uri="{FF2B5EF4-FFF2-40B4-BE49-F238E27FC236}">
                    <a16:creationId xmlns:a16="http://schemas.microsoft.com/office/drawing/2014/main" id="{AD5795E8-A960-64D4-808C-712EB489B712}"/>
                  </a:ext>
                </a:extLst>
              </p:cNvPr>
              <p:cNvSpPr/>
              <p:nvPr/>
            </p:nvSpPr>
            <p:spPr bwMode="gray">
              <a:xfrm>
                <a:off x="2411730" y="5577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orme libre : forme 24">
                <a:extLst>
                  <a:ext uri="{FF2B5EF4-FFF2-40B4-BE49-F238E27FC236}">
                    <a16:creationId xmlns:a16="http://schemas.microsoft.com/office/drawing/2014/main" id="{6B025C47-5614-778A-80FA-5512D3629988}"/>
                  </a:ext>
                </a:extLst>
              </p:cNvPr>
              <p:cNvSpPr/>
              <p:nvPr/>
            </p:nvSpPr>
            <p:spPr bwMode="gray">
              <a:xfrm>
                <a:off x="2362200" y="5577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" name="Forme libre : forme 25">
                <a:extLst>
                  <a:ext uri="{FF2B5EF4-FFF2-40B4-BE49-F238E27FC236}">
                    <a16:creationId xmlns:a16="http://schemas.microsoft.com/office/drawing/2014/main" id="{F3326153-6988-731D-B6DC-0FD9304B915E}"/>
                  </a:ext>
                </a:extLst>
              </p:cNvPr>
              <p:cNvSpPr/>
              <p:nvPr/>
            </p:nvSpPr>
            <p:spPr bwMode="gray">
              <a:xfrm>
                <a:off x="2313940" y="5577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Forme libre : forme 26">
                <a:extLst>
                  <a:ext uri="{FF2B5EF4-FFF2-40B4-BE49-F238E27FC236}">
                    <a16:creationId xmlns:a16="http://schemas.microsoft.com/office/drawing/2014/main" id="{C4AF16F9-688A-0C9F-58B3-99226706ED42}"/>
                  </a:ext>
                </a:extLst>
              </p:cNvPr>
              <p:cNvSpPr/>
              <p:nvPr/>
            </p:nvSpPr>
            <p:spPr bwMode="gray">
              <a:xfrm>
                <a:off x="2411730" y="5528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72ED7E50-4701-095C-B84F-3B277C9CC404}"/>
                  </a:ext>
                </a:extLst>
              </p:cNvPr>
              <p:cNvSpPr/>
              <p:nvPr/>
            </p:nvSpPr>
            <p:spPr bwMode="gray">
              <a:xfrm>
                <a:off x="2362200" y="5528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8B83C099-32DD-676A-05D9-51CF7737565E}"/>
                  </a:ext>
                </a:extLst>
              </p:cNvPr>
              <p:cNvSpPr/>
              <p:nvPr/>
            </p:nvSpPr>
            <p:spPr bwMode="gray">
              <a:xfrm>
                <a:off x="2313940" y="5528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" name="Forme libre : forme 29">
                <a:extLst>
                  <a:ext uri="{FF2B5EF4-FFF2-40B4-BE49-F238E27FC236}">
                    <a16:creationId xmlns:a16="http://schemas.microsoft.com/office/drawing/2014/main" id="{529AF65C-35C6-A2B3-458D-210CFBF00926}"/>
                  </a:ext>
                </a:extLst>
              </p:cNvPr>
              <p:cNvSpPr/>
              <p:nvPr/>
            </p:nvSpPr>
            <p:spPr bwMode="gray">
              <a:xfrm>
                <a:off x="2264410" y="5528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7837CD6E-DE95-9D6D-5776-6362752DE3CD}"/>
                  </a:ext>
                </a:extLst>
              </p:cNvPr>
              <p:cNvSpPr/>
              <p:nvPr/>
            </p:nvSpPr>
            <p:spPr bwMode="gray">
              <a:xfrm>
                <a:off x="2411730" y="54800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90323DC7-F9BA-3B83-5AFF-396DE3CAAEF5}"/>
                  </a:ext>
                </a:extLst>
              </p:cNvPr>
              <p:cNvSpPr/>
              <p:nvPr/>
            </p:nvSpPr>
            <p:spPr bwMode="gray">
              <a:xfrm>
                <a:off x="2362200" y="54800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CD20F9A5-B9EF-EAF0-DB72-1D7B78BCC539}"/>
                  </a:ext>
                </a:extLst>
              </p:cNvPr>
              <p:cNvSpPr/>
              <p:nvPr/>
            </p:nvSpPr>
            <p:spPr bwMode="gray">
              <a:xfrm>
                <a:off x="2313940" y="54800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AB2833BD-1E2F-C00D-6E40-7A96A1A8B322}"/>
                  </a:ext>
                </a:extLst>
              </p:cNvPr>
              <p:cNvSpPr/>
              <p:nvPr/>
            </p:nvSpPr>
            <p:spPr bwMode="gray">
              <a:xfrm>
                <a:off x="2264410" y="54800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A50A07E5-1575-3053-0088-9F7008A2AA73}"/>
                  </a:ext>
                </a:extLst>
              </p:cNvPr>
              <p:cNvSpPr/>
              <p:nvPr/>
            </p:nvSpPr>
            <p:spPr bwMode="gray">
              <a:xfrm>
                <a:off x="7607300" y="54305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26F99957-6C7C-36FD-944C-9FC67A3CC95A}"/>
                  </a:ext>
                </a:extLst>
              </p:cNvPr>
              <p:cNvSpPr/>
              <p:nvPr/>
            </p:nvSpPr>
            <p:spPr bwMode="gray">
              <a:xfrm>
                <a:off x="7557769" y="54305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B476A6CA-F04A-8961-C6C5-FF888D721081}"/>
                  </a:ext>
                </a:extLst>
              </p:cNvPr>
              <p:cNvSpPr/>
              <p:nvPr/>
            </p:nvSpPr>
            <p:spPr bwMode="gray">
              <a:xfrm>
                <a:off x="7508239" y="54305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5C24E356-50D2-6371-30A3-EAE5600BB316}"/>
                  </a:ext>
                </a:extLst>
              </p:cNvPr>
              <p:cNvSpPr/>
              <p:nvPr/>
            </p:nvSpPr>
            <p:spPr bwMode="gray">
              <a:xfrm>
                <a:off x="2362200" y="54305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AC7B2CFE-6529-F0F2-0109-48B7956D1329}"/>
                  </a:ext>
                </a:extLst>
              </p:cNvPr>
              <p:cNvSpPr/>
              <p:nvPr/>
            </p:nvSpPr>
            <p:spPr bwMode="gray">
              <a:xfrm>
                <a:off x="2313940" y="54305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F0A1529A-C8E1-B632-D771-B4A3778E30DE}"/>
                  </a:ext>
                </a:extLst>
              </p:cNvPr>
              <p:cNvSpPr/>
              <p:nvPr/>
            </p:nvSpPr>
            <p:spPr bwMode="gray">
              <a:xfrm>
                <a:off x="2264410" y="54305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" name="Forme libre : forme 40">
                <a:extLst>
                  <a:ext uri="{FF2B5EF4-FFF2-40B4-BE49-F238E27FC236}">
                    <a16:creationId xmlns:a16="http://schemas.microsoft.com/office/drawing/2014/main" id="{13EA3A95-69C5-C582-F2F6-50DBC2B09815}"/>
                  </a:ext>
                </a:extLst>
              </p:cNvPr>
              <p:cNvSpPr/>
              <p:nvPr/>
            </p:nvSpPr>
            <p:spPr bwMode="gray">
              <a:xfrm>
                <a:off x="7705089" y="53809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" name="Forme libre : forme 41">
                <a:extLst>
                  <a:ext uri="{FF2B5EF4-FFF2-40B4-BE49-F238E27FC236}">
                    <a16:creationId xmlns:a16="http://schemas.microsoft.com/office/drawing/2014/main" id="{6BD6884F-16B1-92DA-1568-6A11D648C5F0}"/>
                  </a:ext>
                </a:extLst>
              </p:cNvPr>
              <p:cNvSpPr/>
              <p:nvPr/>
            </p:nvSpPr>
            <p:spPr bwMode="gray">
              <a:xfrm>
                <a:off x="7655559" y="53809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" name="Forme libre : forme 42">
                <a:extLst>
                  <a:ext uri="{FF2B5EF4-FFF2-40B4-BE49-F238E27FC236}">
                    <a16:creationId xmlns:a16="http://schemas.microsoft.com/office/drawing/2014/main" id="{7FE6CD82-A1BC-6F15-7BE0-BF74B9E6C955}"/>
                  </a:ext>
                </a:extLst>
              </p:cNvPr>
              <p:cNvSpPr/>
              <p:nvPr/>
            </p:nvSpPr>
            <p:spPr bwMode="gray">
              <a:xfrm>
                <a:off x="7607300" y="53809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" name="Forme libre : forme 43">
                <a:extLst>
                  <a:ext uri="{FF2B5EF4-FFF2-40B4-BE49-F238E27FC236}">
                    <a16:creationId xmlns:a16="http://schemas.microsoft.com/office/drawing/2014/main" id="{81BF678B-4137-C034-F992-38C31F692119}"/>
                  </a:ext>
                </a:extLst>
              </p:cNvPr>
              <p:cNvSpPr/>
              <p:nvPr/>
            </p:nvSpPr>
            <p:spPr bwMode="gray">
              <a:xfrm>
                <a:off x="2411730" y="5380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" name="Forme libre : forme 44">
                <a:extLst>
                  <a:ext uri="{FF2B5EF4-FFF2-40B4-BE49-F238E27FC236}">
                    <a16:creationId xmlns:a16="http://schemas.microsoft.com/office/drawing/2014/main" id="{D142F23C-59A7-09A4-6681-6D20811DEF9C}"/>
                  </a:ext>
                </a:extLst>
              </p:cNvPr>
              <p:cNvSpPr/>
              <p:nvPr/>
            </p:nvSpPr>
            <p:spPr bwMode="gray">
              <a:xfrm>
                <a:off x="2362200" y="5380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" name="Forme libre : forme 45">
                <a:extLst>
                  <a:ext uri="{FF2B5EF4-FFF2-40B4-BE49-F238E27FC236}">
                    <a16:creationId xmlns:a16="http://schemas.microsoft.com/office/drawing/2014/main" id="{712A0818-6BE8-746D-D0F7-4266714106B0}"/>
                  </a:ext>
                </a:extLst>
              </p:cNvPr>
              <p:cNvSpPr/>
              <p:nvPr/>
            </p:nvSpPr>
            <p:spPr bwMode="gray">
              <a:xfrm>
                <a:off x="2313940" y="5380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" name="Forme libre : forme 46">
                <a:extLst>
                  <a:ext uri="{FF2B5EF4-FFF2-40B4-BE49-F238E27FC236}">
                    <a16:creationId xmlns:a16="http://schemas.microsoft.com/office/drawing/2014/main" id="{E68F9492-814A-3B5D-0E60-79CF8F6D1C3D}"/>
                  </a:ext>
                </a:extLst>
              </p:cNvPr>
              <p:cNvSpPr/>
              <p:nvPr/>
            </p:nvSpPr>
            <p:spPr bwMode="gray">
              <a:xfrm>
                <a:off x="2264410" y="5380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" name="Forme libre : forme 47">
                <a:extLst>
                  <a:ext uri="{FF2B5EF4-FFF2-40B4-BE49-F238E27FC236}">
                    <a16:creationId xmlns:a16="http://schemas.microsoft.com/office/drawing/2014/main" id="{1048AE27-63C9-4ED5-8023-A7D312CFB33F}"/>
                  </a:ext>
                </a:extLst>
              </p:cNvPr>
              <p:cNvSpPr/>
              <p:nvPr/>
            </p:nvSpPr>
            <p:spPr bwMode="gray">
              <a:xfrm>
                <a:off x="2214880" y="5380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" name="Forme libre : forme 48">
                <a:extLst>
                  <a:ext uri="{FF2B5EF4-FFF2-40B4-BE49-F238E27FC236}">
                    <a16:creationId xmlns:a16="http://schemas.microsoft.com/office/drawing/2014/main" id="{E4FF02F9-30B0-878D-4955-4EC5C01F8A18}"/>
                  </a:ext>
                </a:extLst>
              </p:cNvPr>
              <p:cNvSpPr/>
              <p:nvPr/>
            </p:nvSpPr>
            <p:spPr bwMode="gray">
              <a:xfrm>
                <a:off x="7753350" y="53314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" name="Forme libre : forme 49">
                <a:extLst>
                  <a:ext uri="{FF2B5EF4-FFF2-40B4-BE49-F238E27FC236}">
                    <a16:creationId xmlns:a16="http://schemas.microsoft.com/office/drawing/2014/main" id="{329A93BD-81DC-FA38-D4CB-83E091CCC307}"/>
                  </a:ext>
                </a:extLst>
              </p:cNvPr>
              <p:cNvSpPr/>
              <p:nvPr/>
            </p:nvSpPr>
            <p:spPr bwMode="gray">
              <a:xfrm>
                <a:off x="7705089" y="53314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" name="Forme libre : forme 50">
                <a:extLst>
                  <a:ext uri="{FF2B5EF4-FFF2-40B4-BE49-F238E27FC236}">
                    <a16:creationId xmlns:a16="http://schemas.microsoft.com/office/drawing/2014/main" id="{665DA142-A959-4B6A-3C08-5AE68906E0AE}"/>
                  </a:ext>
                </a:extLst>
              </p:cNvPr>
              <p:cNvSpPr/>
              <p:nvPr/>
            </p:nvSpPr>
            <p:spPr bwMode="gray">
              <a:xfrm>
                <a:off x="2411730" y="5331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" name="Forme libre : forme 51">
                <a:extLst>
                  <a:ext uri="{FF2B5EF4-FFF2-40B4-BE49-F238E27FC236}">
                    <a16:creationId xmlns:a16="http://schemas.microsoft.com/office/drawing/2014/main" id="{36C3554D-B059-7B51-896D-6A6431BC5CD6}"/>
                  </a:ext>
                </a:extLst>
              </p:cNvPr>
              <p:cNvSpPr/>
              <p:nvPr/>
            </p:nvSpPr>
            <p:spPr bwMode="gray">
              <a:xfrm>
                <a:off x="2362200" y="5331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" name="Forme libre : forme 52">
                <a:extLst>
                  <a:ext uri="{FF2B5EF4-FFF2-40B4-BE49-F238E27FC236}">
                    <a16:creationId xmlns:a16="http://schemas.microsoft.com/office/drawing/2014/main" id="{D44DFE78-07FE-D29F-248B-95F8D8F0DCBA}"/>
                  </a:ext>
                </a:extLst>
              </p:cNvPr>
              <p:cNvSpPr/>
              <p:nvPr/>
            </p:nvSpPr>
            <p:spPr bwMode="gray">
              <a:xfrm>
                <a:off x="2313940" y="5331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" name="Forme libre : forme 53">
                <a:extLst>
                  <a:ext uri="{FF2B5EF4-FFF2-40B4-BE49-F238E27FC236}">
                    <a16:creationId xmlns:a16="http://schemas.microsoft.com/office/drawing/2014/main" id="{69D864F8-234C-C5DA-5B57-EAEC6D838300}"/>
                  </a:ext>
                </a:extLst>
              </p:cNvPr>
              <p:cNvSpPr/>
              <p:nvPr/>
            </p:nvSpPr>
            <p:spPr bwMode="gray">
              <a:xfrm>
                <a:off x="2264410" y="5331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" name="Forme libre : forme 54">
                <a:extLst>
                  <a:ext uri="{FF2B5EF4-FFF2-40B4-BE49-F238E27FC236}">
                    <a16:creationId xmlns:a16="http://schemas.microsoft.com/office/drawing/2014/main" id="{89D13D16-3397-26DA-4C3C-812FBFB65DB3}"/>
                  </a:ext>
                </a:extLst>
              </p:cNvPr>
              <p:cNvSpPr/>
              <p:nvPr/>
            </p:nvSpPr>
            <p:spPr bwMode="gray">
              <a:xfrm>
                <a:off x="2214880" y="5331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orme libre : forme 55">
                <a:extLst>
                  <a:ext uri="{FF2B5EF4-FFF2-40B4-BE49-F238E27FC236}">
                    <a16:creationId xmlns:a16="http://schemas.microsoft.com/office/drawing/2014/main" id="{6AC8F9E5-73B9-6DB5-D3FB-F13E329CF2C4}"/>
                  </a:ext>
                </a:extLst>
              </p:cNvPr>
              <p:cNvSpPr/>
              <p:nvPr/>
            </p:nvSpPr>
            <p:spPr bwMode="gray">
              <a:xfrm>
                <a:off x="7852409" y="52832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orme libre : forme 56">
                <a:extLst>
                  <a:ext uri="{FF2B5EF4-FFF2-40B4-BE49-F238E27FC236}">
                    <a16:creationId xmlns:a16="http://schemas.microsoft.com/office/drawing/2014/main" id="{390BB782-BC1C-00AE-8FA5-5A28D3374D9B}"/>
                  </a:ext>
                </a:extLst>
              </p:cNvPr>
              <p:cNvSpPr/>
              <p:nvPr/>
            </p:nvSpPr>
            <p:spPr bwMode="gray">
              <a:xfrm>
                <a:off x="7802880" y="52832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orme libre : forme 57">
                <a:extLst>
                  <a:ext uri="{FF2B5EF4-FFF2-40B4-BE49-F238E27FC236}">
                    <a16:creationId xmlns:a16="http://schemas.microsoft.com/office/drawing/2014/main" id="{7824D09D-9974-2F1C-48AB-D86644840D23}"/>
                  </a:ext>
                </a:extLst>
              </p:cNvPr>
              <p:cNvSpPr/>
              <p:nvPr/>
            </p:nvSpPr>
            <p:spPr bwMode="gray">
              <a:xfrm>
                <a:off x="2411730" y="52832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orme libre : forme 58">
                <a:extLst>
                  <a:ext uri="{FF2B5EF4-FFF2-40B4-BE49-F238E27FC236}">
                    <a16:creationId xmlns:a16="http://schemas.microsoft.com/office/drawing/2014/main" id="{C07772D8-C435-A0B7-DC4D-BAFBC6CDEEAA}"/>
                  </a:ext>
                </a:extLst>
              </p:cNvPr>
              <p:cNvSpPr/>
              <p:nvPr/>
            </p:nvSpPr>
            <p:spPr bwMode="gray">
              <a:xfrm>
                <a:off x="2362200" y="52832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orme libre : forme 59">
                <a:extLst>
                  <a:ext uri="{FF2B5EF4-FFF2-40B4-BE49-F238E27FC236}">
                    <a16:creationId xmlns:a16="http://schemas.microsoft.com/office/drawing/2014/main" id="{52997D65-3868-6F6C-6E44-AF42AEDA6FF2}"/>
                  </a:ext>
                </a:extLst>
              </p:cNvPr>
              <p:cNvSpPr/>
              <p:nvPr/>
            </p:nvSpPr>
            <p:spPr bwMode="gray">
              <a:xfrm>
                <a:off x="2313940" y="52832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orme libre : forme 60">
                <a:extLst>
                  <a:ext uri="{FF2B5EF4-FFF2-40B4-BE49-F238E27FC236}">
                    <a16:creationId xmlns:a16="http://schemas.microsoft.com/office/drawing/2014/main" id="{BAF94897-2AAD-D777-3153-BF2BFBED3FD7}"/>
                  </a:ext>
                </a:extLst>
              </p:cNvPr>
              <p:cNvSpPr/>
              <p:nvPr/>
            </p:nvSpPr>
            <p:spPr bwMode="gray">
              <a:xfrm>
                <a:off x="2264410" y="52832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orme libre : forme 61">
                <a:extLst>
                  <a:ext uri="{FF2B5EF4-FFF2-40B4-BE49-F238E27FC236}">
                    <a16:creationId xmlns:a16="http://schemas.microsoft.com/office/drawing/2014/main" id="{446B0CA4-1E88-CA05-DB39-CDD4AF0243FE}"/>
                  </a:ext>
                </a:extLst>
              </p:cNvPr>
              <p:cNvSpPr/>
              <p:nvPr/>
            </p:nvSpPr>
            <p:spPr bwMode="gray">
              <a:xfrm>
                <a:off x="2214880" y="52832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" name="Forme libre : forme 62">
                <a:extLst>
                  <a:ext uri="{FF2B5EF4-FFF2-40B4-BE49-F238E27FC236}">
                    <a16:creationId xmlns:a16="http://schemas.microsoft.com/office/drawing/2014/main" id="{3CB3B3E2-24D7-9D4A-229C-353519E3194C}"/>
                  </a:ext>
                </a:extLst>
              </p:cNvPr>
              <p:cNvSpPr/>
              <p:nvPr/>
            </p:nvSpPr>
            <p:spPr bwMode="gray">
              <a:xfrm>
                <a:off x="7900669" y="52336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" name="Forme libre : forme 63">
                <a:extLst>
                  <a:ext uri="{FF2B5EF4-FFF2-40B4-BE49-F238E27FC236}">
                    <a16:creationId xmlns:a16="http://schemas.microsoft.com/office/drawing/2014/main" id="{52AA9EEC-384A-3B9E-ED84-99FA7CD79FBF}"/>
                  </a:ext>
                </a:extLst>
              </p:cNvPr>
              <p:cNvSpPr/>
              <p:nvPr/>
            </p:nvSpPr>
            <p:spPr bwMode="gray">
              <a:xfrm>
                <a:off x="7852409" y="52336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orme libre : forme 64">
                <a:extLst>
                  <a:ext uri="{FF2B5EF4-FFF2-40B4-BE49-F238E27FC236}">
                    <a16:creationId xmlns:a16="http://schemas.microsoft.com/office/drawing/2014/main" id="{1CD57252-E580-FD00-8991-5483F1548790}"/>
                  </a:ext>
                </a:extLst>
              </p:cNvPr>
              <p:cNvSpPr/>
              <p:nvPr/>
            </p:nvSpPr>
            <p:spPr bwMode="gray">
              <a:xfrm>
                <a:off x="7214869" y="52336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orme libre : forme 65">
                <a:extLst>
                  <a:ext uri="{FF2B5EF4-FFF2-40B4-BE49-F238E27FC236}">
                    <a16:creationId xmlns:a16="http://schemas.microsoft.com/office/drawing/2014/main" id="{C2C40266-DD57-B76C-16B2-1FA729D07DB6}"/>
                  </a:ext>
                </a:extLst>
              </p:cNvPr>
              <p:cNvSpPr/>
              <p:nvPr/>
            </p:nvSpPr>
            <p:spPr bwMode="gray">
              <a:xfrm>
                <a:off x="7165339" y="52336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orme libre : forme 66">
                <a:extLst>
                  <a:ext uri="{FF2B5EF4-FFF2-40B4-BE49-F238E27FC236}">
                    <a16:creationId xmlns:a16="http://schemas.microsoft.com/office/drawing/2014/main" id="{5DEBBC8A-E9BB-C03C-48F2-11EC33AD1BA6}"/>
                  </a:ext>
                </a:extLst>
              </p:cNvPr>
              <p:cNvSpPr/>
              <p:nvPr/>
            </p:nvSpPr>
            <p:spPr bwMode="gray">
              <a:xfrm>
                <a:off x="7117080" y="52336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orme libre : forme 67">
                <a:extLst>
                  <a:ext uri="{FF2B5EF4-FFF2-40B4-BE49-F238E27FC236}">
                    <a16:creationId xmlns:a16="http://schemas.microsoft.com/office/drawing/2014/main" id="{47327FF7-325C-711C-D335-17A83761A440}"/>
                  </a:ext>
                </a:extLst>
              </p:cNvPr>
              <p:cNvSpPr/>
              <p:nvPr/>
            </p:nvSpPr>
            <p:spPr bwMode="gray">
              <a:xfrm>
                <a:off x="2509520" y="52336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" name="Forme libre : forme 68">
                <a:extLst>
                  <a:ext uri="{FF2B5EF4-FFF2-40B4-BE49-F238E27FC236}">
                    <a16:creationId xmlns:a16="http://schemas.microsoft.com/office/drawing/2014/main" id="{FD30F771-6698-A159-0143-7046B3EC490F}"/>
                  </a:ext>
                </a:extLst>
              </p:cNvPr>
              <p:cNvSpPr/>
              <p:nvPr/>
            </p:nvSpPr>
            <p:spPr bwMode="gray">
              <a:xfrm>
                <a:off x="2459990" y="52336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orme libre : forme 69">
                <a:extLst>
                  <a:ext uri="{FF2B5EF4-FFF2-40B4-BE49-F238E27FC236}">
                    <a16:creationId xmlns:a16="http://schemas.microsoft.com/office/drawing/2014/main" id="{10ED1302-37C0-D4E0-AB58-182BABA525DA}"/>
                  </a:ext>
                </a:extLst>
              </p:cNvPr>
              <p:cNvSpPr/>
              <p:nvPr/>
            </p:nvSpPr>
            <p:spPr bwMode="gray">
              <a:xfrm>
                <a:off x="2411730" y="52336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orme libre : forme 70">
                <a:extLst>
                  <a:ext uri="{FF2B5EF4-FFF2-40B4-BE49-F238E27FC236}">
                    <a16:creationId xmlns:a16="http://schemas.microsoft.com/office/drawing/2014/main" id="{3A8561FE-4075-480C-15CC-AE5D10DBC8FD}"/>
                  </a:ext>
                </a:extLst>
              </p:cNvPr>
              <p:cNvSpPr/>
              <p:nvPr/>
            </p:nvSpPr>
            <p:spPr bwMode="gray">
              <a:xfrm>
                <a:off x="2362200" y="52336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orme libre : forme 71">
                <a:extLst>
                  <a:ext uri="{FF2B5EF4-FFF2-40B4-BE49-F238E27FC236}">
                    <a16:creationId xmlns:a16="http://schemas.microsoft.com/office/drawing/2014/main" id="{9DFBAF53-D34B-878B-E43E-3E181DC47E52}"/>
                  </a:ext>
                </a:extLst>
              </p:cNvPr>
              <p:cNvSpPr/>
              <p:nvPr/>
            </p:nvSpPr>
            <p:spPr bwMode="gray">
              <a:xfrm>
                <a:off x="2313940" y="52336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orme libre : forme 72">
                <a:extLst>
                  <a:ext uri="{FF2B5EF4-FFF2-40B4-BE49-F238E27FC236}">
                    <a16:creationId xmlns:a16="http://schemas.microsoft.com/office/drawing/2014/main" id="{F0D95573-1B26-3041-9FAA-A2CAB10FFA70}"/>
                  </a:ext>
                </a:extLst>
              </p:cNvPr>
              <p:cNvSpPr/>
              <p:nvPr/>
            </p:nvSpPr>
            <p:spPr bwMode="gray">
              <a:xfrm>
                <a:off x="2264410" y="52336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orme libre : forme 73">
                <a:extLst>
                  <a:ext uri="{FF2B5EF4-FFF2-40B4-BE49-F238E27FC236}">
                    <a16:creationId xmlns:a16="http://schemas.microsoft.com/office/drawing/2014/main" id="{C0A27C55-5A62-1B90-2824-FAD9C24F87D0}"/>
                  </a:ext>
                </a:extLst>
              </p:cNvPr>
              <p:cNvSpPr/>
              <p:nvPr/>
            </p:nvSpPr>
            <p:spPr bwMode="gray">
              <a:xfrm>
                <a:off x="2214880" y="52336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orme libre : forme 74">
                <a:extLst>
                  <a:ext uri="{FF2B5EF4-FFF2-40B4-BE49-F238E27FC236}">
                    <a16:creationId xmlns:a16="http://schemas.microsoft.com/office/drawing/2014/main" id="{1A3A708E-F643-F269-DC8A-4CE4AC87CF13}"/>
                  </a:ext>
                </a:extLst>
              </p:cNvPr>
              <p:cNvSpPr/>
              <p:nvPr/>
            </p:nvSpPr>
            <p:spPr bwMode="gray">
              <a:xfrm>
                <a:off x="2166620" y="52336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orme libre : forme 75">
                <a:extLst>
                  <a:ext uri="{FF2B5EF4-FFF2-40B4-BE49-F238E27FC236}">
                    <a16:creationId xmlns:a16="http://schemas.microsoft.com/office/drawing/2014/main" id="{2E5C4628-3E7E-5D99-96AD-16B22375EF0E}"/>
                  </a:ext>
                </a:extLst>
              </p:cNvPr>
              <p:cNvSpPr/>
              <p:nvPr/>
            </p:nvSpPr>
            <p:spPr bwMode="gray">
              <a:xfrm>
                <a:off x="7852409" y="51841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" name="Forme libre : forme 76">
                <a:extLst>
                  <a:ext uri="{FF2B5EF4-FFF2-40B4-BE49-F238E27FC236}">
                    <a16:creationId xmlns:a16="http://schemas.microsoft.com/office/drawing/2014/main" id="{ADC90478-1A81-EC38-778B-EAA5D9C32D9D}"/>
                  </a:ext>
                </a:extLst>
              </p:cNvPr>
              <p:cNvSpPr/>
              <p:nvPr/>
            </p:nvSpPr>
            <p:spPr bwMode="gray">
              <a:xfrm>
                <a:off x="7264400" y="51841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" name="Forme libre : forme 77">
                <a:extLst>
                  <a:ext uri="{FF2B5EF4-FFF2-40B4-BE49-F238E27FC236}">
                    <a16:creationId xmlns:a16="http://schemas.microsoft.com/office/drawing/2014/main" id="{A211500B-CD00-0F82-6D7F-3186D3E46A33}"/>
                  </a:ext>
                </a:extLst>
              </p:cNvPr>
              <p:cNvSpPr/>
              <p:nvPr/>
            </p:nvSpPr>
            <p:spPr bwMode="gray">
              <a:xfrm>
                <a:off x="7214869" y="51841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" name="Forme libre : forme 78">
                <a:extLst>
                  <a:ext uri="{FF2B5EF4-FFF2-40B4-BE49-F238E27FC236}">
                    <a16:creationId xmlns:a16="http://schemas.microsoft.com/office/drawing/2014/main" id="{13A23175-9808-1498-C0C5-8FEE91E8195A}"/>
                  </a:ext>
                </a:extLst>
              </p:cNvPr>
              <p:cNvSpPr/>
              <p:nvPr/>
            </p:nvSpPr>
            <p:spPr bwMode="gray">
              <a:xfrm>
                <a:off x="7165339" y="51841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" name="Forme libre : forme 79">
                <a:extLst>
                  <a:ext uri="{FF2B5EF4-FFF2-40B4-BE49-F238E27FC236}">
                    <a16:creationId xmlns:a16="http://schemas.microsoft.com/office/drawing/2014/main" id="{89C338BC-D3A6-4C69-62F1-92B8B1C06AAA}"/>
                  </a:ext>
                </a:extLst>
              </p:cNvPr>
              <p:cNvSpPr/>
              <p:nvPr/>
            </p:nvSpPr>
            <p:spPr bwMode="gray">
              <a:xfrm>
                <a:off x="7117080" y="51841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" name="Forme libre : forme 80">
                <a:extLst>
                  <a:ext uri="{FF2B5EF4-FFF2-40B4-BE49-F238E27FC236}">
                    <a16:creationId xmlns:a16="http://schemas.microsoft.com/office/drawing/2014/main" id="{1ABE188D-3D1A-FA8B-C515-1E51D06C1451}"/>
                  </a:ext>
                </a:extLst>
              </p:cNvPr>
              <p:cNvSpPr/>
              <p:nvPr/>
            </p:nvSpPr>
            <p:spPr bwMode="gray">
              <a:xfrm>
                <a:off x="7067550" y="51841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" name="Forme libre : forme 81">
                <a:extLst>
                  <a:ext uri="{FF2B5EF4-FFF2-40B4-BE49-F238E27FC236}">
                    <a16:creationId xmlns:a16="http://schemas.microsoft.com/office/drawing/2014/main" id="{F3C11C13-7272-85D4-F7CF-BC25F32E050B}"/>
                  </a:ext>
                </a:extLst>
              </p:cNvPr>
              <p:cNvSpPr/>
              <p:nvPr/>
            </p:nvSpPr>
            <p:spPr bwMode="gray">
              <a:xfrm>
                <a:off x="2509520" y="5184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" name="Forme libre : forme 82">
                <a:extLst>
                  <a:ext uri="{FF2B5EF4-FFF2-40B4-BE49-F238E27FC236}">
                    <a16:creationId xmlns:a16="http://schemas.microsoft.com/office/drawing/2014/main" id="{2EC70572-DA2D-3A19-850F-CEF2E70AE271}"/>
                  </a:ext>
                </a:extLst>
              </p:cNvPr>
              <p:cNvSpPr/>
              <p:nvPr/>
            </p:nvSpPr>
            <p:spPr bwMode="gray">
              <a:xfrm>
                <a:off x="2459990" y="5184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" name="Forme libre : forme 83">
                <a:extLst>
                  <a:ext uri="{FF2B5EF4-FFF2-40B4-BE49-F238E27FC236}">
                    <a16:creationId xmlns:a16="http://schemas.microsoft.com/office/drawing/2014/main" id="{3ADD3D4C-2AE7-C9D8-E144-7F328D3F7F07}"/>
                  </a:ext>
                </a:extLst>
              </p:cNvPr>
              <p:cNvSpPr/>
              <p:nvPr/>
            </p:nvSpPr>
            <p:spPr bwMode="gray">
              <a:xfrm>
                <a:off x="2411730" y="5184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" name="Forme libre : forme 84">
                <a:extLst>
                  <a:ext uri="{FF2B5EF4-FFF2-40B4-BE49-F238E27FC236}">
                    <a16:creationId xmlns:a16="http://schemas.microsoft.com/office/drawing/2014/main" id="{DEADDCAE-ED96-DB24-D782-DFD5F73EE11A}"/>
                  </a:ext>
                </a:extLst>
              </p:cNvPr>
              <p:cNvSpPr/>
              <p:nvPr/>
            </p:nvSpPr>
            <p:spPr bwMode="gray">
              <a:xfrm>
                <a:off x="2362200" y="5184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Forme libre : forme 85">
                <a:extLst>
                  <a:ext uri="{FF2B5EF4-FFF2-40B4-BE49-F238E27FC236}">
                    <a16:creationId xmlns:a16="http://schemas.microsoft.com/office/drawing/2014/main" id="{9B480196-6B62-C1B9-7B80-661DB5887DA4}"/>
                  </a:ext>
                </a:extLst>
              </p:cNvPr>
              <p:cNvSpPr/>
              <p:nvPr/>
            </p:nvSpPr>
            <p:spPr bwMode="gray">
              <a:xfrm>
                <a:off x="2313940" y="5184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Forme libre : forme 86">
                <a:extLst>
                  <a:ext uri="{FF2B5EF4-FFF2-40B4-BE49-F238E27FC236}">
                    <a16:creationId xmlns:a16="http://schemas.microsoft.com/office/drawing/2014/main" id="{758C16D9-D7E6-F887-7BEC-DB2E31054AAF}"/>
                  </a:ext>
                </a:extLst>
              </p:cNvPr>
              <p:cNvSpPr/>
              <p:nvPr/>
            </p:nvSpPr>
            <p:spPr bwMode="gray">
              <a:xfrm>
                <a:off x="2264410" y="5184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Forme libre : forme 87">
                <a:extLst>
                  <a:ext uri="{FF2B5EF4-FFF2-40B4-BE49-F238E27FC236}">
                    <a16:creationId xmlns:a16="http://schemas.microsoft.com/office/drawing/2014/main" id="{2326176A-5667-C485-B01E-57351A025687}"/>
                  </a:ext>
                </a:extLst>
              </p:cNvPr>
              <p:cNvSpPr/>
              <p:nvPr/>
            </p:nvSpPr>
            <p:spPr bwMode="gray">
              <a:xfrm>
                <a:off x="2214880" y="5184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Forme libre : forme 88">
                <a:extLst>
                  <a:ext uri="{FF2B5EF4-FFF2-40B4-BE49-F238E27FC236}">
                    <a16:creationId xmlns:a16="http://schemas.microsoft.com/office/drawing/2014/main" id="{024ACCA7-FB60-DA24-6911-B2F1AD989D53}"/>
                  </a:ext>
                </a:extLst>
              </p:cNvPr>
              <p:cNvSpPr/>
              <p:nvPr/>
            </p:nvSpPr>
            <p:spPr bwMode="gray">
              <a:xfrm>
                <a:off x="2166620" y="5184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" name="Forme libre : forme 89">
                <a:extLst>
                  <a:ext uri="{FF2B5EF4-FFF2-40B4-BE49-F238E27FC236}">
                    <a16:creationId xmlns:a16="http://schemas.microsoft.com/office/drawing/2014/main" id="{4EE5FFF4-A3F1-59D8-B032-94F2EFF7A72D}"/>
                  </a:ext>
                </a:extLst>
              </p:cNvPr>
              <p:cNvSpPr/>
              <p:nvPr/>
            </p:nvSpPr>
            <p:spPr bwMode="gray">
              <a:xfrm>
                <a:off x="7852409" y="51358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" name="Forme libre : forme 90">
                <a:extLst>
                  <a:ext uri="{FF2B5EF4-FFF2-40B4-BE49-F238E27FC236}">
                    <a16:creationId xmlns:a16="http://schemas.microsoft.com/office/drawing/2014/main" id="{9681DBF9-1708-D1F4-8407-3E40D979AD5B}"/>
                  </a:ext>
                </a:extLst>
              </p:cNvPr>
              <p:cNvSpPr/>
              <p:nvPr/>
            </p:nvSpPr>
            <p:spPr bwMode="gray">
              <a:xfrm>
                <a:off x="7312659" y="51358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" name="Forme libre : forme 91">
                <a:extLst>
                  <a:ext uri="{FF2B5EF4-FFF2-40B4-BE49-F238E27FC236}">
                    <a16:creationId xmlns:a16="http://schemas.microsoft.com/office/drawing/2014/main" id="{50248B5A-E4E3-8084-C315-432D6A658C4F}"/>
                  </a:ext>
                </a:extLst>
              </p:cNvPr>
              <p:cNvSpPr/>
              <p:nvPr/>
            </p:nvSpPr>
            <p:spPr bwMode="gray">
              <a:xfrm>
                <a:off x="7264400" y="51358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" name="Forme libre : forme 92">
                <a:extLst>
                  <a:ext uri="{FF2B5EF4-FFF2-40B4-BE49-F238E27FC236}">
                    <a16:creationId xmlns:a16="http://schemas.microsoft.com/office/drawing/2014/main" id="{A9C6ABE1-9328-C8EA-3BE0-FE79121C7267}"/>
                  </a:ext>
                </a:extLst>
              </p:cNvPr>
              <p:cNvSpPr/>
              <p:nvPr/>
            </p:nvSpPr>
            <p:spPr bwMode="gray">
              <a:xfrm>
                <a:off x="7214869" y="51358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" name="Forme libre : forme 93">
                <a:extLst>
                  <a:ext uri="{FF2B5EF4-FFF2-40B4-BE49-F238E27FC236}">
                    <a16:creationId xmlns:a16="http://schemas.microsoft.com/office/drawing/2014/main" id="{B33201B1-2B98-23BE-908D-78DDF60F975B}"/>
                  </a:ext>
                </a:extLst>
              </p:cNvPr>
              <p:cNvSpPr/>
              <p:nvPr/>
            </p:nvSpPr>
            <p:spPr bwMode="gray">
              <a:xfrm>
                <a:off x="7165339" y="51358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" name="Forme libre : forme 94">
                <a:extLst>
                  <a:ext uri="{FF2B5EF4-FFF2-40B4-BE49-F238E27FC236}">
                    <a16:creationId xmlns:a16="http://schemas.microsoft.com/office/drawing/2014/main" id="{B1B0ABE9-4380-48DE-762B-C904E2787B33}"/>
                  </a:ext>
                </a:extLst>
              </p:cNvPr>
              <p:cNvSpPr/>
              <p:nvPr/>
            </p:nvSpPr>
            <p:spPr bwMode="gray">
              <a:xfrm>
                <a:off x="7117080" y="51358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6" name="Forme libre : forme 95">
                <a:extLst>
                  <a:ext uri="{FF2B5EF4-FFF2-40B4-BE49-F238E27FC236}">
                    <a16:creationId xmlns:a16="http://schemas.microsoft.com/office/drawing/2014/main" id="{0FFAF992-8397-47FF-4BCB-49DB98DB8D0B}"/>
                  </a:ext>
                </a:extLst>
              </p:cNvPr>
              <p:cNvSpPr/>
              <p:nvPr/>
            </p:nvSpPr>
            <p:spPr bwMode="gray">
              <a:xfrm>
                <a:off x="7067550" y="51358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" name="Forme libre : forme 96">
                <a:extLst>
                  <a:ext uri="{FF2B5EF4-FFF2-40B4-BE49-F238E27FC236}">
                    <a16:creationId xmlns:a16="http://schemas.microsoft.com/office/drawing/2014/main" id="{D76343FA-3032-8D04-4A91-795E186B2EE6}"/>
                  </a:ext>
                </a:extLst>
              </p:cNvPr>
              <p:cNvSpPr/>
              <p:nvPr/>
            </p:nvSpPr>
            <p:spPr bwMode="gray">
              <a:xfrm>
                <a:off x="7019289" y="51358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8" name="Forme libre : forme 97">
                <a:extLst>
                  <a:ext uri="{FF2B5EF4-FFF2-40B4-BE49-F238E27FC236}">
                    <a16:creationId xmlns:a16="http://schemas.microsoft.com/office/drawing/2014/main" id="{D9E5EA93-ECD2-E6EA-2EDA-465375C4E19C}"/>
                  </a:ext>
                </a:extLst>
              </p:cNvPr>
              <p:cNvSpPr/>
              <p:nvPr/>
            </p:nvSpPr>
            <p:spPr bwMode="gray">
              <a:xfrm>
                <a:off x="6577330" y="51358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9" name="Forme libre : forme 98">
                <a:extLst>
                  <a:ext uri="{FF2B5EF4-FFF2-40B4-BE49-F238E27FC236}">
                    <a16:creationId xmlns:a16="http://schemas.microsoft.com/office/drawing/2014/main" id="{ADEAF84B-5A8A-EE84-D9CB-4AE95B5CFDFD}"/>
                  </a:ext>
                </a:extLst>
              </p:cNvPr>
              <p:cNvSpPr/>
              <p:nvPr/>
            </p:nvSpPr>
            <p:spPr bwMode="gray">
              <a:xfrm>
                <a:off x="6529069" y="51358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0" name="Forme libre : forme 99">
                <a:extLst>
                  <a:ext uri="{FF2B5EF4-FFF2-40B4-BE49-F238E27FC236}">
                    <a16:creationId xmlns:a16="http://schemas.microsoft.com/office/drawing/2014/main" id="{CD9C6826-73B1-114D-8E8B-54DF97ACF2BF}"/>
                  </a:ext>
                </a:extLst>
              </p:cNvPr>
              <p:cNvSpPr/>
              <p:nvPr/>
            </p:nvSpPr>
            <p:spPr bwMode="gray">
              <a:xfrm>
                <a:off x="2559050" y="51358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1" name="Forme libre : forme 100">
                <a:extLst>
                  <a:ext uri="{FF2B5EF4-FFF2-40B4-BE49-F238E27FC236}">
                    <a16:creationId xmlns:a16="http://schemas.microsoft.com/office/drawing/2014/main" id="{E3740D97-2CC0-CB93-C393-6851B61854DF}"/>
                  </a:ext>
                </a:extLst>
              </p:cNvPr>
              <p:cNvSpPr/>
              <p:nvPr/>
            </p:nvSpPr>
            <p:spPr bwMode="gray">
              <a:xfrm>
                <a:off x="2509520" y="51358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" name="Forme libre : forme 101">
                <a:extLst>
                  <a:ext uri="{FF2B5EF4-FFF2-40B4-BE49-F238E27FC236}">
                    <a16:creationId xmlns:a16="http://schemas.microsoft.com/office/drawing/2014/main" id="{67B9B5AA-8660-697E-F946-120C5BC0933E}"/>
                  </a:ext>
                </a:extLst>
              </p:cNvPr>
              <p:cNvSpPr/>
              <p:nvPr/>
            </p:nvSpPr>
            <p:spPr bwMode="gray">
              <a:xfrm>
                <a:off x="2459990" y="51358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3" name="Forme libre : forme 102">
                <a:extLst>
                  <a:ext uri="{FF2B5EF4-FFF2-40B4-BE49-F238E27FC236}">
                    <a16:creationId xmlns:a16="http://schemas.microsoft.com/office/drawing/2014/main" id="{C960F66A-CD76-C177-F2D4-CA7EFD00791A}"/>
                  </a:ext>
                </a:extLst>
              </p:cNvPr>
              <p:cNvSpPr/>
              <p:nvPr/>
            </p:nvSpPr>
            <p:spPr bwMode="gray">
              <a:xfrm>
                <a:off x="2411730" y="51358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4" name="Forme libre : forme 103">
                <a:extLst>
                  <a:ext uri="{FF2B5EF4-FFF2-40B4-BE49-F238E27FC236}">
                    <a16:creationId xmlns:a16="http://schemas.microsoft.com/office/drawing/2014/main" id="{1E165DD5-3039-EF47-064B-A8AFE9A6C9AC}"/>
                  </a:ext>
                </a:extLst>
              </p:cNvPr>
              <p:cNvSpPr/>
              <p:nvPr/>
            </p:nvSpPr>
            <p:spPr bwMode="gray">
              <a:xfrm>
                <a:off x="2362200" y="51358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5" name="Forme libre : forme 104">
                <a:extLst>
                  <a:ext uri="{FF2B5EF4-FFF2-40B4-BE49-F238E27FC236}">
                    <a16:creationId xmlns:a16="http://schemas.microsoft.com/office/drawing/2014/main" id="{1C55281E-3E8F-9E21-96FA-68B00F6B9673}"/>
                  </a:ext>
                </a:extLst>
              </p:cNvPr>
              <p:cNvSpPr/>
              <p:nvPr/>
            </p:nvSpPr>
            <p:spPr bwMode="gray">
              <a:xfrm>
                <a:off x="2313940" y="51358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6" name="Forme libre : forme 105">
                <a:extLst>
                  <a:ext uri="{FF2B5EF4-FFF2-40B4-BE49-F238E27FC236}">
                    <a16:creationId xmlns:a16="http://schemas.microsoft.com/office/drawing/2014/main" id="{ECBBFDB3-DDF2-ABAF-A0EF-BDE0D929B7C0}"/>
                  </a:ext>
                </a:extLst>
              </p:cNvPr>
              <p:cNvSpPr/>
              <p:nvPr/>
            </p:nvSpPr>
            <p:spPr bwMode="gray">
              <a:xfrm>
                <a:off x="2264410" y="51358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7" name="Forme libre : forme 106">
                <a:extLst>
                  <a:ext uri="{FF2B5EF4-FFF2-40B4-BE49-F238E27FC236}">
                    <a16:creationId xmlns:a16="http://schemas.microsoft.com/office/drawing/2014/main" id="{376DBF1A-09DC-C1BB-AF09-3AE4EAFE85E9}"/>
                  </a:ext>
                </a:extLst>
              </p:cNvPr>
              <p:cNvSpPr/>
              <p:nvPr/>
            </p:nvSpPr>
            <p:spPr bwMode="gray">
              <a:xfrm>
                <a:off x="2214880" y="51358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8" name="Forme libre : forme 107">
                <a:extLst>
                  <a:ext uri="{FF2B5EF4-FFF2-40B4-BE49-F238E27FC236}">
                    <a16:creationId xmlns:a16="http://schemas.microsoft.com/office/drawing/2014/main" id="{C51A8CAC-4515-0BC1-A9B2-AE685593D2F4}"/>
                  </a:ext>
                </a:extLst>
              </p:cNvPr>
              <p:cNvSpPr/>
              <p:nvPr/>
            </p:nvSpPr>
            <p:spPr bwMode="gray">
              <a:xfrm>
                <a:off x="2166620" y="51358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9" name="Forme libre : forme 108">
                <a:extLst>
                  <a:ext uri="{FF2B5EF4-FFF2-40B4-BE49-F238E27FC236}">
                    <a16:creationId xmlns:a16="http://schemas.microsoft.com/office/drawing/2014/main" id="{9033481A-F4ED-E313-0FCB-32E99CA7304E}"/>
                  </a:ext>
                </a:extLst>
              </p:cNvPr>
              <p:cNvSpPr/>
              <p:nvPr/>
            </p:nvSpPr>
            <p:spPr bwMode="gray">
              <a:xfrm>
                <a:off x="7362189" y="50863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0" name="Forme libre : forme 109">
                <a:extLst>
                  <a:ext uri="{FF2B5EF4-FFF2-40B4-BE49-F238E27FC236}">
                    <a16:creationId xmlns:a16="http://schemas.microsoft.com/office/drawing/2014/main" id="{CEC8F50A-9A0E-9E87-031D-5E48260760A6}"/>
                  </a:ext>
                </a:extLst>
              </p:cNvPr>
              <p:cNvSpPr/>
              <p:nvPr/>
            </p:nvSpPr>
            <p:spPr bwMode="gray">
              <a:xfrm>
                <a:off x="7312659" y="50863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1" name="Forme libre : forme 110">
                <a:extLst>
                  <a:ext uri="{FF2B5EF4-FFF2-40B4-BE49-F238E27FC236}">
                    <a16:creationId xmlns:a16="http://schemas.microsoft.com/office/drawing/2014/main" id="{03D84BF1-93A9-CC79-D4D7-51B52F9829FD}"/>
                  </a:ext>
                </a:extLst>
              </p:cNvPr>
              <p:cNvSpPr/>
              <p:nvPr/>
            </p:nvSpPr>
            <p:spPr bwMode="gray">
              <a:xfrm>
                <a:off x="7264400" y="50863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2" name="Forme libre : forme 111">
                <a:extLst>
                  <a:ext uri="{FF2B5EF4-FFF2-40B4-BE49-F238E27FC236}">
                    <a16:creationId xmlns:a16="http://schemas.microsoft.com/office/drawing/2014/main" id="{E807059E-D2A0-A403-3E48-F07B9313BAC6}"/>
                  </a:ext>
                </a:extLst>
              </p:cNvPr>
              <p:cNvSpPr/>
              <p:nvPr/>
            </p:nvSpPr>
            <p:spPr bwMode="gray">
              <a:xfrm>
                <a:off x="7214869" y="50863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3" name="Forme libre : forme 112">
                <a:extLst>
                  <a:ext uri="{FF2B5EF4-FFF2-40B4-BE49-F238E27FC236}">
                    <a16:creationId xmlns:a16="http://schemas.microsoft.com/office/drawing/2014/main" id="{A682398B-D752-C94E-7CAD-2BDB17A8BFDA}"/>
                  </a:ext>
                </a:extLst>
              </p:cNvPr>
              <p:cNvSpPr/>
              <p:nvPr/>
            </p:nvSpPr>
            <p:spPr bwMode="gray">
              <a:xfrm>
                <a:off x="7165339" y="50863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4" name="Forme libre : forme 113">
                <a:extLst>
                  <a:ext uri="{FF2B5EF4-FFF2-40B4-BE49-F238E27FC236}">
                    <a16:creationId xmlns:a16="http://schemas.microsoft.com/office/drawing/2014/main" id="{D8C98E3F-2E43-3B2D-7A01-28432D466517}"/>
                  </a:ext>
                </a:extLst>
              </p:cNvPr>
              <p:cNvSpPr/>
              <p:nvPr/>
            </p:nvSpPr>
            <p:spPr bwMode="gray">
              <a:xfrm>
                <a:off x="7117080" y="50863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5" name="Forme libre : forme 114">
                <a:extLst>
                  <a:ext uri="{FF2B5EF4-FFF2-40B4-BE49-F238E27FC236}">
                    <a16:creationId xmlns:a16="http://schemas.microsoft.com/office/drawing/2014/main" id="{59605BEC-DFD7-1A3B-A031-3580A711F118}"/>
                  </a:ext>
                </a:extLst>
              </p:cNvPr>
              <p:cNvSpPr/>
              <p:nvPr/>
            </p:nvSpPr>
            <p:spPr bwMode="gray">
              <a:xfrm>
                <a:off x="7067550" y="50863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6" name="Forme libre : forme 115">
                <a:extLst>
                  <a:ext uri="{FF2B5EF4-FFF2-40B4-BE49-F238E27FC236}">
                    <a16:creationId xmlns:a16="http://schemas.microsoft.com/office/drawing/2014/main" id="{C725F7B6-BC4C-DF71-9BED-7059751C4F2C}"/>
                  </a:ext>
                </a:extLst>
              </p:cNvPr>
              <p:cNvSpPr/>
              <p:nvPr/>
            </p:nvSpPr>
            <p:spPr bwMode="gray">
              <a:xfrm>
                <a:off x="7019289" y="50863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7" name="Forme libre : forme 116">
                <a:extLst>
                  <a:ext uri="{FF2B5EF4-FFF2-40B4-BE49-F238E27FC236}">
                    <a16:creationId xmlns:a16="http://schemas.microsoft.com/office/drawing/2014/main" id="{5248E125-B9E3-96A2-FAE4-8A88C4822001}"/>
                  </a:ext>
                </a:extLst>
              </p:cNvPr>
              <p:cNvSpPr/>
              <p:nvPr/>
            </p:nvSpPr>
            <p:spPr bwMode="gray">
              <a:xfrm>
                <a:off x="6724650" y="50863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8" name="Forme libre : forme 117">
                <a:extLst>
                  <a:ext uri="{FF2B5EF4-FFF2-40B4-BE49-F238E27FC236}">
                    <a16:creationId xmlns:a16="http://schemas.microsoft.com/office/drawing/2014/main" id="{850B581E-68AC-1AB6-8A6A-9FC3A468C3FF}"/>
                  </a:ext>
                </a:extLst>
              </p:cNvPr>
              <p:cNvSpPr/>
              <p:nvPr/>
            </p:nvSpPr>
            <p:spPr bwMode="gray">
              <a:xfrm>
                <a:off x="6675119" y="50863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9" name="Forme libre : forme 118">
                <a:extLst>
                  <a:ext uri="{FF2B5EF4-FFF2-40B4-BE49-F238E27FC236}">
                    <a16:creationId xmlns:a16="http://schemas.microsoft.com/office/drawing/2014/main" id="{09EFA06D-35C3-2947-1911-73303096D758}"/>
                  </a:ext>
                </a:extLst>
              </p:cNvPr>
              <p:cNvSpPr/>
              <p:nvPr/>
            </p:nvSpPr>
            <p:spPr bwMode="gray">
              <a:xfrm>
                <a:off x="6626859" y="50863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0" name="Forme libre : forme 119">
                <a:extLst>
                  <a:ext uri="{FF2B5EF4-FFF2-40B4-BE49-F238E27FC236}">
                    <a16:creationId xmlns:a16="http://schemas.microsoft.com/office/drawing/2014/main" id="{B95EBF6F-8E81-A799-BD76-B275140A3274}"/>
                  </a:ext>
                </a:extLst>
              </p:cNvPr>
              <p:cNvSpPr/>
              <p:nvPr/>
            </p:nvSpPr>
            <p:spPr bwMode="gray">
              <a:xfrm>
                <a:off x="6577330" y="50863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1" name="Forme libre : forme 120">
                <a:extLst>
                  <a:ext uri="{FF2B5EF4-FFF2-40B4-BE49-F238E27FC236}">
                    <a16:creationId xmlns:a16="http://schemas.microsoft.com/office/drawing/2014/main" id="{9A38A9D7-BFE2-5538-D5A6-6C2F66A6E40B}"/>
                  </a:ext>
                </a:extLst>
              </p:cNvPr>
              <p:cNvSpPr/>
              <p:nvPr/>
            </p:nvSpPr>
            <p:spPr bwMode="gray">
              <a:xfrm>
                <a:off x="6529069" y="50863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2" name="Forme libre : forme 121">
                <a:extLst>
                  <a:ext uri="{FF2B5EF4-FFF2-40B4-BE49-F238E27FC236}">
                    <a16:creationId xmlns:a16="http://schemas.microsoft.com/office/drawing/2014/main" id="{EAC79AC7-DA59-2C8E-2673-1CDA63458FFB}"/>
                  </a:ext>
                </a:extLst>
              </p:cNvPr>
              <p:cNvSpPr/>
              <p:nvPr/>
            </p:nvSpPr>
            <p:spPr bwMode="gray">
              <a:xfrm>
                <a:off x="4470400" y="50863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3" name="Forme libre : forme 122">
                <a:extLst>
                  <a:ext uri="{FF2B5EF4-FFF2-40B4-BE49-F238E27FC236}">
                    <a16:creationId xmlns:a16="http://schemas.microsoft.com/office/drawing/2014/main" id="{55BD40A7-1D29-1345-3431-5464EDAAB5CA}"/>
                  </a:ext>
                </a:extLst>
              </p:cNvPr>
              <p:cNvSpPr/>
              <p:nvPr/>
            </p:nvSpPr>
            <p:spPr bwMode="gray">
              <a:xfrm>
                <a:off x="4420870" y="50863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4" name="Forme libre : forme 123">
                <a:extLst>
                  <a:ext uri="{FF2B5EF4-FFF2-40B4-BE49-F238E27FC236}">
                    <a16:creationId xmlns:a16="http://schemas.microsoft.com/office/drawing/2014/main" id="{CBB65A09-A445-CB40-5D78-BFE61890D08F}"/>
                  </a:ext>
                </a:extLst>
              </p:cNvPr>
              <p:cNvSpPr/>
              <p:nvPr/>
            </p:nvSpPr>
            <p:spPr bwMode="gray">
              <a:xfrm>
                <a:off x="4372610" y="50863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5" name="Forme libre : forme 124">
                <a:extLst>
                  <a:ext uri="{FF2B5EF4-FFF2-40B4-BE49-F238E27FC236}">
                    <a16:creationId xmlns:a16="http://schemas.microsoft.com/office/drawing/2014/main" id="{55A7259F-5B91-39F7-2303-9035C58BC8BD}"/>
                  </a:ext>
                </a:extLst>
              </p:cNvPr>
              <p:cNvSpPr/>
              <p:nvPr/>
            </p:nvSpPr>
            <p:spPr bwMode="gray">
              <a:xfrm>
                <a:off x="4323080" y="50863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6" name="Forme libre : forme 125">
                <a:extLst>
                  <a:ext uri="{FF2B5EF4-FFF2-40B4-BE49-F238E27FC236}">
                    <a16:creationId xmlns:a16="http://schemas.microsoft.com/office/drawing/2014/main" id="{CA1B080F-F351-321B-0069-E2935A45FAAD}"/>
                  </a:ext>
                </a:extLst>
              </p:cNvPr>
              <p:cNvSpPr/>
              <p:nvPr/>
            </p:nvSpPr>
            <p:spPr bwMode="gray">
              <a:xfrm>
                <a:off x="4273550" y="50863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7" name="Forme libre : forme 126">
                <a:extLst>
                  <a:ext uri="{FF2B5EF4-FFF2-40B4-BE49-F238E27FC236}">
                    <a16:creationId xmlns:a16="http://schemas.microsoft.com/office/drawing/2014/main" id="{A90DC6F5-D319-A187-A9A9-448F741367DF}"/>
                  </a:ext>
                </a:extLst>
              </p:cNvPr>
              <p:cNvSpPr/>
              <p:nvPr/>
            </p:nvSpPr>
            <p:spPr bwMode="gray">
              <a:xfrm>
                <a:off x="2607310" y="50863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8" name="Forme libre : forme 127">
                <a:extLst>
                  <a:ext uri="{FF2B5EF4-FFF2-40B4-BE49-F238E27FC236}">
                    <a16:creationId xmlns:a16="http://schemas.microsoft.com/office/drawing/2014/main" id="{27159908-E88E-ACC2-74E3-EDC86DFC6029}"/>
                  </a:ext>
                </a:extLst>
              </p:cNvPr>
              <p:cNvSpPr/>
              <p:nvPr/>
            </p:nvSpPr>
            <p:spPr bwMode="gray">
              <a:xfrm>
                <a:off x="2559050" y="50863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9" name="Forme libre : forme 128">
                <a:extLst>
                  <a:ext uri="{FF2B5EF4-FFF2-40B4-BE49-F238E27FC236}">
                    <a16:creationId xmlns:a16="http://schemas.microsoft.com/office/drawing/2014/main" id="{D2C6D125-3AC6-17E8-4E12-FF23388A54D3}"/>
                  </a:ext>
                </a:extLst>
              </p:cNvPr>
              <p:cNvSpPr/>
              <p:nvPr/>
            </p:nvSpPr>
            <p:spPr bwMode="gray">
              <a:xfrm>
                <a:off x="2509520" y="50863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0" name="Forme libre : forme 129">
                <a:extLst>
                  <a:ext uri="{FF2B5EF4-FFF2-40B4-BE49-F238E27FC236}">
                    <a16:creationId xmlns:a16="http://schemas.microsoft.com/office/drawing/2014/main" id="{A7FF22C7-7BD0-0DF9-50E3-E9BF77D901B7}"/>
                  </a:ext>
                </a:extLst>
              </p:cNvPr>
              <p:cNvSpPr/>
              <p:nvPr/>
            </p:nvSpPr>
            <p:spPr bwMode="gray">
              <a:xfrm>
                <a:off x="2459990" y="50863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1" name="Forme libre : forme 130">
                <a:extLst>
                  <a:ext uri="{FF2B5EF4-FFF2-40B4-BE49-F238E27FC236}">
                    <a16:creationId xmlns:a16="http://schemas.microsoft.com/office/drawing/2014/main" id="{B6F82CBC-505B-A56B-9DA2-256BFE2BDDAC}"/>
                  </a:ext>
                </a:extLst>
              </p:cNvPr>
              <p:cNvSpPr/>
              <p:nvPr/>
            </p:nvSpPr>
            <p:spPr bwMode="gray">
              <a:xfrm>
                <a:off x="2411730" y="50863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2" name="Forme libre : forme 131">
                <a:extLst>
                  <a:ext uri="{FF2B5EF4-FFF2-40B4-BE49-F238E27FC236}">
                    <a16:creationId xmlns:a16="http://schemas.microsoft.com/office/drawing/2014/main" id="{529A128F-03EB-69A3-DA17-83EA2A001E02}"/>
                  </a:ext>
                </a:extLst>
              </p:cNvPr>
              <p:cNvSpPr/>
              <p:nvPr/>
            </p:nvSpPr>
            <p:spPr bwMode="gray">
              <a:xfrm>
                <a:off x="2362200" y="50863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3" name="Forme libre : forme 132">
                <a:extLst>
                  <a:ext uri="{FF2B5EF4-FFF2-40B4-BE49-F238E27FC236}">
                    <a16:creationId xmlns:a16="http://schemas.microsoft.com/office/drawing/2014/main" id="{94C34025-6DA2-8A7C-E2E4-66953CE51AD9}"/>
                  </a:ext>
                </a:extLst>
              </p:cNvPr>
              <p:cNvSpPr/>
              <p:nvPr/>
            </p:nvSpPr>
            <p:spPr bwMode="gray">
              <a:xfrm>
                <a:off x="2313940" y="50863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4" name="Forme libre : forme 133">
                <a:extLst>
                  <a:ext uri="{FF2B5EF4-FFF2-40B4-BE49-F238E27FC236}">
                    <a16:creationId xmlns:a16="http://schemas.microsoft.com/office/drawing/2014/main" id="{5E7EB254-FE95-881C-B556-9E3ED135F24A}"/>
                  </a:ext>
                </a:extLst>
              </p:cNvPr>
              <p:cNvSpPr/>
              <p:nvPr/>
            </p:nvSpPr>
            <p:spPr bwMode="gray">
              <a:xfrm>
                <a:off x="2264410" y="50863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5" name="Forme libre : forme 134">
                <a:extLst>
                  <a:ext uri="{FF2B5EF4-FFF2-40B4-BE49-F238E27FC236}">
                    <a16:creationId xmlns:a16="http://schemas.microsoft.com/office/drawing/2014/main" id="{9025188C-1C49-918F-CADB-FD4CE84AE5A3}"/>
                  </a:ext>
                </a:extLst>
              </p:cNvPr>
              <p:cNvSpPr/>
              <p:nvPr/>
            </p:nvSpPr>
            <p:spPr bwMode="gray">
              <a:xfrm>
                <a:off x="2214880" y="50863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6" name="Forme libre : forme 135">
                <a:extLst>
                  <a:ext uri="{FF2B5EF4-FFF2-40B4-BE49-F238E27FC236}">
                    <a16:creationId xmlns:a16="http://schemas.microsoft.com/office/drawing/2014/main" id="{DF580EC7-44DB-68C4-7FE1-14604DD38913}"/>
                  </a:ext>
                </a:extLst>
              </p:cNvPr>
              <p:cNvSpPr/>
              <p:nvPr/>
            </p:nvSpPr>
            <p:spPr bwMode="gray">
              <a:xfrm>
                <a:off x="2166620" y="50863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7" name="Forme libre : forme 136">
                <a:extLst>
                  <a:ext uri="{FF2B5EF4-FFF2-40B4-BE49-F238E27FC236}">
                    <a16:creationId xmlns:a16="http://schemas.microsoft.com/office/drawing/2014/main" id="{C5A15A8B-5C41-716C-52C2-E3EED5C6A6EF}"/>
                  </a:ext>
                </a:extLst>
              </p:cNvPr>
              <p:cNvSpPr/>
              <p:nvPr/>
            </p:nvSpPr>
            <p:spPr bwMode="gray">
              <a:xfrm>
                <a:off x="7410450" y="5036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8" name="Forme libre : forme 137">
                <a:extLst>
                  <a:ext uri="{FF2B5EF4-FFF2-40B4-BE49-F238E27FC236}">
                    <a16:creationId xmlns:a16="http://schemas.microsoft.com/office/drawing/2014/main" id="{7973A726-6806-4D2F-7782-33CD8F72037C}"/>
                  </a:ext>
                </a:extLst>
              </p:cNvPr>
              <p:cNvSpPr/>
              <p:nvPr/>
            </p:nvSpPr>
            <p:spPr bwMode="gray">
              <a:xfrm>
                <a:off x="7362189" y="5036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9" name="Forme libre : forme 138">
                <a:extLst>
                  <a:ext uri="{FF2B5EF4-FFF2-40B4-BE49-F238E27FC236}">
                    <a16:creationId xmlns:a16="http://schemas.microsoft.com/office/drawing/2014/main" id="{B344B633-87CC-3B39-BE2C-CD8272A5159C}"/>
                  </a:ext>
                </a:extLst>
              </p:cNvPr>
              <p:cNvSpPr/>
              <p:nvPr/>
            </p:nvSpPr>
            <p:spPr bwMode="gray">
              <a:xfrm>
                <a:off x="7312659" y="5036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0" name="Forme libre : forme 139">
                <a:extLst>
                  <a:ext uri="{FF2B5EF4-FFF2-40B4-BE49-F238E27FC236}">
                    <a16:creationId xmlns:a16="http://schemas.microsoft.com/office/drawing/2014/main" id="{23E2F37D-93CE-FE25-3034-B760E90828A1}"/>
                  </a:ext>
                </a:extLst>
              </p:cNvPr>
              <p:cNvSpPr/>
              <p:nvPr/>
            </p:nvSpPr>
            <p:spPr bwMode="gray">
              <a:xfrm>
                <a:off x="7264400" y="5036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1" name="Forme libre : forme 140">
                <a:extLst>
                  <a:ext uri="{FF2B5EF4-FFF2-40B4-BE49-F238E27FC236}">
                    <a16:creationId xmlns:a16="http://schemas.microsoft.com/office/drawing/2014/main" id="{F0641E66-C597-8D66-5361-5AC32F554FF8}"/>
                  </a:ext>
                </a:extLst>
              </p:cNvPr>
              <p:cNvSpPr/>
              <p:nvPr/>
            </p:nvSpPr>
            <p:spPr bwMode="gray">
              <a:xfrm>
                <a:off x="7214869" y="5036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2" name="Forme libre : forme 141">
                <a:extLst>
                  <a:ext uri="{FF2B5EF4-FFF2-40B4-BE49-F238E27FC236}">
                    <a16:creationId xmlns:a16="http://schemas.microsoft.com/office/drawing/2014/main" id="{D3E47B10-D478-3161-097D-7BC5D080D943}"/>
                  </a:ext>
                </a:extLst>
              </p:cNvPr>
              <p:cNvSpPr/>
              <p:nvPr/>
            </p:nvSpPr>
            <p:spPr bwMode="gray">
              <a:xfrm>
                <a:off x="7165339" y="5036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3" name="Forme libre : forme 142">
                <a:extLst>
                  <a:ext uri="{FF2B5EF4-FFF2-40B4-BE49-F238E27FC236}">
                    <a16:creationId xmlns:a16="http://schemas.microsoft.com/office/drawing/2014/main" id="{E78669BC-04BC-86EF-3698-CD69E48E1978}"/>
                  </a:ext>
                </a:extLst>
              </p:cNvPr>
              <p:cNvSpPr/>
              <p:nvPr/>
            </p:nvSpPr>
            <p:spPr bwMode="gray">
              <a:xfrm>
                <a:off x="7117080" y="5036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4" name="Forme libre : forme 143">
                <a:extLst>
                  <a:ext uri="{FF2B5EF4-FFF2-40B4-BE49-F238E27FC236}">
                    <a16:creationId xmlns:a16="http://schemas.microsoft.com/office/drawing/2014/main" id="{09D62EFE-814E-CFBB-6B30-E44950D8E0D9}"/>
                  </a:ext>
                </a:extLst>
              </p:cNvPr>
              <p:cNvSpPr/>
              <p:nvPr/>
            </p:nvSpPr>
            <p:spPr bwMode="gray">
              <a:xfrm>
                <a:off x="7067550" y="5036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5" name="Forme libre : forme 144">
                <a:extLst>
                  <a:ext uri="{FF2B5EF4-FFF2-40B4-BE49-F238E27FC236}">
                    <a16:creationId xmlns:a16="http://schemas.microsoft.com/office/drawing/2014/main" id="{901E881F-AF05-DFB0-CC47-31A7D8C17ECA}"/>
                  </a:ext>
                </a:extLst>
              </p:cNvPr>
              <p:cNvSpPr/>
              <p:nvPr/>
            </p:nvSpPr>
            <p:spPr bwMode="gray">
              <a:xfrm>
                <a:off x="7019289" y="5036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6" name="Forme libre : forme 145">
                <a:extLst>
                  <a:ext uri="{FF2B5EF4-FFF2-40B4-BE49-F238E27FC236}">
                    <a16:creationId xmlns:a16="http://schemas.microsoft.com/office/drawing/2014/main" id="{602A8D26-DD9D-CBDB-BC56-C7DD4B046878}"/>
                  </a:ext>
                </a:extLst>
              </p:cNvPr>
              <p:cNvSpPr/>
              <p:nvPr/>
            </p:nvSpPr>
            <p:spPr bwMode="gray">
              <a:xfrm>
                <a:off x="6969759" y="5036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7" name="Forme libre : forme 146">
                <a:extLst>
                  <a:ext uri="{FF2B5EF4-FFF2-40B4-BE49-F238E27FC236}">
                    <a16:creationId xmlns:a16="http://schemas.microsoft.com/office/drawing/2014/main" id="{E45E023C-164B-01D5-85CC-42011C6E192D}"/>
                  </a:ext>
                </a:extLst>
              </p:cNvPr>
              <p:cNvSpPr/>
              <p:nvPr/>
            </p:nvSpPr>
            <p:spPr bwMode="gray">
              <a:xfrm>
                <a:off x="6920230" y="5036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8" name="Forme libre : forme 147">
                <a:extLst>
                  <a:ext uri="{FF2B5EF4-FFF2-40B4-BE49-F238E27FC236}">
                    <a16:creationId xmlns:a16="http://schemas.microsoft.com/office/drawing/2014/main" id="{82348A0A-A805-D1A0-A303-01B23C4F244B}"/>
                  </a:ext>
                </a:extLst>
              </p:cNvPr>
              <p:cNvSpPr/>
              <p:nvPr/>
            </p:nvSpPr>
            <p:spPr bwMode="gray">
              <a:xfrm>
                <a:off x="6871969" y="5036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9" name="Forme libre : forme 148">
                <a:extLst>
                  <a:ext uri="{FF2B5EF4-FFF2-40B4-BE49-F238E27FC236}">
                    <a16:creationId xmlns:a16="http://schemas.microsoft.com/office/drawing/2014/main" id="{AEE9B708-7A17-67F3-33EC-B6A0EAC759B2}"/>
                  </a:ext>
                </a:extLst>
              </p:cNvPr>
              <p:cNvSpPr/>
              <p:nvPr/>
            </p:nvSpPr>
            <p:spPr bwMode="gray">
              <a:xfrm>
                <a:off x="6822439" y="5036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0" name="Forme libre : forme 149">
                <a:extLst>
                  <a:ext uri="{FF2B5EF4-FFF2-40B4-BE49-F238E27FC236}">
                    <a16:creationId xmlns:a16="http://schemas.microsoft.com/office/drawing/2014/main" id="{756BE42F-FCCE-600E-F8F6-2F59AA8A2416}"/>
                  </a:ext>
                </a:extLst>
              </p:cNvPr>
              <p:cNvSpPr/>
              <p:nvPr/>
            </p:nvSpPr>
            <p:spPr bwMode="gray">
              <a:xfrm>
                <a:off x="6774180" y="5036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1" name="Forme libre : forme 150">
                <a:extLst>
                  <a:ext uri="{FF2B5EF4-FFF2-40B4-BE49-F238E27FC236}">
                    <a16:creationId xmlns:a16="http://schemas.microsoft.com/office/drawing/2014/main" id="{87A2AD91-7342-37C7-89D2-2BA305F58FD1}"/>
                  </a:ext>
                </a:extLst>
              </p:cNvPr>
              <p:cNvSpPr/>
              <p:nvPr/>
            </p:nvSpPr>
            <p:spPr bwMode="gray">
              <a:xfrm>
                <a:off x="6724650" y="5036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2" name="Forme libre : forme 151">
                <a:extLst>
                  <a:ext uri="{FF2B5EF4-FFF2-40B4-BE49-F238E27FC236}">
                    <a16:creationId xmlns:a16="http://schemas.microsoft.com/office/drawing/2014/main" id="{6E961655-EEC7-702D-18F3-2656EF0A3360}"/>
                  </a:ext>
                </a:extLst>
              </p:cNvPr>
              <p:cNvSpPr/>
              <p:nvPr/>
            </p:nvSpPr>
            <p:spPr bwMode="gray">
              <a:xfrm>
                <a:off x="6675119" y="5036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3" name="Forme libre : forme 152">
                <a:extLst>
                  <a:ext uri="{FF2B5EF4-FFF2-40B4-BE49-F238E27FC236}">
                    <a16:creationId xmlns:a16="http://schemas.microsoft.com/office/drawing/2014/main" id="{5B1E6AAC-158A-52F0-798B-29F5B2456869}"/>
                  </a:ext>
                </a:extLst>
              </p:cNvPr>
              <p:cNvSpPr/>
              <p:nvPr/>
            </p:nvSpPr>
            <p:spPr bwMode="gray">
              <a:xfrm>
                <a:off x="6626859" y="5036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4" name="Forme libre : forme 153">
                <a:extLst>
                  <a:ext uri="{FF2B5EF4-FFF2-40B4-BE49-F238E27FC236}">
                    <a16:creationId xmlns:a16="http://schemas.microsoft.com/office/drawing/2014/main" id="{D9B64FCD-B48D-0174-2956-61549D0FA463}"/>
                  </a:ext>
                </a:extLst>
              </p:cNvPr>
              <p:cNvSpPr/>
              <p:nvPr/>
            </p:nvSpPr>
            <p:spPr bwMode="gray">
              <a:xfrm>
                <a:off x="6577330" y="5036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5" name="Forme libre : forme 154">
                <a:extLst>
                  <a:ext uri="{FF2B5EF4-FFF2-40B4-BE49-F238E27FC236}">
                    <a16:creationId xmlns:a16="http://schemas.microsoft.com/office/drawing/2014/main" id="{6CC761C7-A30E-3215-E0CC-B794D560240C}"/>
                  </a:ext>
                </a:extLst>
              </p:cNvPr>
              <p:cNvSpPr/>
              <p:nvPr/>
            </p:nvSpPr>
            <p:spPr bwMode="gray">
              <a:xfrm>
                <a:off x="4518660" y="5036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6" name="Forme libre : forme 155">
                <a:extLst>
                  <a:ext uri="{FF2B5EF4-FFF2-40B4-BE49-F238E27FC236}">
                    <a16:creationId xmlns:a16="http://schemas.microsoft.com/office/drawing/2014/main" id="{26A8F6F6-DAB9-F649-CB60-39E45EFADB54}"/>
                  </a:ext>
                </a:extLst>
              </p:cNvPr>
              <p:cNvSpPr/>
              <p:nvPr/>
            </p:nvSpPr>
            <p:spPr bwMode="gray">
              <a:xfrm>
                <a:off x="4470400" y="5036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7" name="Forme libre : forme 156">
                <a:extLst>
                  <a:ext uri="{FF2B5EF4-FFF2-40B4-BE49-F238E27FC236}">
                    <a16:creationId xmlns:a16="http://schemas.microsoft.com/office/drawing/2014/main" id="{3A81FD04-39B6-D7DA-25C4-D0E640FCC4C9}"/>
                  </a:ext>
                </a:extLst>
              </p:cNvPr>
              <p:cNvSpPr/>
              <p:nvPr/>
            </p:nvSpPr>
            <p:spPr bwMode="gray">
              <a:xfrm>
                <a:off x="4420870" y="5036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8" name="Forme libre : forme 157">
                <a:extLst>
                  <a:ext uri="{FF2B5EF4-FFF2-40B4-BE49-F238E27FC236}">
                    <a16:creationId xmlns:a16="http://schemas.microsoft.com/office/drawing/2014/main" id="{177AAA83-7E17-B682-4117-C5D1459F5864}"/>
                  </a:ext>
                </a:extLst>
              </p:cNvPr>
              <p:cNvSpPr/>
              <p:nvPr/>
            </p:nvSpPr>
            <p:spPr bwMode="gray">
              <a:xfrm>
                <a:off x="4372610" y="5036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9" name="Forme libre : forme 158">
                <a:extLst>
                  <a:ext uri="{FF2B5EF4-FFF2-40B4-BE49-F238E27FC236}">
                    <a16:creationId xmlns:a16="http://schemas.microsoft.com/office/drawing/2014/main" id="{BE249587-FEBE-B579-7EEA-A6AA79151B0C}"/>
                  </a:ext>
                </a:extLst>
              </p:cNvPr>
              <p:cNvSpPr/>
              <p:nvPr/>
            </p:nvSpPr>
            <p:spPr bwMode="gray">
              <a:xfrm>
                <a:off x="4323080" y="5036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0" name="Forme libre : forme 159">
                <a:extLst>
                  <a:ext uri="{FF2B5EF4-FFF2-40B4-BE49-F238E27FC236}">
                    <a16:creationId xmlns:a16="http://schemas.microsoft.com/office/drawing/2014/main" id="{9992D593-BDAB-4120-808B-C870685815F7}"/>
                  </a:ext>
                </a:extLst>
              </p:cNvPr>
              <p:cNvSpPr/>
              <p:nvPr/>
            </p:nvSpPr>
            <p:spPr bwMode="gray">
              <a:xfrm>
                <a:off x="4273550" y="5036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1" name="Forme libre : forme 160">
                <a:extLst>
                  <a:ext uri="{FF2B5EF4-FFF2-40B4-BE49-F238E27FC236}">
                    <a16:creationId xmlns:a16="http://schemas.microsoft.com/office/drawing/2014/main" id="{B15D7E80-7935-CDBA-5B50-4D6B83FD470F}"/>
                  </a:ext>
                </a:extLst>
              </p:cNvPr>
              <p:cNvSpPr/>
              <p:nvPr/>
            </p:nvSpPr>
            <p:spPr bwMode="gray">
              <a:xfrm>
                <a:off x="2607310" y="5036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2" name="Forme libre : forme 161">
                <a:extLst>
                  <a:ext uri="{FF2B5EF4-FFF2-40B4-BE49-F238E27FC236}">
                    <a16:creationId xmlns:a16="http://schemas.microsoft.com/office/drawing/2014/main" id="{F80D5976-0857-2380-281F-2D051A24E406}"/>
                  </a:ext>
                </a:extLst>
              </p:cNvPr>
              <p:cNvSpPr/>
              <p:nvPr/>
            </p:nvSpPr>
            <p:spPr bwMode="gray">
              <a:xfrm>
                <a:off x="2559050" y="5036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3" name="Forme libre : forme 162">
                <a:extLst>
                  <a:ext uri="{FF2B5EF4-FFF2-40B4-BE49-F238E27FC236}">
                    <a16:creationId xmlns:a16="http://schemas.microsoft.com/office/drawing/2014/main" id="{1A53D48F-770C-8F6B-D383-444EED0457C1}"/>
                  </a:ext>
                </a:extLst>
              </p:cNvPr>
              <p:cNvSpPr/>
              <p:nvPr/>
            </p:nvSpPr>
            <p:spPr bwMode="gray">
              <a:xfrm>
                <a:off x="2509520" y="5036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4" name="Forme libre : forme 163">
                <a:extLst>
                  <a:ext uri="{FF2B5EF4-FFF2-40B4-BE49-F238E27FC236}">
                    <a16:creationId xmlns:a16="http://schemas.microsoft.com/office/drawing/2014/main" id="{89CD5DC7-A3A5-02F0-D06D-C2A801E815BF}"/>
                  </a:ext>
                </a:extLst>
              </p:cNvPr>
              <p:cNvSpPr/>
              <p:nvPr/>
            </p:nvSpPr>
            <p:spPr bwMode="gray">
              <a:xfrm>
                <a:off x="2459990" y="5036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5" name="Forme libre : forme 164">
                <a:extLst>
                  <a:ext uri="{FF2B5EF4-FFF2-40B4-BE49-F238E27FC236}">
                    <a16:creationId xmlns:a16="http://schemas.microsoft.com/office/drawing/2014/main" id="{055092EE-C7A9-9E9D-BCC6-2D434B2CBD94}"/>
                  </a:ext>
                </a:extLst>
              </p:cNvPr>
              <p:cNvSpPr/>
              <p:nvPr/>
            </p:nvSpPr>
            <p:spPr bwMode="gray">
              <a:xfrm>
                <a:off x="2411730" y="5036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6" name="Forme libre : forme 165">
                <a:extLst>
                  <a:ext uri="{FF2B5EF4-FFF2-40B4-BE49-F238E27FC236}">
                    <a16:creationId xmlns:a16="http://schemas.microsoft.com/office/drawing/2014/main" id="{47A5B27B-176A-9534-33C4-55E1D1829060}"/>
                  </a:ext>
                </a:extLst>
              </p:cNvPr>
              <p:cNvSpPr/>
              <p:nvPr/>
            </p:nvSpPr>
            <p:spPr bwMode="gray">
              <a:xfrm>
                <a:off x="2362200" y="5036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7" name="Forme libre : forme 166">
                <a:extLst>
                  <a:ext uri="{FF2B5EF4-FFF2-40B4-BE49-F238E27FC236}">
                    <a16:creationId xmlns:a16="http://schemas.microsoft.com/office/drawing/2014/main" id="{3DF46BCF-71DA-A280-68F2-606DF2C412BC}"/>
                  </a:ext>
                </a:extLst>
              </p:cNvPr>
              <p:cNvSpPr/>
              <p:nvPr/>
            </p:nvSpPr>
            <p:spPr bwMode="gray">
              <a:xfrm>
                <a:off x="2313940" y="5036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8" name="Forme libre : forme 167">
                <a:extLst>
                  <a:ext uri="{FF2B5EF4-FFF2-40B4-BE49-F238E27FC236}">
                    <a16:creationId xmlns:a16="http://schemas.microsoft.com/office/drawing/2014/main" id="{B63EA51D-5223-48D9-AE8F-1D7BE6CDFB4D}"/>
                  </a:ext>
                </a:extLst>
              </p:cNvPr>
              <p:cNvSpPr/>
              <p:nvPr/>
            </p:nvSpPr>
            <p:spPr bwMode="gray">
              <a:xfrm>
                <a:off x="2264410" y="5036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9" name="Forme libre : forme 168">
                <a:extLst>
                  <a:ext uri="{FF2B5EF4-FFF2-40B4-BE49-F238E27FC236}">
                    <a16:creationId xmlns:a16="http://schemas.microsoft.com/office/drawing/2014/main" id="{E30ACC48-8AAF-76F2-54AB-214EE91BB1FA}"/>
                  </a:ext>
                </a:extLst>
              </p:cNvPr>
              <p:cNvSpPr/>
              <p:nvPr/>
            </p:nvSpPr>
            <p:spPr bwMode="gray">
              <a:xfrm>
                <a:off x="2214880" y="5036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0" name="Forme libre : forme 169">
                <a:extLst>
                  <a:ext uri="{FF2B5EF4-FFF2-40B4-BE49-F238E27FC236}">
                    <a16:creationId xmlns:a16="http://schemas.microsoft.com/office/drawing/2014/main" id="{ACFF8FB9-3FF9-C508-C12C-EF6B55C284B4}"/>
                  </a:ext>
                </a:extLst>
              </p:cNvPr>
              <p:cNvSpPr/>
              <p:nvPr/>
            </p:nvSpPr>
            <p:spPr bwMode="gray">
              <a:xfrm>
                <a:off x="2166620" y="5036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1" name="Forme libre : forme 170">
                <a:extLst>
                  <a:ext uri="{FF2B5EF4-FFF2-40B4-BE49-F238E27FC236}">
                    <a16:creationId xmlns:a16="http://schemas.microsoft.com/office/drawing/2014/main" id="{A5A1C45E-002C-B2FA-2669-837D64B60131}"/>
                  </a:ext>
                </a:extLst>
              </p:cNvPr>
              <p:cNvSpPr/>
              <p:nvPr/>
            </p:nvSpPr>
            <p:spPr bwMode="gray">
              <a:xfrm>
                <a:off x="7459980" y="4987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2" name="Forme libre : forme 171">
                <a:extLst>
                  <a:ext uri="{FF2B5EF4-FFF2-40B4-BE49-F238E27FC236}">
                    <a16:creationId xmlns:a16="http://schemas.microsoft.com/office/drawing/2014/main" id="{833B89A3-F4FB-1CF2-5AC3-47BBA4768C18}"/>
                  </a:ext>
                </a:extLst>
              </p:cNvPr>
              <p:cNvSpPr/>
              <p:nvPr/>
            </p:nvSpPr>
            <p:spPr bwMode="gray">
              <a:xfrm>
                <a:off x="7410450" y="4987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3" name="Forme libre : forme 172">
                <a:extLst>
                  <a:ext uri="{FF2B5EF4-FFF2-40B4-BE49-F238E27FC236}">
                    <a16:creationId xmlns:a16="http://schemas.microsoft.com/office/drawing/2014/main" id="{46C49756-EFD8-F5D7-709A-FA0C93C431D0}"/>
                  </a:ext>
                </a:extLst>
              </p:cNvPr>
              <p:cNvSpPr/>
              <p:nvPr/>
            </p:nvSpPr>
            <p:spPr bwMode="gray">
              <a:xfrm>
                <a:off x="7362189" y="4987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4" name="Forme libre : forme 173">
                <a:extLst>
                  <a:ext uri="{FF2B5EF4-FFF2-40B4-BE49-F238E27FC236}">
                    <a16:creationId xmlns:a16="http://schemas.microsoft.com/office/drawing/2014/main" id="{8FA4190C-C69B-CFF8-3629-4AA2FDE685D7}"/>
                  </a:ext>
                </a:extLst>
              </p:cNvPr>
              <p:cNvSpPr/>
              <p:nvPr/>
            </p:nvSpPr>
            <p:spPr bwMode="gray">
              <a:xfrm>
                <a:off x="7312659" y="4987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5" name="Forme libre : forme 174">
                <a:extLst>
                  <a:ext uri="{FF2B5EF4-FFF2-40B4-BE49-F238E27FC236}">
                    <a16:creationId xmlns:a16="http://schemas.microsoft.com/office/drawing/2014/main" id="{204AEE93-D313-62CC-31A4-C3DEC22429C5}"/>
                  </a:ext>
                </a:extLst>
              </p:cNvPr>
              <p:cNvSpPr/>
              <p:nvPr/>
            </p:nvSpPr>
            <p:spPr bwMode="gray">
              <a:xfrm>
                <a:off x="7264400" y="4987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6" name="Forme libre : forme 175">
                <a:extLst>
                  <a:ext uri="{FF2B5EF4-FFF2-40B4-BE49-F238E27FC236}">
                    <a16:creationId xmlns:a16="http://schemas.microsoft.com/office/drawing/2014/main" id="{3A773E2C-1089-22DE-5578-2DF96EA91975}"/>
                  </a:ext>
                </a:extLst>
              </p:cNvPr>
              <p:cNvSpPr/>
              <p:nvPr/>
            </p:nvSpPr>
            <p:spPr bwMode="gray">
              <a:xfrm>
                <a:off x="7214869" y="4987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7" name="Forme libre : forme 176">
                <a:extLst>
                  <a:ext uri="{FF2B5EF4-FFF2-40B4-BE49-F238E27FC236}">
                    <a16:creationId xmlns:a16="http://schemas.microsoft.com/office/drawing/2014/main" id="{302E1717-70BB-F731-CB84-DA31D1477508}"/>
                  </a:ext>
                </a:extLst>
              </p:cNvPr>
              <p:cNvSpPr/>
              <p:nvPr/>
            </p:nvSpPr>
            <p:spPr bwMode="gray">
              <a:xfrm>
                <a:off x="7165339" y="4987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8" name="Forme libre : forme 177">
                <a:extLst>
                  <a:ext uri="{FF2B5EF4-FFF2-40B4-BE49-F238E27FC236}">
                    <a16:creationId xmlns:a16="http://schemas.microsoft.com/office/drawing/2014/main" id="{835CEF6B-D517-4C2B-3639-FBE5FDFEE974}"/>
                  </a:ext>
                </a:extLst>
              </p:cNvPr>
              <p:cNvSpPr/>
              <p:nvPr/>
            </p:nvSpPr>
            <p:spPr bwMode="gray">
              <a:xfrm>
                <a:off x="7117080" y="4987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9" name="Forme libre : forme 178">
                <a:extLst>
                  <a:ext uri="{FF2B5EF4-FFF2-40B4-BE49-F238E27FC236}">
                    <a16:creationId xmlns:a16="http://schemas.microsoft.com/office/drawing/2014/main" id="{4E5A17CF-7BB6-EFDE-5266-BA36597F0C06}"/>
                  </a:ext>
                </a:extLst>
              </p:cNvPr>
              <p:cNvSpPr/>
              <p:nvPr/>
            </p:nvSpPr>
            <p:spPr bwMode="gray">
              <a:xfrm>
                <a:off x="7067550" y="4987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0" name="Forme libre : forme 179">
                <a:extLst>
                  <a:ext uri="{FF2B5EF4-FFF2-40B4-BE49-F238E27FC236}">
                    <a16:creationId xmlns:a16="http://schemas.microsoft.com/office/drawing/2014/main" id="{94C5CD77-A341-5DEC-744F-3794B757DC6F}"/>
                  </a:ext>
                </a:extLst>
              </p:cNvPr>
              <p:cNvSpPr/>
              <p:nvPr/>
            </p:nvSpPr>
            <p:spPr bwMode="gray">
              <a:xfrm>
                <a:off x="7019289" y="4987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1" name="Forme libre : forme 180">
                <a:extLst>
                  <a:ext uri="{FF2B5EF4-FFF2-40B4-BE49-F238E27FC236}">
                    <a16:creationId xmlns:a16="http://schemas.microsoft.com/office/drawing/2014/main" id="{B5F5CDF9-D163-4464-E0BE-BE0773DE75BC}"/>
                  </a:ext>
                </a:extLst>
              </p:cNvPr>
              <p:cNvSpPr/>
              <p:nvPr/>
            </p:nvSpPr>
            <p:spPr bwMode="gray">
              <a:xfrm>
                <a:off x="6969759" y="4987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2" name="Forme libre : forme 181">
                <a:extLst>
                  <a:ext uri="{FF2B5EF4-FFF2-40B4-BE49-F238E27FC236}">
                    <a16:creationId xmlns:a16="http://schemas.microsoft.com/office/drawing/2014/main" id="{4657A686-088B-7985-662E-43581BFE58D8}"/>
                  </a:ext>
                </a:extLst>
              </p:cNvPr>
              <p:cNvSpPr/>
              <p:nvPr/>
            </p:nvSpPr>
            <p:spPr bwMode="gray">
              <a:xfrm>
                <a:off x="6920230" y="4987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3" name="Forme libre : forme 182">
                <a:extLst>
                  <a:ext uri="{FF2B5EF4-FFF2-40B4-BE49-F238E27FC236}">
                    <a16:creationId xmlns:a16="http://schemas.microsoft.com/office/drawing/2014/main" id="{ABDDD1E8-1738-1801-CD0C-A7562E257210}"/>
                  </a:ext>
                </a:extLst>
              </p:cNvPr>
              <p:cNvSpPr/>
              <p:nvPr/>
            </p:nvSpPr>
            <p:spPr bwMode="gray">
              <a:xfrm>
                <a:off x="6871969" y="4987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4" name="Forme libre : forme 183">
                <a:extLst>
                  <a:ext uri="{FF2B5EF4-FFF2-40B4-BE49-F238E27FC236}">
                    <a16:creationId xmlns:a16="http://schemas.microsoft.com/office/drawing/2014/main" id="{3A99E1CF-9040-E9C8-4F87-A27A89BF0106}"/>
                  </a:ext>
                </a:extLst>
              </p:cNvPr>
              <p:cNvSpPr/>
              <p:nvPr/>
            </p:nvSpPr>
            <p:spPr bwMode="gray">
              <a:xfrm>
                <a:off x="6822439" y="4987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5" name="Forme libre : forme 184">
                <a:extLst>
                  <a:ext uri="{FF2B5EF4-FFF2-40B4-BE49-F238E27FC236}">
                    <a16:creationId xmlns:a16="http://schemas.microsoft.com/office/drawing/2014/main" id="{CA3CA1A8-6CB5-0378-281F-CF70B36C1FF7}"/>
                  </a:ext>
                </a:extLst>
              </p:cNvPr>
              <p:cNvSpPr/>
              <p:nvPr/>
            </p:nvSpPr>
            <p:spPr bwMode="gray">
              <a:xfrm>
                <a:off x="6774180" y="4987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6" name="Forme libre : forme 185">
                <a:extLst>
                  <a:ext uri="{FF2B5EF4-FFF2-40B4-BE49-F238E27FC236}">
                    <a16:creationId xmlns:a16="http://schemas.microsoft.com/office/drawing/2014/main" id="{A8784898-CE60-2848-1AF5-BCAEF13A0D80}"/>
                  </a:ext>
                </a:extLst>
              </p:cNvPr>
              <p:cNvSpPr/>
              <p:nvPr/>
            </p:nvSpPr>
            <p:spPr bwMode="gray">
              <a:xfrm>
                <a:off x="6724650" y="4987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7" name="Forme libre : forme 186">
                <a:extLst>
                  <a:ext uri="{FF2B5EF4-FFF2-40B4-BE49-F238E27FC236}">
                    <a16:creationId xmlns:a16="http://schemas.microsoft.com/office/drawing/2014/main" id="{86E508DB-0C8A-66FA-A67A-E6177491A2A5}"/>
                  </a:ext>
                </a:extLst>
              </p:cNvPr>
              <p:cNvSpPr/>
              <p:nvPr/>
            </p:nvSpPr>
            <p:spPr bwMode="gray">
              <a:xfrm>
                <a:off x="6675119" y="4987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8" name="Forme libre : forme 187">
                <a:extLst>
                  <a:ext uri="{FF2B5EF4-FFF2-40B4-BE49-F238E27FC236}">
                    <a16:creationId xmlns:a16="http://schemas.microsoft.com/office/drawing/2014/main" id="{41EB5ED8-1B70-02AE-E956-0271A03F5C13}"/>
                  </a:ext>
                </a:extLst>
              </p:cNvPr>
              <p:cNvSpPr/>
              <p:nvPr/>
            </p:nvSpPr>
            <p:spPr bwMode="gray">
              <a:xfrm>
                <a:off x="6626859" y="4987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9" name="Forme libre : forme 188">
                <a:extLst>
                  <a:ext uri="{FF2B5EF4-FFF2-40B4-BE49-F238E27FC236}">
                    <a16:creationId xmlns:a16="http://schemas.microsoft.com/office/drawing/2014/main" id="{3EA5B35D-E264-164F-4C87-E0A3BDBA7C1B}"/>
                  </a:ext>
                </a:extLst>
              </p:cNvPr>
              <p:cNvSpPr/>
              <p:nvPr/>
            </p:nvSpPr>
            <p:spPr bwMode="gray">
              <a:xfrm>
                <a:off x="6577330" y="4987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0" name="Forme libre : forme 189">
                <a:extLst>
                  <a:ext uri="{FF2B5EF4-FFF2-40B4-BE49-F238E27FC236}">
                    <a16:creationId xmlns:a16="http://schemas.microsoft.com/office/drawing/2014/main" id="{E43B1447-32FD-891A-7DD5-1907367E3CA5}"/>
                  </a:ext>
                </a:extLst>
              </p:cNvPr>
              <p:cNvSpPr/>
              <p:nvPr/>
            </p:nvSpPr>
            <p:spPr bwMode="gray">
              <a:xfrm>
                <a:off x="4568190" y="4987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1" name="Forme libre : forme 190">
                <a:extLst>
                  <a:ext uri="{FF2B5EF4-FFF2-40B4-BE49-F238E27FC236}">
                    <a16:creationId xmlns:a16="http://schemas.microsoft.com/office/drawing/2014/main" id="{93EDE4BD-7562-9455-1B0F-371A67A2D884}"/>
                  </a:ext>
                </a:extLst>
              </p:cNvPr>
              <p:cNvSpPr/>
              <p:nvPr/>
            </p:nvSpPr>
            <p:spPr bwMode="gray">
              <a:xfrm>
                <a:off x="4518660" y="4987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2" name="Forme libre : forme 191">
                <a:extLst>
                  <a:ext uri="{FF2B5EF4-FFF2-40B4-BE49-F238E27FC236}">
                    <a16:creationId xmlns:a16="http://schemas.microsoft.com/office/drawing/2014/main" id="{332D6107-29C6-3198-0788-4563EA56C0A9}"/>
                  </a:ext>
                </a:extLst>
              </p:cNvPr>
              <p:cNvSpPr/>
              <p:nvPr/>
            </p:nvSpPr>
            <p:spPr bwMode="gray">
              <a:xfrm>
                <a:off x="4470400" y="4987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3" name="Forme libre : forme 192">
                <a:extLst>
                  <a:ext uri="{FF2B5EF4-FFF2-40B4-BE49-F238E27FC236}">
                    <a16:creationId xmlns:a16="http://schemas.microsoft.com/office/drawing/2014/main" id="{910787A9-F032-72F9-33AA-CB530768A18D}"/>
                  </a:ext>
                </a:extLst>
              </p:cNvPr>
              <p:cNvSpPr/>
              <p:nvPr/>
            </p:nvSpPr>
            <p:spPr bwMode="gray">
              <a:xfrm>
                <a:off x="4420870" y="4987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4" name="Forme libre : forme 193">
                <a:extLst>
                  <a:ext uri="{FF2B5EF4-FFF2-40B4-BE49-F238E27FC236}">
                    <a16:creationId xmlns:a16="http://schemas.microsoft.com/office/drawing/2014/main" id="{FF3BB0E8-6BA3-FAB6-567B-2936959320DB}"/>
                  </a:ext>
                </a:extLst>
              </p:cNvPr>
              <p:cNvSpPr/>
              <p:nvPr/>
            </p:nvSpPr>
            <p:spPr bwMode="gray">
              <a:xfrm>
                <a:off x="4372610" y="4987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5" name="Forme libre : forme 194">
                <a:extLst>
                  <a:ext uri="{FF2B5EF4-FFF2-40B4-BE49-F238E27FC236}">
                    <a16:creationId xmlns:a16="http://schemas.microsoft.com/office/drawing/2014/main" id="{3BCE50A0-EC71-D10B-48E5-08D914ACDCB0}"/>
                  </a:ext>
                </a:extLst>
              </p:cNvPr>
              <p:cNvSpPr/>
              <p:nvPr/>
            </p:nvSpPr>
            <p:spPr bwMode="gray">
              <a:xfrm>
                <a:off x="4323080" y="4987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6" name="Forme libre : forme 195">
                <a:extLst>
                  <a:ext uri="{FF2B5EF4-FFF2-40B4-BE49-F238E27FC236}">
                    <a16:creationId xmlns:a16="http://schemas.microsoft.com/office/drawing/2014/main" id="{2E551199-958F-CB51-D1BF-D74147C6DBFB}"/>
                  </a:ext>
                </a:extLst>
              </p:cNvPr>
              <p:cNvSpPr/>
              <p:nvPr/>
            </p:nvSpPr>
            <p:spPr bwMode="gray">
              <a:xfrm>
                <a:off x="4273550" y="4987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7" name="Forme libre : forme 196">
                <a:extLst>
                  <a:ext uri="{FF2B5EF4-FFF2-40B4-BE49-F238E27FC236}">
                    <a16:creationId xmlns:a16="http://schemas.microsoft.com/office/drawing/2014/main" id="{FEC79CBC-B994-21CF-6B1C-6F32AA44A2DB}"/>
                  </a:ext>
                </a:extLst>
              </p:cNvPr>
              <p:cNvSpPr/>
              <p:nvPr/>
            </p:nvSpPr>
            <p:spPr bwMode="gray">
              <a:xfrm>
                <a:off x="2656840" y="4987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8" name="Forme libre : forme 197">
                <a:extLst>
                  <a:ext uri="{FF2B5EF4-FFF2-40B4-BE49-F238E27FC236}">
                    <a16:creationId xmlns:a16="http://schemas.microsoft.com/office/drawing/2014/main" id="{F157B9F8-EF98-1664-8FB3-3675A76E1830}"/>
                  </a:ext>
                </a:extLst>
              </p:cNvPr>
              <p:cNvSpPr/>
              <p:nvPr/>
            </p:nvSpPr>
            <p:spPr bwMode="gray">
              <a:xfrm>
                <a:off x="2607310" y="4987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9" name="Forme libre : forme 198">
                <a:extLst>
                  <a:ext uri="{FF2B5EF4-FFF2-40B4-BE49-F238E27FC236}">
                    <a16:creationId xmlns:a16="http://schemas.microsoft.com/office/drawing/2014/main" id="{64A8BCA2-6C5A-4313-3228-85CB59FCF057}"/>
                  </a:ext>
                </a:extLst>
              </p:cNvPr>
              <p:cNvSpPr/>
              <p:nvPr/>
            </p:nvSpPr>
            <p:spPr bwMode="gray">
              <a:xfrm>
                <a:off x="2559050" y="4987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0" name="Forme libre : forme 199">
                <a:extLst>
                  <a:ext uri="{FF2B5EF4-FFF2-40B4-BE49-F238E27FC236}">
                    <a16:creationId xmlns:a16="http://schemas.microsoft.com/office/drawing/2014/main" id="{588447A9-D448-4C8B-2730-3F9C3CA959BB}"/>
                  </a:ext>
                </a:extLst>
              </p:cNvPr>
              <p:cNvSpPr/>
              <p:nvPr/>
            </p:nvSpPr>
            <p:spPr bwMode="gray">
              <a:xfrm>
                <a:off x="2509520" y="4987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1" name="Forme libre : forme 200">
                <a:extLst>
                  <a:ext uri="{FF2B5EF4-FFF2-40B4-BE49-F238E27FC236}">
                    <a16:creationId xmlns:a16="http://schemas.microsoft.com/office/drawing/2014/main" id="{48EB3AEC-064E-FBC7-410B-1FB222DCDEB8}"/>
                  </a:ext>
                </a:extLst>
              </p:cNvPr>
              <p:cNvSpPr/>
              <p:nvPr/>
            </p:nvSpPr>
            <p:spPr bwMode="gray">
              <a:xfrm>
                <a:off x="2459990" y="4987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2" name="Forme libre : forme 201">
                <a:extLst>
                  <a:ext uri="{FF2B5EF4-FFF2-40B4-BE49-F238E27FC236}">
                    <a16:creationId xmlns:a16="http://schemas.microsoft.com/office/drawing/2014/main" id="{19C18D1A-FABA-1387-1A07-91C4B2DAA68B}"/>
                  </a:ext>
                </a:extLst>
              </p:cNvPr>
              <p:cNvSpPr/>
              <p:nvPr/>
            </p:nvSpPr>
            <p:spPr bwMode="gray">
              <a:xfrm>
                <a:off x="2411730" y="4987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3" name="Forme libre : forme 202">
                <a:extLst>
                  <a:ext uri="{FF2B5EF4-FFF2-40B4-BE49-F238E27FC236}">
                    <a16:creationId xmlns:a16="http://schemas.microsoft.com/office/drawing/2014/main" id="{4F45A77E-E243-B7FF-CDFF-6BE622F47782}"/>
                  </a:ext>
                </a:extLst>
              </p:cNvPr>
              <p:cNvSpPr/>
              <p:nvPr/>
            </p:nvSpPr>
            <p:spPr bwMode="gray">
              <a:xfrm>
                <a:off x="2362200" y="4987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4" name="Forme libre : forme 203">
                <a:extLst>
                  <a:ext uri="{FF2B5EF4-FFF2-40B4-BE49-F238E27FC236}">
                    <a16:creationId xmlns:a16="http://schemas.microsoft.com/office/drawing/2014/main" id="{B9E8FA0C-1213-FED9-AC99-265AC6AC68CE}"/>
                  </a:ext>
                </a:extLst>
              </p:cNvPr>
              <p:cNvSpPr/>
              <p:nvPr/>
            </p:nvSpPr>
            <p:spPr bwMode="gray">
              <a:xfrm>
                <a:off x="2313940" y="4987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5" name="Forme libre : forme 204">
                <a:extLst>
                  <a:ext uri="{FF2B5EF4-FFF2-40B4-BE49-F238E27FC236}">
                    <a16:creationId xmlns:a16="http://schemas.microsoft.com/office/drawing/2014/main" id="{12842D59-5B0B-7E1F-E60E-EA21DE76FC4F}"/>
                  </a:ext>
                </a:extLst>
              </p:cNvPr>
              <p:cNvSpPr/>
              <p:nvPr/>
            </p:nvSpPr>
            <p:spPr bwMode="gray">
              <a:xfrm>
                <a:off x="2264410" y="4987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6" name="Forme libre : forme 205">
                <a:extLst>
                  <a:ext uri="{FF2B5EF4-FFF2-40B4-BE49-F238E27FC236}">
                    <a16:creationId xmlns:a16="http://schemas.microsoft.com/office/drawing/2014/main" id="{1CFC8A70-DD2C-32E4-BD43-5E0570F9557C}"/>
                  </a:ext>
                </a:extLst>
              </p:cNvPr>
              <p:cNvSpPr/>
              <p:nvPr/>
            </p:nvSpPr>
            <p:spPr bwMode="gray">
              <a:xfrm>
                <a:off x="2214880" y="4987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7" name="Forme libre : forme 206">
                <a:extLst>
                  <a:ext uri="{FF2B5EF4-FFF2-40B4-BE49-F238E27FC236}">
                    <a16:creationId xmlns:a16="http://schemas.microsoft.com/office/drawing/2014/main" id="{AC696117-5BE1-BE96-AD40-DE61E8A698ED}"/>
                  </a:ext>
                </a:extLst>
              </p:cNvPr>
              <p:cNvSpPr/>
              <p:nvPr/>
            </p:nvSpPr>
            <p:spPr bwMode="gray">
              <a:xfrm>
                <a:off x="2166620" y="4987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8" name="Forme libre : forme 207">
                <a:extLst>
                  <a:ext uri="{FF2B5EF4-FFF2-40B4-BE49-F238E27FC236}">
                    <a16:creationId xmlns:a16="http://schemas.microsoft.com/office/drawing/2014/main" id="{E6173983-690D-B06F-2D15-F7A11A5477CA}"/>
                  </a:ext>
                </a:extLst>
              </p:cNvPr>
              <p:cNvSpPr/>
              <p:nvPr/>
            </p:nvSpPr>
            <p:spPr bwMode="gray">
              <a:xfrm>
                <a:off x="7459980" y="49390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9" name="Forme libre : forme 208">
                <a:extLst>
                  <a:ext uri="{FF2B5EF4-FFF2-40B4-BE49-F238E27FC236}">
                    <a16:creationId xmlns:a16="http://schemas.microsoft.com/office/drawing/2014/main" id="{9BA56842-F022-004E-EA55-9536D0BEB60A}"/>
                  </a:ext>
                </a:extLst>
              </p:cNvPr>
              <p:cNvSpPr/>
              <p:nvPr/>
            </p:nvSpPr>
            <p:spPr bwMode="gray">
              <a:xfrm>
                <a:off x="7410450" y="49390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0" name="Forme libre : forme 209">
                <a:extLst>
                  <a:ext uri="{FF2B5EF4-FFF2-40B4-BE49-F238E27FC236}">
                    <a16:creationId xmlns:a16="http://schemas.microsoft.com/office/drawing/2014/main" id="{D16F0D3B-325A-52C9-5DB7-BCBC034DF7F7}"/>
                  </a:ext>
                </a:extLst>
              </p:cNvPr>
              <p:cNvSpPr/>
              <p:nvPr/>
            </p:nvSpPr>
            <p:spPr bwMode="gray">
              <a:xfrm>
                <a:off x="7362189" y="49390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1" name="Forme libre : forme 210">
                <a:extLst>
                  <a:ext uri="{FF2B5EF4-FFF2-40B4-BE49-F238E27FC236}">
                    <a16:creationId xmlns:a16="http://schemas.microsoft.com/office/drawing/2014/main" id="{3CA6EDC0-CBC0-ABDA-1B26-2150BC301BCE}"/>
                  </a:ext>
                </a:extLst>
              </p:cNvPr>
              <p:cNvSpPr/>
              <p:nvPr/>
            </p:nvSpPr>
            <p:spPr bwMode="gray">
              <a:xfrm>
                <a:off x="7312659" y="49390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2" name="Forme libre : forme 211">
                <a:extLst>
                  <a:ext uri="{FF2B5EF4-FFF2-40B4-BE49-F238E27FC236}">
                    <a16:creationId xmlns:a16="http://schemas.microsoft.com/office/drawing/2014/main" id="{FAA6A08E-C90D-9148-B14C-6D102E945B3C}"/>
                  </a:ext>
                </a:extLst>
              </p:cNvPr>
              <p:cNvSpPr/>
              <p:nvPr/>
            </p:nvSpPr>
            <p:spPr bwMode="gray">
              <a:xfrm>
                <a:off x="7264400" y="49390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3" name="Forme libre : forme 212">
                <a:extLst>
                  <a:ext uri="{FF2B5EF4-FFF2-40B4-BE49-F238E27FC236}">
                    <a16:creationId xmlns:a16="http://schemas.microsoft.com/office/drawing/2014/main" id="{3EC8A0E9-8413-4AA1-35D6-C7D4E4879D50}"/>
                  </a:ext>
                </a:extLst>
              </p:cNvPr>
              <p:cNvSpPr/>
              <p:nvPr/>
            </p:nvSpPr>
            <p:spPr bwMode="gray">
              <a:xfrm>
                <a:off x="7214869" y="49390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4" name="Forme libre : forme 213">
                <a:extLst>
                  <a:ext uri="{FF2B5EF4-FFF2-40B4-BE49-F238E27FC236}">
                    <a16:creationId xmlns:a16="http://schemas.microsoft.com/office/drawing/2014/main" id="{95D966D3-91C7-7956-B3DB-615BDF3F84B5}"/>
                  </a:ext>
                </a:extLst>
              </p:cNvPr>
              <p:cNvSpPr/>
              <p:nvPr/>
            </p:nvSpPr>
            <p:spPr bwMode="gray">
              <a:xfrm>
                <a:off x="7165339" y="49390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5" name="Forme libre : forme 214">
                <a:extLst>
                  <a:ext uri="{FF2B5EF4-FFF2-40B4-BE49-F238E27FC236}">
                    <a16:creationId xmlns:a16="http://schemas.microsoft.com/office/drawing/2014/main" id="{0CC2B382-832A-0122-5DF8-8CEA45DD2B15}"/>
                  </a:ext>
                </a:extLst>
              </p:cNvPr>
              <p:cNvSpPr/>
              <p:nvPr/>
            </p:nvSpPr>
            <p:spPr bwMode="gray">
              <a:xfrm>
                <a:off x="7117080" y="49390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6" name="Forme libre : forme 215">
                <a:extLst>
                  <a:ext uri="{FF2B5EF4-FFF2-40B4-BE49-F238E27FC236}">
                    <a16:creationId xmlns:a16="http://schemas.microsoft.com/office/drawing/2014/main" id="{18D7D55C-1F91-D299-573E-1F7D9BF84F20}"/>
                  </a:ext>
                </a:extLst>
              </p:cNvPr>
              <p:cNvSpPr/>
              <p:nvPr/>
            </p:nvSpPr>
            <p:spPr bwMode="gray">
              <a:xfrm>
                <a:off x="7067550" y="49390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7" name="Forme libre : forme 216">
                <a:extLst>
                  <a:ext uri="{FF2B5EF4-FFF2-40B4-BE49-F238E27FC236}">
                    <a16:creationId xmlns:a16="http://schemas.microsoft.com/office/drawing/2014/main" id="{BB2F4B1B-093A-E789-28E2-CF5DF2C90049}"/>
                  </a:ext>
                </a:extLst>
              </p:cNvPr>
              <p:cNvSpPr/>
              <p:nvPr/>
            </p:nvSpPr>
            <p:spPr bwMode="gray">
              <a:xfrm>
                <a:off x="7019289" y="49390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8" name="Forme libre : forme 217">
                <a:extLst>
                  <a:ext uri="{FF2B5EF4-FFF2-40B4-BE49-F238E27FC236}">
                    <a16:creationId xmlns:a16="http://schemas.microsoft.com/office/drawing/2014/main" id="{8FB47D67-1F43-F37C-A41A-A4642C3E32C2}"/>
                  </a:ext>
                </a:extLst>
              </p:cNvPr>
              <p:cNvSpPr/>
              <p:nvPr/>
            </p:nvSpPr>
            <p:spPr bwMode="gray">
              <a:xfrm>
                <a:off x="6969759" y="49390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9" name="Forme libre : forme 218">
                <a:extLst>
                  <a:ext uri="{FF2B5EF4-FFF2-40B4-BE49-F238E27FC236}">
                    <a16:creationId xmlns:a16="http://schemas.microsoft.com/office/drawing/2014/main" id="{8C858007-E0CB-91EF-5537-21D012D3CE1B}"/>
                  </a:ext>
                </a:extLst>
              </p:cNvPr>
              <p:cNvSpPr/>
              <p:nvPr/>
            </p:nvSpPr>
            <p:spPr bwMode="gray">
              <a:xfrm>
                <a:off x="6920230" y="49390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0" name="Forme libre : forme 219">
                <a:extLst>
                  <a:ext uri="{FF2B5EF4-FFF2-40B4-BE49-F238E27FC236}">
                    <a16:creationId xmlns:a16="http://schemas.microsoft.com/office/drawing/2014/main" id="{5C0DD008-F416-EAF7-6D3A-420020E86FD6}"/>
                  </a:ext>
                </a:extLst>
              </p:cNvPr>
              <p:cNvSpPr/>
              <p:nvPr/>
            </p:nvSpPr>
            <p:spPr bwMode="gray">
              <a:xfrm>
                <a:off x="6871969" y="49390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1" name="Forme libre : forme 220">
                <a:extLst>
                  <a:ext uri="{FF2B5EF4-FFF2-40B4-BE49-F238E27FC236}">
                    <a16:creationId xmlns:a16="http://schemas.microsoft.com/office/drawing/2014/main" id="{BBF17D17-59BF-C3A7-A124-92D0E31A326E}"/>
                  </a:ext>
                </a:extLst>
              </p:cNvPr>
              <p:cNvSpPr/>
              <p:nvPr/>
            </p:nvSpPr>
            <p:spPr bwMode="gray">
              <a:xfrm>
                <a:off x="6822439" y="49390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2" name="Forme libre : forme 221">
                <a:extLst>
                  <a:ext uri="{FF2B5EF4-FFF2-40B4-BE49-F238E27FC236}">
                    <a16:creationId xmlns:a16="http://schemas.microsoft.com/office/drawing/2014/main" id="{63CE618B-1C19-6B54-08B7-D022AE8FA6A9}"/>
                  </a:ext>
                </a:extLst>
              </p:cNvPr>
              <p:cNvSpPr/>
              <p:nvPr/>
            </p:nvSpPr>
            <p:spPr bwMode="gray">
              <a:xfrm>
                <a:off x="6774180" y="49390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3" name="Forme libre : forme 222">
                <a:extLst>
                  <a:ext uri="{FF2B5EF4-FFF2-40B4-BE49-F238E27FC236}">
                    <a16:creationId xmlns:a16="http://schemas.microsoft.com/office/drawing/2014/main" id="{28BE6448-21DC-6855-3D9E-BF0D3CFF895A}"/>
                  </a:ext>
                </a:extLst>
              </p:cNvPr>
              <p:cNvSpPr/>
              <p:nvPr/>
            </p:nvSpPr>
            <p:spPr bwMode="gray">
              <a:xfrm>
                <a:off x="6724650" y="49390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4" name="Forme libre : forme 223">
                <a:extLst>
                  <a:ext uri="{FF2B5EF4-FFF2-40B4-BE49-F238E27FC236}">
                    <a16:creationId xmlns:a16="http://schemas.microsoft.com/office/drawing/2014/main" id="{27AAB861-634A-0A61-D77A-494BA6790BD0}"/>
                  </a:ext>
                </a:extLst>
              </p:cNvPr>
              <p:cNvSpPr/>
              <p:nvPr/>
            </p:nvSpPr>
            <p:spPr bwMode="gray">
              <a:xfrm>
                <a:off x="6675119" y="49390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5" name="Forme libre : forme 224">
                <a:extLst>
                  <a:ext uri="{FF2B5EF4-FFF2-40B4-BE49-F238E27FC236}">
                    <a16:creationId xmlns:a16="http://schemas.microsoft.com/office/drawing/2014/main" id="{3951515B-2430-A613-9EE5-9759951039DD}"/>
                  </a:ext>
                </a:extLst>
              </p:cNvPr>
              <p:cNvSpPr/>
              <p:nvPr/>
            </p:nvSpPr>
            <p:spPr bwMode="gray">
              <a:xfrm>
                <a:off x="6626859" y="49390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6" name="Forme libre : forme 225">
                <a:extLst>
                  <a:ext uri="{FF2B5EF4-FFF2-40B4-BE49-F238E27FC236}">
                    <a16:creationId xmlns:a16="http://schemas.microsoft.com/office/drawing/2014/main" id="{7F28198E-0FFC-D26A-BE54-F4C189AF1792}"/>
                  </a:ext>
                </a:extLst>
              </p:cNvPr>
              <p:cNvSpPr/>
              <p:nvPr/>
            </p:nvSpPr>
            <p:spPr bwMode="gray">
              <a:xfrm>
                <a:off x="6577330" y="49390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7" name="Forme libre : forme 226">
                <a:extLst>
                  <a:ext uri="{FF2B5EF4-FFF2-40B4-BE49-F238E27FC236}">
                    <a16:creationId xmlns:a16="http://schemas.microsoft.com/office/drawing/2014/main" id="{1BB51571-9841-CBF1-4CF0-235385AF0587}"/>
                  </a:ext>
                </a:extLst>
              </p:cNvPr>
              <p:cNvSpPr/>
              <p:nvPr/>
            </p:nvSpPr>
            <p:spPr bwMode="gray">
              <a:xfrm>
                <a:off x="6529069" y="49390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8" name="Forme libre : forme 227">
                <a:extLst>
                  <a:ext uri="{FF2B5EF4-FFF2-40B4-BE49-F238E27FC236}">
                    <a16:creationId xmlns:a16="http://schemas.microsoft.com/office/drawing/2014/main" id="{BFFB92BD-187B-BB1B-F87A-47BBD392A435}"/>
                  </a:ext>
                </a:extLst>
              </p:cNvPr>
              <p:cNvSpPr/>
              <p:nvPr/>
            </p:nvSpPr>
            <p:spPr bwMode="gray">
              <a:xfrm>
                <a:off x="4568190" y="49390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9" name="Forme libre : forme 228">
                <a:extLst>
                  <a:ext uri="{FF2B5EF4-FFF2-40B4-BE49-F238E27FC236}">
                    <a16:creationId xmlns:a16="http://schemas.microsoft.com/office/drawing/2014/main" id="{E0C1B17B-4302-6135-1309-C90EE0D251B7}"/>
                  </a:ext>
                </a:extLst>
              </p:cNvPr>
              <p:cNvSpPr/>
              <p:nvPr/>
            </p:nvSpPr>
            <p:spPr bwMode="gray">
              <a:xfrm>
                <a:off x="4518660" y="49390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0" name="Forme libre : forme 229">
                <a:extLst>
                  <a:ext uri="{FF2B5EF4-FFF2-40B4-BE49-F238E27FC236}">
                    <a16:creationId xmlns:a16="http://schemas.microsoft.com/office/drawing/2014/main" id="{6B725D73-65AF-BB11-F028-B8FFAC34D314}"/>
                  </a:ext>
                </a:extLst>
              </p:cNvPr>
              <p:cNvSpPr/>
              <p:nvPr/>
            </p:nvSpPr>
            <p:spPr bwMode="gray">
              <a:xfrm>
                <a:off x="4470400" y="49390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1" name="Forme libre : forme 230">
                <a:extLst>
                  <a:ext uri="{FF2B5EF4-FFF2-40B4-BE49-F238E27FC236}">
                    <a16:creationId xmlns:a16="http://schemas.microsoft.com/office/drawing/2014/main" id="{259D1CD0-2BC8-62C8-1624-2B6B52328102}"/>
                  </a:ext>
                </a:extLst>
              </p:cNvPr>
              <p:cNvSpPr/>
              <p:nvPr/>
            </p:nvSpPr>
            <p:spPr bwMode="gray">
              <a:xfrm>
                <a:off x="4420870" y="49390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2" name="Forme libre : forme 231">
                <a:extLst>
                  <a:ext uri="{FF2B5EF4-FFF2-40B4-BE49-F238E27FC236}">
                    <a16:creationId xmlns:a16="http://schemas.microsoft.com/office/drawing/2014/main" id="{CA6EFEF9-C771-819D-0510-B8F995323E8C}"/>
                  </a:ext>
                </a:extLst>
              </p:cNvPr>
              <p:cNvSpPr/>
              <p:nvPr/>
            </p:nvSpPr>
            <p:spPr bwMode="gray">
              <a:xfrm>
                <a:off x="4372610" y="49390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3" name="Forme libre : forme 232">
                <a:extLst>
                  <a:ext uri="{FF2B5EF4-FFF2-40B4-BE49-F238E27FC236}">
                    <a16:creationId xmlns:a16="http://schemas.microsoft.com/office/drawing/2014/main" id="{8348D4C9-1608-61B4-148A-42645BCE53E9}"/>
                  </a:ext>
                </a:extLst>
              </p:cNvPr>
              <p:cNvSpPr/>
              <p:nvPr/>
            </p:nvSpPr>
            <p:spPr bwMode="gray">
              <a:xfrm>
                <a:off x="4323080" y="49390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4" name="Forme libre : forme 233">
                <a:extLst>
                  <a:ext uri="{FF2B5EF4-FFF2-40B4-BE49-F238E27FC236}">
                    <a16:creationId xmlns:a16="http://schemas.microsoft.com/office/drawing/2014/main" id="{3616E726-AA33-A1E6-904C-144AD94CEF96}"/>
                  </a:ext>
                </a:extLst>
              </p:cNvPr>
              <p:cNvSpPr/>
              <p:nvPr/>
            </p:nvSpPr>
            <p:spPr bwMode="gray">
              <a:xfrm>
                <a:off x="4273550" y="49390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5" name="Forme libre : forme 234">
                <a:extLst>
                  <a:ext uri="{FF2B5EF4-FFF2-40B4-BE49-F238E27FC236}">
                    <a16:creationId xmlns:a16="http://schemas.microsoft.com/office/drawing/2014/main" id="{DB26BA5E-3873-4697-D1DB-49205F8FC7F2}"/>
                  </a:ext>
                </a:extLst>
              </p:cNvPr>
              <p:cNvSpPr/>
              <p:nvPr/>
            </p:nvSpPr>
            <p:spPr bwMode="gray">
              <a:xfrm>
                <a:off x="4225290" y="49390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6" name="Forme libre : forme 235">
                <a:extLst>
                  <a:ext uri="{FF2B5EF4-FFF2-40B4-BE49-F238E27FC236}">
                    <a16:creationId xmlns:a16="http://schemas.microsoft.com/office/drawing/2014/main" id="{BB746DD8-F1DD-B54B-DEF7-86660819725D}"/>
                  </a:ext>
                </a:extLst>
              </p:cNvPr>
              <p:cNvSpPr/>
              <p:nvPr/>
            </p:nvSpPr>
            <p:spPr bwMode="gray">
              <a:xfrm>
                <a:off x="2656840" y="49390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7" name="Forme libre : forme 236">
                <a:extLst>
                  <a:ext uri="{FF2B5EF4-FFF2-40B4-BE49-F238E27FC236}">
                    <a16:creationId xmlns:a16="http://schemas.microsoft.com/office/drawing/2014/main" id="{03E3D646-0890-D737-79F4-553E4CF07A8D}"/>
                  </a:ext>
                </a:extLst>
              </p:cNvPr>
              <p:cNvSpPr/>
              <p:nvPr/>
            </p:nvSpPr>
            <p:spPr bwMode="gray">
              <a:xfrm>
                <a:off x="2607310" y="49390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8" name="Forme libre : forme 237">
                <a:extLst>
                  <a:ext uri="{FF2B5EF4-FFF2-40B4-BE49-F238E27FC236}">
                    <a16:creationId xmlns:a16="http://schemas.microsoft.com/office/drawing/2014/main" id="{EBDF6C81-7049-BD15-7CB2-5D92822A4E85}"/>
                  </a:ext>
                </a:extLst>
              </p:cNvPr>
              <p:cNvSpPr/>
              <p:nvPr/>
            </p:nvSpPr>
            <p:spPr bwMode="gray">
              <a:xfrm>
                <a:off x="2559050" y="49390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9" name="Forme libre : forme 238">
                <a:extLst>
                  <a:ext uri="{FF2B5EF4-FFF2-40B4-BE49-F238E27FC236}">
                    <a16:creationId xmlns:a16="http://schemas.microsoft.com/office/drawing/2014/main" id="{1DE425C8-D2D7-2616-617D-DBDD78D02AD4}"/>
                  </a:ext>
                </a:extLst>
              </p:cNvPr>
              <p:cNvSpPr/>
              <p:nvPr/>
            </p:nvSpPr>
            <p:spPr bwMode="gray">
              <a:xfrm>
                <a:off x="2509520" y="49390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0" name="Forme libre : forme 239">
                <a:extLst>
                  <a:ext uri="{FF2B5EF4-FFF2-40B4-BE49-F238E27FC236}">
                    <a16:creationId xmlns:a16="http://schemas.microsoft.com/office/drawing/2014/main" id="{9857BE44-8AA5-6C12-15B7-672550249815}"/>
                  </a:ext>
                </a:extLst>
              </p:cNvPr>
              <p:cNvSpPr/>
              <p:nvPr/>
            </p:nvSpPr>
            <p:spPr bwMode="gray">
              <a:xfrm>
                <a:off x="2459990" y="49390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1" name="Forme libre : forme 240">
                <a:extLst>
                  <a:ext uri="{FF2B5EF4-FFF2-40B4-BE49-F238E27FC236}">
                    <a16:creationId xmlns:a16="http://schemas.microsoft.com/office/drawing/2014/main" id="{A2F2AE1D-D663-25E0-9E7D-8CA9CFA90EA2}"/>
                  </a:ext>
                </a:extLst>
              </p:cNvPr>
              <p:cNvSpPr/>
              <p:nvPr/>
            </p:nvSpPr>
            <p:spPr bwMode="gray">
              <a:xfrm>
                <a:off x="2411730" y="49390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2" name="Forme libre : forme 241">
                <a:extLst>
                  <a:ext uri="{FF2B5EF4-FFF2-40B4-BE49-F238E27FC236}">
                    <a16:creationId xmlns:a16="http://schemas.microsoft.com/office/drawing/2014/main" id="{4F07D7B5-2F74-808F-9B71-FF6C42F79D3A}"/>
                  </a:ext>
                </a:extLst>
              </p:cNvPr>
              <p:cNvSpPr/>
              <p:nvPr/>
            </p:nvSpPr>
            <p:spPr bwMode="gray">
              <a:xfrm>
                <a:off x="2362200" y="49390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3" name="Forme libre : forme 242">
                <a:extLst>
                  <a:ext uri="{FF2B5EF4-FFF2-40B4-BE49-F238E27FC236}">
                    <a16:creationId xmlns:a16="http://schemas.microsoft.com/office/drawing/2014/main" id="{2440FCB0-FEE0-AE24-C2DA-E0A9FD45C5B4}"/>
                  </a:ext>
                </a:extLst>
              </p:cNvPr>
              <p:cNvSpPr/>
              <p:nvPr/>
            </p:nvSpPr>
            <p:spPr bwMode="gray">
              <a:xfrm>
                <a:off x="2313940" y="49390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4" name="Forme libre : forme 243">
                <a:extLst>
                  <a:ext uri="{FF2B5EF4-FFF2-40B4-BE49-F238E27FC236}">
                    <a16:creationId xmlns:a16="http://schemas.microsoft.com/office/drawing/2014/main" id="{25FBC271-D0F0-F04E-7A8F-78A07FFF04FE}"/>
                  </a:ext>
                </a:extLst>
              </p:cNvPr>
              <p:cNvSpPr/>
              <p:nvPr/>
            </p:nvSpPr>
            <p:spPr bwMode="gray">
              <a:xfrm>
                <a:off x="2264410" y="49390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5" name="Forme libre : forme 244">
                <a:extLst>
                  <a:ext uri="{FF2B5EF4-FFF2-40B4-BE49-F238E27FC236}">
                    <a16:creationId xmlns:a16="http://schemas.microsoft.com/office/drawing/2014/main" id="{BAA85532-54FD-E686-D875-723C4A69DAAE}"/>
                  </a:ext>
                </a:extLst>
              </p:cNvPr>
              <p:cNvSpPr/>
              <p:nvPr/>
            </p:nvSpPr>
            <p:spPr bwMode="gray">
              <a:xfrm>
                <a:off x="2214880" y="49390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6" name="Forme libre : forme 245">
                <a:extLst>
                  <a:ext uri="{FF2B5EF4-FFF2-40B4-BE49-F238E27FC236}">
                    <a16:creationId xmlns:a16="http://schemas.microsoft.com/office/drawing/2014/main" id="{BAD6D166-C5C3-1E22-2D9A-A486FD89F7C6}"/>
                  </a:ext>
                </a:extLst>
              </p:cNvPr>
              <p:cNvSpPr/>
              <p:nvPr/>
            </p:nvSpPr>
            <p:spPr bwMode="gray">
              <a:xfrm>
                <a:off x="2166620" y="49390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7" name="Forme libre : forme 246">
                <a:extLst>
                  <a:ext uri="{FF2B5EF4-FFF2-40B4-BE49-F238E27FC236}">
                    <a16:creationId xmlns:a16="http://schemas.microsoft.com/office/drawing/2014/main" id="{08AA3A00-90DE-03CD-C6A6-8E9DA93A3498}"/>
                  </a:ext>
                </a:extLst>
              </p:cNvPr>
              <p:cNvSpPr/>
              <p:nvPr/>
            </p:nvSpPr>
            <p:spPr bwMode="gray">
              <a:xfrm>
                <a:off x="7459980" y="48895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8" name="Forme libre : forme 247">
                <a:extLst>
                  <a:ext uri="{FF2B5EF4-FFF2-40B4-BE49-F238E27FC236}">
                    <a16:creationId xmlns:a16="http://schemas.microsoft.com/office/drawing/2014/main" id="{D8E45C50-B868-DDC5-3616-85C75250B4D7}"/>
                  </a:ext>
                </a:extLst>
              </p:cNvPr>
              <p:cNvSpPr/>
              <p:nvPr/>
            </p:nvSpPr>
            <p:spPr bwMode="gray">
              <a:xfrm>
                <a:off x="7410450" y="48895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9" name="Forme libre : forme 248">
                <a:extLst>
                  <a:ext uri="{FF2B5EF4-FFF2-40B4-BE49-F238E27FC236}">
                    <a16:creationId xmlns:a16="http://schemas.microsoft.com/office/drawing/2014/main" id="{84C9C47A-190E-D302-6312-36DE7A563E38}"/>
                  </a:ext>
                </a:extLst>
              </p:cNvPr>
              <p:cNvSpPr/>
              <p:nvPr/>
            </p:nvSpPr>
            <p:spPr bwMode="gray">
              <a:xfrm>
                <a:off x="7362189" y="48895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0" name="Forme libre : forme 249">
                <a:extLst>
                  <a:ext uri="{FF2B5EF4-FFF2-40B4-BE49-F238E27FC236}">
                    <a16:creationId xmlns:a16="http://schemas.microsoft.com/office/drawing/2014/main" id="{1A70DF62-EFE6-1029-270A-C3018FC3EB89}"/>
                  </a:ext>
                </a:extLst>
              </p:cNvPr>
              <p:cNvSpPr/>
              <p:nvPr/>
            </p:nvSpPr>
            <p:spPr bwMode="gray">
              <a:xfrm>
                <a:off x="7312659" y="48895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1" name="Forme libre : forme 250">
                <a:extLst>
                  <a:ext uri="{FF2B5EF4-FFF2-40B4-BE49-F238E27FC236}">
                    <a16:creationId xmlns:a16="http://schemas.microsoft.com/office/drawing/2014/main" id="{15DB0009-BB36-D61C-39C2-FF519537DDDD}"/>
                  </a:ext>
                </a:extLst>
              </p:cNvPr>
              <p:cNvSpPr/>
              <p:nvPr/>
            </p:nvSpPr>
            <p:spPr bwMode="gray">
              <a:xfrm>
                <a:off x="7264400" y="48895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2" name="Forme libre : forme 251">
                <a:extLst>
                  <a:ext uri="{FF2B5EF4-FFF2-40B4-BE49-F238E27FC236}">
                    <a16:creationId xmlns:a16="http://schemas.microsoft.com/office/drawing/2014/main" id="{EF7A082D-0921-EF92-2BBD-3365A04CC180}"/>
                  </a:ext>
                </a:extLst>
              </p:cNvPr>
              <p:cNvSpPr/>
              <p:nvPr/>
            </p:nvSpPr>
            <p:spPr bwMode="gray">
              <a:xfrm>
                <a:off x="7214869" y="48895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3" name="Forme libre : forme 252">
                <a:extLst>
                  <a:ext uri="{FF2B5EF4-FFF2-40B4-BE49-F238E27FC236}">
                    <a16:creationId xmlns:a16="http://schemas.microsoft.com/office/drawing/2014/main" id="{E31B55FF-5B17-11E8-7C43-A85588FFDD59}"/>
                  </a:ext>
                </a:extLst>
              </p:cNvPr>
              <p:cNvSpPr/>
              <p:nvPr/>
            </p:nvSpPr>
            <p:spPr bwMode="gray">
              <a:xfrm>
                <a:off x="7165339" y="48895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4" name="Forme libre : forme 253">
                <a:extLst>
                  <a:ext uri="{FF2B5EF4-FFF2-40B4-BE49-F238E27FC236}">
                    <a16:creationId xmlns:a16="http://schemas.microsoft.com/office/drawing/2014/main" id="{691F99C7-8513-AD48-5B4C-F5C0E45B8BCD}"/>
                  </a:ext>
                </a:extLst>
              </p:cNvPr>
              <p:cNvSpPr/>
              <p:nvPr/>
            </p:nvSpPr>
            <p:spPr bwMode="gray">
              <a:xfrm>
                <a:off x="7117080" y="48895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5" name="Forme libre : forme 254">
                <a:extLst>
                  <a:ext uri="{FF2B5EF4-FFF2-40B4-BE49-F238E27FC236}">
                    <a16:creationId xmlns:a16="http://schemas.microsoft.com/office/drawing/2014/main" id="{28A7A958-DC43-07A1-48A0-F8DFE255FAAB}"/>
                  </a:ext>
                </a:extLst>
              </p:cNvPr>
              <p:cNvSpPr/>
              <p:nvPr/>
            </p:nvSpPr>
            <p:spPr bwMode="gray">
              <a:xfrm>
                <a:off x="7067550" y="48895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6" name="Forme libre : forme 255">
                <a:extLst>
                  <a:ext uri="{FF2B5EF4-FFF2-40B4-BE49-F238E27FC236}">
                    <a16:creationId xmlns:a16="http://schemas.microsoft.com/office/drawing/2014/main" id="{F73F746C-A3B9-AEC6-EC2E-0108BCB0B5BD}"/>
                  </a:ext>
                </a:extLst>
              </p:cNvPr>
              <p:cNvSpPr/>
              <p:nvPr/>
            </p:nvSpPr>
            <p:spPr bwMode="gray">
              <a:xfrm>
                <a:off x="7019289" y="48895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7" name="Forme libre : forme 256">
                <a:extLst>
                  <a:ext uri="{FF2B5EF4-FFF2-40B4-BE49-F238E27FC236}">
                    <a16:creationId xmlns:a16="http://schemas.microsoft.com/office/drawing/2014/main" id="{AF01587D-2565-C5CA-1AF7-CA0AE751A980}"/>
                  </a:ext>
                </a:extLst>
              </p:cNvPr>
              <p:cNvSpPr/>
              <p:nvPr/>
            </p:nvSpPr>
            <p:spPr bwMode="gray">
              <a:xfrm>
                <a:off x="6969759" y="48895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8" name="Forme libre : forme 257">
                <a:extLst>
                  <a:ext uri="{FF2B5EF4-FFF2-40B4-BE49-F238E27FC236}">
                    <a16:creationId xmlns:a16="http://schemas.microsoft.com/office/drawing/2014/main" id="{163124A6-C0AA-5ACC-33FB-91A04DAC0451}"/>
                  </a:ext>
                </a:extLst>
              </p:cNvPr>
              <p:cNvSpPr/>
              <p:nvPr/>
            </p:nvSpPr>
            <p:spPr bwMode="gray">
              <a:xfrm>
                <a:off x="6920230" y="48895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9" name="Forme libre : forme 258">
                <a:extLst>
                  <a:ext uri="{FF2B5EF4-FFF2-40B4-BE49-F238E27FC236}">
                    <a16:creationId xmlns:a16="http://schemas.microsoft.com/office/drawing/2014/main" id="{3D56DDB4-6A1E-5667-FCB6-9AFF8273AFB1}"/>
                  </a:ext>
                </a:extLst>
              </p:cNvPr>
              <p:cNvSpPr/>
              <p:nvPr/>
            </p:nvSpPr>
            <p:spPr bwMode="gray">
              <a:xfrm>
                <a:off x="6871969" y="48895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0" name="Forme libre : forme 259">
                <a:extLst>
                  <a:ext uri="{FF2B5EF4-FFF2-40B4-BE49-F238E27FC236}">
                    <a16:creationId xmlns:a16="http://schemas.microsoft.com/office/drawing/2014/main" id="{A1DAD201-B3E4-B2B7-9312-17E12B977A32}"/>
                  </a:ext>
                </a:extLst>
              </p:cNvPr>
              <p:cNvSpPr/>
              <p:nvPr/>
            </p:nvSpPr>
            <p:spPr bwMode="gray">
              <a:xfrm>
                <a:off x="6822439" y="48895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1" name="Forme libre : forme 260">
                <a:extLst>
                  <a:ext uri="{FF2B5EF4-FFF2-40B4-BE49-F238E27FC236}">
                    <a16:creationId xmlns:a16="http://schemas.microsoft.com/office/drawing/2014/main" id="{998E42EB-ADC2-94ED-D007-81DC486A7EEB}"/>
                  </a:ext>
                </a:extLst>
              </p:cNvPr>
              <p:cNvSpPr/>
              <p:nvPr/>
            </p:nvSpPr>
            <p:spPr bwMode="gray">
              <a:xfrm>
                <a:off x="6774180" y="48895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2" name="Forme libre : forme 261">
                <a:extLst>
                  <a:ext uri="{FF2B5EF4-FFF2-40B4-BE49-F238E27FC236}">
                    <a16:creationId xmlns:a16="http://schemas.microsoft.com/office/drawing/2014/main" id="{648DA519-ED16-4870-28C0-DE6476210451}"/>
                  </a:ext>
                </a:extLst>
              </p:cNvPr>
              <p:cNvSpPr/>
              <p:nvPr/>
            </p:nvSpPr>
            <p:spPr bwMode="gray">
              <a:xfrm>
                <a:off x="6724650" y="48895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3" name="Forme libre : forme 262">
                <a:extLst>
                  <a:ext uri="{FF2B5EF4-FFF2-40B4-BE49-F238E27FC236}">
                    <a16:creationId xmlns:a16="http://schemas.microsoft.com/office/drawing/2014/main" id="{590164AB-28E6-EC6C-8F0A-33AE6418791E}"/>
                  </a:ext>
                </a:extLst>
              </p:cNvPr>
              <p:cNvSpPr/>
              <p:nvPr/>
            </p:nvSpPr>
            <p:spPr bwMode="gray">
              <a:xfrm>
                <a:off x="6675119" y="48895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4" name="Forme libre : forme 263">
                <a:extLst>
                  <a:ext uri="{FF2B5EF4-FFF2-40B4-BE49-F238E27FC236}">
                    <a16:creationId xmlns:a16="http://schemas.microsoft.com/office/drawing/2014/main" id="{BF21F4E7-FF94-A348-7F4E-E04D7AEB3887}"/>
                  </a:ext>
                </a:extLst>
              </p:cNvPr>
              <p:cNvSpPr/>
              <p:nvPr/>
            </p:nvSpPr>
            <p:spPr bwMode="gray">
              <a:xfrm>
                <a:off x="6626859" y="48895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5" name="Forme libre : forme 264">
                <a:extLst>
                  <a:ext uri="{FF2B5EF4-FFF2-40B4-BE49-F238E27FC236}">
                    <a16:creationId xmlns:a16="http://schemas.microsoft.com/office/drawing/2014/main" id="{AF0B12EB-EC55-E38E-1510-824D0A0868E7}"/>
                  </a:ext>
                </a:extLst>
              </p:cNvPr>
              <p:cNvSpPr/>
              <p:nvPr/>
            </p:nvSpPr>
            <p:spPr bwMode="gray">
              <a:xfrm>
                <a:off x="6577330" y="48895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6" name="Forme libre : forme 265">
                <a:extLst>
                  <a:ext uri="{FF2B5EF4-FFF2-40B4-BE49-F238E27FC236}">
                    <a16:creationId xmlns:a16="http://schemas.microsoft.com/office/drawing/2014/main" id="{F5EE9E20-BFA6-B3BE-BAFA-31FD561736DA}"/>
                  </a:ext>
                </a:extLst>
              </p:cNvPr>
              <p:cNvSpPr/>
              <p:nvPr/>
            </p:nvSpPr>
            <p:spPr bwMode="gray">
              <a:xfrm>
                <a:off x="6529069" y="48895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7" name="Forme libre : forme 266">
                <a:extLst>
                  <a:ext uri="{FF2B5EF4-FFF2-40B4-BE49-F238E27FC236}">
                    <a16:creationId xmlns:a16="http://schemas.microsoft.com/office/drawing/2014/main" id="{DA7B0B44-1E16-A74D-8560-78C71F0E263C}"/>
                  </a:ext>
                </a:extLst>
              </p:cNvPr>
              <p:cNvSpPr/>
              <p:nvPr/>
            </p:nvSpPr>
            <p:spPr bwMode="gray">
              <a:xfrm>
                <a:off x="4617720" y="48895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8" name="Forme libre : forme 267">
                <a:extLst>
                  <a:ext uri="{FF2B5EF4-FFF2-40B4-BE49-F238E27FC236}">
                    <a16:creationId xmlns:a16="http://schemas.microsoft.com/office/drawing/2014/main" id="{2E4DE896-EB9F-3133-4A93-ABC497A9099F}"/>
                  </a:ext>
                </a:extLst>
              </p:cNvPr>
              <p:cNvSpPr/>
              <p:nvPr/>
            </p:nvSpPr>
            <p:spPr bwMode="gray">
              <a:xfrm>
                <a:off x="4568190" y="48895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9" name="Forme libre : forme 268">
                <a:extLst>
                  <a:ext uri="{FF2B5EF4-FFF2-40B4-BE49-F238E27FC236}">
                    <a16:creationId xmlns:a16="http://schemas.microsoft.com/office/drawing/2014/main" id="{04879652-1294-F7C8-58E0-489DBEE17E41}"/>
                  </a:ext>
                </a:extLst>
              </p:cNvPr>
              <p:cNvSpPr/>
              <p:nvPr/>
            </p:nvSpPr>
            <p:spPr bwMode="gray">
              <a:xfrm>
                <a:off x="4518660" y="48895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0" name="Forme libre : forme 269">
                <a:extLst>
                  <a:ext uri="{FF2B5EF4-FFF2-40B4-BE49-F238E27FC236}">
                    <a16:creationId xmlns:a16="http://schemas.microsoft.com/office/drawing/2014/main" id="{2D7EF151-B51F-CBA9-9B66-C3B5A2663E49}"/>
                  </a:ext>
                </a:extLst>
              </p:cNvPr>
              <p:cNvSpPr/>
              <p:nvPr/>
            </p:nvSpPr>
            <p:spPr bwMode="gray">
              <a:xfrm>
                <a:off x="4470400" y="48895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1" name="Forme libre : forme 270">
                <a:extLst>
                  <a:ext uri="{FF2B5EF4-FFF2-40B4-BE49-F238E27FC236}">
                    <a16:creationId xmlns:a16="http://schemas.microsoft.com/office/drawing/2014/main" id="{C6D44F8A-8F52-2566-9749-0AE8CB74F127}"/>
                  </a:ext>
                </a:extLst>
              </p:cNvPr>
              <p:cNvSpPr/>
              <p:nvPr/>
            </p:nvSpPr>
            <p:spPr bwMode="gray">
              <a:xfrm>
                <a:off x="4420870" y="48895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2" name="Forme libre : forme 271">
                <a:extLst>
                  <a:ext uri="{FF2B5EF4-FFF2-40B4-BE49-F238E27FC236}">
                    <a16:creationId xmlns:a16="http://schemas.microsoft.com/office/drawing/2014/main" id="{38D692BC-1221-A059-14A4-07F3FC9FBA8E}"/>
                  </a:ext>
                </a:extLst>
              </p:cNvPr>
              <p:cNvSpPr/>
              <p:nvPr/>
            </p:nvSpPr>
            <p:spPr bwMode="gray">
              <a:xfrm>
                <a:off x="4372610" y="48895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3" name="Forme libre : forme 272">
                <a:extLst>
                  <a:ext uri="{FF2B5EF4-FFF2-40B4-BE49-F238E27FC236}">
                    <a16:creationId xmlns:a16="http://schemas.microsoft.com/office/drawing/2014/main" id="{282726A6-1E34-09EC-F0A3-F1FDC0B3C5BE}"/>
                  </a:ext>
                </a:extLst>
              </p:cNvPr>
              <p:cNvSpPr/>
              <p:nvPr/>
            </p:nvSpPr>
            <p:spPr bwMode="gray">
              <a:xfrm>
                <a:off x="4323080" y="48895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4" name="Forme libre : forme 273">
                <a:extLst>
                  <a:ext uri="{FF2B5EF4-FFF2-40B4-BE49-F238E27FC236}">
                    <a16:creationId xmlns:a16="http://schemas.microsoft.com/office/drawing/2014/main" id="{9A9C9FA5-66DD-BAAE-3720-72E5792C42CB}"/>
                  </a:ext>
                </a:extLst>
              </p:cNvPr>
              <p:cNvSpPr/>
              <p:nvPr/>
            </p:nvSpPr>
            <p:spPr bwMode="gray">
              <a:xfrm>
                <a:off x="4273550" y="48895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5" name="Forme libre : forme 274">
                <a:extLst>
                  <a:ext uri="{FF2B5EF4-FFF2-40B4-BE49-F238E27FC236}">
                    <a16:creationId xmlns:a16="http://schemas.microsoft.com/office/drawing/2014/main" id="{69D18A76-343B-6819-28C5-68D4D284D5DB}"/>
                  </a:ext>
                </a:extLst>
              </p:cNvPr>
              <p:cNvSpPr/>
              <p:nvPr/>
            </p:nvSpPr>
            <p:spPr bwMode="gray">
              <a:xfrm>
                <a:off x="4225290" y="48895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6" name="Forme libre : forme 275">
                <a:extLst>
                  <a:ext uri="{FF2B5EF4-FFF2-40B4-BE49-F238E27FC236}">
                    <a16:creationId xmlns:a16="http://schemas.microsoft.com/office/drawing/2014/main" id="{2E7B6282-20BC-DA22-B431-137C731A134B}"/>
                  </a:ext>
                </a:extLst>
              </p:cNvPr>
              <p:cNvSpPr/>
              <p:nvPr/>
            </p:nvSpPr>
            <p:spPr bwMode="gray">
              <a:xfrm>
                <a:off x="2656840" y="48895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7" name="Forme libre : forme 276">
                <a:extLst>
                  <a:ext uri="{FF2B5EF4-FFF2-40B4-BE49-F238E27FC236}">
                    <a16:creationId xmlns:a16="http://schemas.microsoft.com/office/drawing/2014/main" id="{23E2E3A5-D93D-078A-6F56-D7DB85A3C7C9}"/>
                  </a:ext>
                </a:extLst>
              </p:cNvPr>
              <p:cNvSpPr/>
              <p:nvPr/>
            </p:nvSpPr>
            <p:spPr bwMode="gray">
              <a:xfrm>
                <a:off x="2607310" y="48895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8" name="Forme libre : forme 277">
                <a:extLst>
                  <a:ext uri="{FF2B5EF4-FFF2-40B4-BE49-F238E27FC236}">
                    <a16:creationId xmlns:a16="http://schemas.microsoft.com/office/drawing/2014/main" id="{CF93B9AC-6998-5DE6-2D10-C87C50E896BC}"/>
                  </a:ext>
                </a:extLst>
              </p:cNvPr>
              <p:cNvSpPr/>
              <p:nvPr/>
            </p:nvSpPr>
            <p:spPr bwMode="gray">
              <a:xfrm>
                <a:off x="2559050" y="48895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9" name="Forme libre : forme 278">
                <a:extLst>
                  <a:ext uri="{FF2B5EF4-FFF2-40B4-BE49-F238E27FC236}">
                    <a16:creationId xmlns:a16="http://schemas.microsoft.com/office/drawing/2014/main" id="{E68134A5-7C7A-2E66-4212-A1E35573AED9}"/>
                  </a:ext>
                </a:extLst>
              </p:cNvPr>
              <p:cNvSpPr/>
              <p:nvPr/>
            </p:nvSpPr>
            <p:spPr bwMode="gray">
              <a:xfrm>
                <a:off x="2509520" y="48895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0" name="Forme libre : forme 279">
                <a:extLst>
                  <a:ext uri="{FF2B5EF4-FFF2-40B4-BE49-F238E27FC236}">
                    <a16:creationId xmlns:a16="http://schemas.microsoft.com/office/drawing/2014/main" id="{2C8764C2-5B8F-C647-3B21-0EB4ADF81594}"/>
                  </a:ext>
                </a:extLst>
              </p:cNvPr>
              <p:cNvSpPr/>
              <p:nvPr/>
            </p:nvSpPr>
            <p:spPr bwMode="gray">
              <a:xfrm>
                <a:off x="2459990" y="48895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1" name="Forme libre : forme 280">
                <a:extLst>
                  <a:ext uri="{FF2B5EF4-FFF2-40B4-BE49-F238E27FC236}">
                    <a16:creationId xmlns:a16="http://schemas.microsoft.com/office/drawing/2014/main" id="{298626ED-A1D7-4B9F-8F03-EEBCE1D9BDC7}"/>
                  </a:ext>
                </a:extLst>
              </p:cNvPr>
              <p:cNvSpPr/>
              <p:nvPr/>
            </p:nvSpPr>
            <p:spPr bwMode="gray">
              <a:xfrm>
                <a:off x="2411730" y="48895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2" name="Forme libre : forme 281">
                <a:extLst>
                  <a:ext uri="{FF2B5EF4-FFF2-40B4-BE49-F238E27FC236}">
                    <a16:creationId xmlns:a16="http://schemas.microsoft.com/office/drawing/2014/main" id="{9B7C25A2-4C63-FDB1-7615-17EE6F58D9AE}"/>
                  </a:ext>
                </a:extLst>
              </p:cNvPr>
              <p:cNvSpPr/>
              <p:nvPr/>
            </p:nvSpPr>
            <p:spPr bwMode="gray">
              <a:xfrm>
                <a:off x="2362200" y="48895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3" name="Forme libre : forme 282">
                <a:extLst>
                  <a:ext uri="{FF2B5EF4-FFF2-40B4-BE49-F238E27FC236}">
                    <a16:creationId xmlns:a16="http://schemas.microsoft.com/office/drawing/2014/main" id="{D3BAA6EA-5CF6-B8FB-56A7-59DDB180D9E3}"/>
                  </a:ext>
                </a:extLst>
              </p:cNvPr>
              <p:cNvSpPr/>
              <p:nvPr/>
            </p:nvSpPr>
            <p:spPr bwMode="gray">
              <a:xfrm>
                <a:off x="2313940" y="48895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4" name="Forme libre : forme 283">
                <a:extLst>
                  <a:ext uri="{FF2B5EF4-FFF2-40B4-BE49-F238E27FC236}">
                    <a16:creationId xmlns:a16="http://schemas.microsoft.com/office/drawing/2014/main" id="{07434696-666D-FA81-286C-E3751EDF7374}"/>
                  </a:ext>
                </a:extLst>
              </p:cNvPr>
              <p:cNvSpPr/>
              <p:nvPr/>
            </p:nvSpPr>
            <p:spPr bwMode="gray">
              <a:xfrm>
                <a:off x="2264410" y="48895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5" name="Forme libre : forme 284">
                <a:extLst>
                  <a:ext uri="{FF2B5EF4-FFF2-40B4-BE49-F238E27FC236}">
                    <a16:creationId xmlns:a16="http://schemas.microsoft.com/office/drawing/2014/main" id="{D2ABEBDE-B7C7-6B4D-FEB1-7D49213F55CC}"/>
                  </a:ext>
                </a:extLst>
              </p:cNvPr>
              <p:cNvSpPr/>
              <p:nvPr/>
            </p:nvSpPr>
            <p:spPr bwMode="gray">
              <a:xfrm>
                <a:off x="2214880" y="48895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6" name="Forme libre : forme 285">
                <a:extLst>
                  <a:ext uri="{FF2B5EF4-FFF2-40B4-BE49-F238E27FC236}">
                    <a16:creationId xmlns:a16="http://schemas.microsoft.com/office/drawing/2014/main" id="{28497A67-5C41-1FC7-382D-C7A255ADECA6}"/>
                  </a:ext>
                </a:extLst>
              </p:cNvPr>
              <p:cNvSpPr/>
              <p:nvPr/>
            </p:nvSpPr>
            <p:spPr bwMode="gray">
              <a:xfrm>
                <a:off x="2166620" y="48895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7" name="Forme libre : forme 286">
                <a:extLst>
                  <a:ext uri="{FF2B5EF4-FFF2-40B4-BE49-F238E27FC236}">
                    <a16:creationId xmlns:a16="http://schemas.microsoft.com/office/drawing/2014/main" id="{AC34AA3F-C118-EB2A-2F96-D6C11543549C}"/>
                  </a:ext>
                </a:extLst>
              </p:cNvPr>
              <p:cNvSpPr/>
              <p:nvPr/>
            </p:nvSpPr>
            <p:spPr bwMode="gray">
              <a:xfrm>
                <a:off x="7459980" y="4839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8" name="Forme libre : forme 287">
                <a:extLst>
                  <a:ext uri="{FF2B5EF4-FFF2-40B4-BE49-F238E27FC236}">
                    <a16:creationId xmlns:a16="http://schemas.microsoft.com/office/drawing/2014/main" id="{129F4D83-4D60-9499-7380-0AB8DB51FF6C}"/>
                  </a:ext>
                </a:extLst>
              </p:cNvPr>
              <p:cNvSpPr/>
              <p:nvPr/>
            </p:nvSpPr>
            <p:spPr bwMode="gray">
              <a:xfrm>
                <a:off x="7410450" y="4839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9" name="Forme libre : forme 288">
                <a:extLst>
                  <a:ext uri="{FF2B5EF4-FFF2-40B4-BE49-F238E27FC236}">
                    <a16:creationId xmlns:a16="http://schemas.microsoft.com/office/drawing/2014/main" id="{852BEA93-9DC9-BA8C-4DC7-79FD5E7C13A7}"/>
                  </a:ext>
                </a:extLst>
              </p:cNvPr>
              <p:cNvSpPr/>
              <p:nvPr/>
            </p:nvSpPr>
            <p:spPr bwMode="gray">
              <a:xfrm>
                <a:off x="7362189" y="4839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0" name="Forme libre : forme 289">
                <a:extLst>
                  <a:ext uri="{FF2B5EF4-FFF2-40B4-BE49-F238E27FC236}">
                    <a16:creationId xmlns:a16="http://schemas.microsoft.com/office/drawing/2014/main" id="{6EF4156D-611E-4C08-BBD5-CF279BF07625}"/>
                  </a:ext>
                </a:extLst>
              </p:cNvPr>
              <p:cNvSpPr/>
              <p:nvPr/>
            </p:nvSpPr>
            <p:spPr bwMode="gray">
              <a:xfrm>
                <a:off x="7312659" y="4839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1" name="Forme libre : forme 290">
                <a:extLst>
                  <a:ext uri="{FF2B5EF4-FFF2-40B4-BE49-F238E27FC236}">
                    <a16:creationId xmlns:a16="http://schemas.microsoft.com/office/drawing/2014/main" id="{FE8EAFE2-B4A4-655D-CE45-01AE2DC1AE1D}"/>
                  </a:ext>
                </a:extLst>
              </p:cNvPr>
              <p:cNvSpPr/>
              <p:nvPr/>
            </p:nvSpPr>
            <p:spPr bwMode="gray">
              <a:xfrm>
                <a:off x="7264400" y="4839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2" name="Forme libre : forme 291">
                <a:extLst>
                  <a:ext uri="{FF2B5EF4-FFF2-40B4-BE49-F238E27FC236}">
                    <a16:creationId xmlns:a16="http://schemas.microsoft.com/office/drawing/2014/main" id="{C691178F-795D-46EE-7D37-CD2B794FCEC6}"/>
                  </a:ext>
                </a:extLst>
              </p:cNvPr>
              <p:cNvSpPr/>
              <p:nvPr/>
            </p:nvSpPr>
            <p:spPr bwMode="gray">
              <a:xfrm>
                <a:off x="7214869" y="4839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3" name="Forme libre : forme 292">
                <a:extLst>
                  <a:ext uri="{FF2B5EF4-FFF2-40B4-BE49-F238E27FC236}">
                    <a16:creationId xmlns:a16="http://schemas.microsoft.com/office/drawing/2014/main" id="{34869B50-49EC-0F45-BBAD-2FE90A68FE7E}"/>
                  </a:ext>
                </a:extLst>
              </p:cNvPr>
              <p:cNvSpPr/>
              <p:nvPr/>
            </p:nvSpPr>
            <p:spPr bwMode="gray">
              <a:xfrm>
                <a:off x="7165339" y="4839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4" name="Forme libre : forme 293">
                <a:extLst>
                  <a:ext uri="{FF2B5EF4-FFF2-40B4-BE49-F238E27FC236}">
                    <a16:creationId xmlns:a16="http://schemas.microsoft.com/office/drawing/2014/main" id="{A28C66EF-3736-39B0-BD85-BB72707D5AA4}"/>
                  </a:ext>
                </a:extLst>
              </p:cNvPr>
              <p:cNvSpPr/>
              <p:nvPr/>
            </p:nvSpPr>
            <p:spPr bwMode="gray">
              <a:xfrm>
                <a:off x="7117080" y="4839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5" name="Forme libre : forme 294">
                <a:extLst>
                  <a:ext uri="{FF2B5EF4-FFF2-40B4-BE49-F238E27FC236}">
                    <a16:creationId xmlns:a16="http://schemas.microsoft.com/office/drawing/2014/main" id="{968DE199-F551-CDA1-4CD9-603F4A9BEAF4}"/>
                  </a:ext>
                </a:extLst>
              </p:cNvPr>
              <p:cNvSpPr/>
              <p:nvPr/>
            </p:nvSpPr>
            <p:spPr bwMode="gray">
              <a:xfrm>
                <a:off x="7067550" y="4839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6" name="Forme libre : forme 295">
                <a:extLst>
                  <a:ext uri="{FF2B5EF4-FFF2-40B4-BE49-F238E27FC236}">
                    <a16:creationId xmlns:a16="http://schemas.microsoft.com/office/drawing/2014/main" id="{1C6C4F66-187A-17C2-DC42-F8CB788E799F}"/>
                  </a:ext>
                </a:extLst>
              </p:cNvPr>
              <p:cNvSpPr/>
              <p:nvPr/>
            </p:nvSpPr>
            <p:spPr bwMode="gray">
              <a:xfrm>
                <a:off x="7019289" y="4839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7" name="Forme libre : forme 296">
                <a:extLst>
                  <a:ext uri="{FF2B5EF4-FFF2-40B4-BE49-F238E27FC236}">
                    <a16:creationId xmlns:a16="http://schemas.microsoft.com/office/drawing/2014/main" id="{71D9E300-137B-DA69-6DBF-426CCEE8FBAC}"/>
                  </a:ext>
                </a:extLst>
              </p:cNvPr>
              <p:cNvSpPr/>
              <p:nvPr/>
            </p:nvSpPr>
            <p:spPr bwMode="gray">
              <a:xfrm>
                <a:off x="6969759" y="4839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8" name="Forme libre : forme 297">
                <a:extLst>
                  <a:ext uri="{FF2B5EF4-FFF2-40B4-BE49-F238E27FC236}">
                    <a16:creationId xmlns:a16="http://schemas.microsoft.com/office/drawing/2014/main" id="{0F7331C1-04F4-0965-08B1-A09745F4EF0E}"/>
                  </a:ext>
                </a:extLst>
              </p:cNvPr>
              <p:cNvSpPr/>
              <p:nvPr/>
            </p:nvSpPr>
            <p:spPr bwMode="gray">
              <a:xfrm>
                <a:off x="6920230" y="4839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9" name="Forme libre : forme 298">
                <a:extLst>
                  <a:ext uri="{FF2B5EF4-FFF2-40B4-BE49-F238E27FC236}">
                    <a16:creationId xmlns:a16="http://schemas.microsoft.com/office/drawing/2014/main" id="{43244F53-EA22-2255-107C-CD20111F0F7F}"/>
                  </a:ext>
                </a:extLst>
              </p:cNvPr>
              <p:cNvSpPr/>
              <p:nvPr/>
            </p:nvSpPr>
            <p:spPr bwMode="gray">
              <a:xfrm>
                <a:off x="6871969" y="4839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0" name="Forme libre : forme 299">
                <a:extLst>
                  <a:ext uri="{FF2B5EF4-FFF2-40B4-BE49-F238E27FC236}">
                    <a16:creationId xmlns:a16="http://schemas.microsoft.com/office/drawing/2014/main" id="{5F192715-99A1-041B-8170-71BDE5BDA1D7}"/>
                  </a:ext>
                </a:extLst>
              </p:cNvPr>
              <p:cNvSpPr/>
              <p:nvPr/>
            </p:nvSpPr>
            <p:spPr bwMode="gray">
              <a:xfrm>
                <a:off x="6822439" y="4839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1" name="Forme libre : forme 300">
                <a:extLst>
                  <a:ext uri="{FF2B5EF4-FFF2-40B4-BE49-F238E27FC236}">
                    <a16:creationId xmlns:a16="http://schemas.microsoft.com/office/drawing/2014/main" id="{0C285B19-8452-0A70-03F3-10C7FA5E0445}"/>
                  </a:ext>
                </a:extLst>
              </p:cNvPr>
              <p:cNvSpPr/>
              <p:nvPr/>
            </p:nvSpPr>
            <p:spPr bwMode="gray">
              <a:xfrm>
                <a:off x="6774180" y="4839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2" name="Forme libre : forme 301">
                <a:extLst>
                  <a:ext uri="{FF2B5EF4-FFF2-40B4-BE49-F238E27FC236}">
                    <a16:creationId xmlns:a16="http://schemas.microsoft.com/office/drawing/2014/main" id="{143385E5-7A83-EC60-8FCE-6B9FAE3BB7BF}"/>
                  </a:ext>
                </a:extLst>
              </p:cNvPr>
              <p:cNvSpPr/>
              <p:nvPr/>
            </p:nvSpPr>
            <p:spPr bwMode="gray">
              <a:xfrm>
                <a:off x="6724650" y="4839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3" name="Forme libre : forme 302">
                <a:extLst>
                  <a:ext uri="{FF2B5EF4-FFF2-40B4-BE49-F238E27FC236}">
                    <a16:creationId xmlns:a16="http://schemas.microsoft.com/office/drawing/2014/main" id="{C9B47D03-3D7F-5B80-885A-593FC302B26E}"/>
                  </a:ext>
                </a:extLst>
              </p:cNvPr>
              <p:cNvSpPr/>
              <p:nvPr/>
            </p:nvSpPr>
            <p:spPr bwMode="gray">
              <a:xfrm>
                <a:off x="6675119" y="4839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4" name="Forme libre : forme 303">
                <a:extLst>
                  <a:ext uri="{FF2B5EF4-FFF2-40B4-BE49-F238E27FC236}">
                    <a16:creationId xmlns:a16="http://schemas.microsoft.com/office/drawing/2014/main" id="{89A858C8-EAC6-0FD3-6B79-0B9E3C9EC580}"/>
                  </a:ext>
                </a:extLst>
              </p:cNvPr>
              <p:cNvSpPr/>
              <p:nvPr/>
            </p:nvSpPr>
            <p:spPr bwMode="gray">
              <a:xfrm>
                <a:off x="6626859" y="4839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5" name="Forme libre : forme 304">
                <a:extLst>
                  <a:ext uri="{FF2B5EF4-FFF2-40B4-BE49-F238E27FC236}">
                    <a16:creationId xmlns:a16="http://schemas.microsoft.com/office/drawing/2014/main" id="{3CEABC3C-3899-7C0E-D9FB-01BAE0FD92D0}"/>
                  </a:ext>
                </a:extLst>
              </p:cNvPr>
              <p:cNvSpPr/>
              <p:nvPr/>
            </p:nvSpPr>
            <p:spPr bwMode="gray">
              <a:xfrm>
                <a:off x="6577330" y="4839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6" name="Forme libre : forme 305">
                <a:extLst>
                  <a:ext uri="{FF2B5EF4-FFF2-40B4-BE49-F238E27FC236}">
                    <a16:creationId xmlns:a16="http://schemas.microsoft.com/office/drawing/2014/main" id="{06BD4F92-A80E-0E6A-7259-B54F35B3C688}"/>
                  </a:ext>
                </a:extLst>
              </p:cNvPr>
              <p:cNvSpPr/>
              <p:nvPr/>
            </p:nvSpPr>
            <p:spPr bwMode="gray">
              <a:xfrm>
                <a:off x="496062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7" name="Forme libre : forme 306">
                <a:extLst>
                  <a:ext uri="{FF2B5EF4-FFF2-40B4-BE49-F238E27FC236}">
                    <a16:creationId xmlns:a16="http://schemas.microsoft.com/office/drawing/2014/main" id="{066ED4D7-D6EB-9747-13AF-02626C18ADEF}"/>
                  </a:ext>
                </a:extLst>
              </p:cNvPr>
              <p:cNvSpPr/>
              <p:nvPr/>
            </p:nvSpPr>
            <p:spPr bwMode="gray">
              <a:xfrm>
                <a:off x="491109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8" name="Forme libre : forme 307">
                <a:extLst>
                  <a:ext uri="{FF2B5EF4-FFF2-40B4-BE49-F238E27FC236}">
                    <a16:creationId xmlns:a16="http://schemas.microsoft.com/office/drawing/2014/main" id="{153C9A6F-AE99-6ECE-963D-1646E0123908}"/>
                  </a:ext>
                </a:extLst>
              </p:cNvPr>
              <p:cNvSpPr/>
              <p:nvPr/>
            </p:nvSpPr>
            <p:spPr bwMode="gray">
              <a:xfrm>
                <a:off x="466598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9" name="Forme libre : forme 308">
                <a:extLst>
                  <a:ext uri="{FF2B5EF4-FFF2-40B4-BE49-F238E27FC236}">
                    <a16:creationId xmlns:a16="http://schemas.microsoft.com/office/drawing/2014/main" id="{9D325334-F341-35D9-CF3B-C65247FDF3D5}"/>
                  </a:ext>
                </a:extLst>
              </p:cNvPr>
              <p:cNvSpPr/>
              <p:nvPr/>
            </p:nvSpPr>
            <p:spPr bwMode="gray">
              <a:xfrm>
                <a:off x="461772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0" name="Forme libre : forme 309">
                <a:extLst>
                  <a:ext uri="{FF2B5EF4-FFF2-40B4-BE49-F238E27FC236}">
                    <a16:creationId xmlns:a16="http://schemas.microsoft.com/office/drawing/2014/main" id="{B4EB89CB-55A9-5B86-257A-C468C615072B}"/>
                  </a:ext>
                </a:extLst>
              </p:cNvPr>
              <p:cNvSpPr/>
              <p:nvPr/>
            </p:nvSpPr>
            <p:spPr bwMode="gray">
              <a:xfrm>
                <a:off x="456819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1" name="Forme libre : forme 310">
                <a:extLst>
                  <a:ext uri="{FF2B5EF4-FFF2-40B4-BE49-F238E27FC236}">
                    <a16:creationId xmlns:a16="http://schemas.microsoft.com/office/drawing/2014/main" id="{43B34E73-CBBE-5C16-48BB-53ADAFEBC012}"/>
                  </a:ext>
                </a:extLst>
              </p:cNvPr>
              <p:cNvSpPr/>
              <p:nvPr/>
            </p:nvSpPr>
            <p:spPr bwMode="gray">
              <a:xfrm>
                <a:off x="451866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2" name="Forme libre : forme 311">
                <a:extLst>
                  <a:ext uri="{FF2B5EF4-FFF2-40B4-BE49-F238E27FC236}">
                    <a16:creationId xmlns:a16="http://schemas.microsoft.com/office/drawing/2014/main" id="{9810A7EB-53DF-4AD1-97EC-167064532414}"/>
                  </a:ext>
                </a:extLst>
              </p:cNvPr>
              <p:cNvSpPr/>
              <p:nvPr/>
            </p:nvSpPr>
            <p:spPr bwMode="gray">
              <a:xfrm>
                <a:off x="447040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3" name="Forme libre : forme 312">
                <a:extLst>
                  <a:ext uri="{FF2B5EF4-FFF2-40B4-BE49-F238E27FC236}">
                    <a16:creationId xmlns:a16="http://schemas.microsoft.com/office/drawing/2014/main" id="{0B8E7D9C-7496-EDC7-844F-43D533D08E0E}"/>
                  </a:ext>
                </a:extLst>
              </p:cNvPr>
              <p:cNvSpPr/>
              <p:nvPr/>
            </p:nvSpPr>
            <p:spPr bwMode="gray">
              <a:xfrm>
                <a:off x="442087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4" name="Forme libre : forme 313">
                <a:extLst>
                  <a:ext uri="{FF2B5EF4-FFF2-40B4-BE49-F238E27FC236}">
                    <a16:creationId xmlns:a16="http://schemas.microsoft.com/office/drawing/2014/main" id="{99FFB163-69C8-8365-5370-F39A6BD8F3DE}"/>
                  </a:ext>
                </a:extLst>
              </p:cNvPr>
              <p:cNvSpPr/>
              <p:nvPr/>
            </p:nvSpPr>
            <p:spPr bwMode="gray">
              <a:xfrm>
                <a:off x="437261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5" name="Forme libre : forme 314">
                <a:extLst>
                  <a:ext uri="{FF2B5EF4-FFF2-40B4-BE49-F238E27FC236}">
                    <a16:creationId xmlns:a16="http://schemas.microsoft.com/office/drawing/2014/main" id="{8E8C2B52-D62A-9B38-52F5-3E0D013193A0}"/>
                  </a:ext>
                </a:extLst>
              </p:cNvPr>
              <p:cNvSpPr/>
              <p:nvPr/>
            </p:nvSpPr>
            <p:spPr bwMode="gray">
              <a:xfrm>
                <a:off x="432308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6" name="Forme libre : forme 315">
                <a:extLst>
                  <a:ext uri="{FF2B5EF4-FFF2-40B4-BE49-F238E27FC236}">
                    <a16:creationId xmlns:a16="http://schemas.microsoft.com/office/drawing/2014/main" id="{7B302E91-B188-9DAD-B5CC-AF0753BD69D6}"/>
                  </a:ext>
                </a:extLst>
              </p:cNvPr>
              <p:cNvSpPr/>
              <p:nvPr/>
            </p:nvSpPr>
            <p:spPr bwMode="gray">
              <a:xfrm>
                <a:off x="427355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7" name="Forme libre : forme 316">
                <a:extLst>
                  <a:ext uri="{FF2B5EF4-FFF2-40B4-BE49-F238E27FC236}">
                    <a16:creationId xmlns:a16="http://schemas.microsoft.com/office/drawing/2014/main" id="{76CC3E80-D064-5927-6DE4-A481B426D24B}"/>
                  </a:ext>
                </a:extLst>
              </p:cNvPr>
              <p:cNvSpPr/>
              <p:nvPr/>
            </p:nvSpPr>
            <p:spPr bwMode="gray">
              <a:xfrm>
                <a:off x="422529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8" name="Forme libre : forme 317">
                <a:extLst>
                  <a:ext uri="{FF2B5EF4-FFF2-40B4-BE49-F238E27FC236}">
                    <a16:creationId xmlns:a16="http://schemas.microsoft.com/office/drawing/2014/main" id="{7ED2BAB9-D295-B47A-8FDB-B23E08228685}"/>
                  </a:ext>
                </a:extLst>
              </p:cNvPr>
              <p:cNvSpPr/>
              <p:nvPr/>
            </p:nvSpPr>
            <p:spPr bwMode="gray">
              <a:xfrm>
                <a:off x="417576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9" name="Forme libre : forme 318">
                <a:extLst>
                  <a:ext uri="{FF2B5EF4-FFF2-40B4-BE49-F238E27FC236}">
                    <a16:creationId xmlns:a16="http://schemas.microsoft.com/office/drawing/2014/main" id="{C54BA7A7-A2F2-4EB2-A8C0-641AC2978E12}"/>
                  </a:ext>
                </a:extLst>
              </p:cNvPr>
              <p:cNvSpPr/>
              <p:nvPr/>
            </p:nvSpPr>
            <p:spPr bwMode="gray">
              <a:xfrm>
                <a:off x="270510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0" name="Forme libre : forme 319">
                <a:extLst>
                  <a:ext uri="{FF2B5EF4-FFF2-40B4-BE49-F238E27FC236}">
                    <a16:creationId xmlns:a16="http://schemas.microsoft.com/office/drawing/2014/main" id="{59E2BF34-3232-3EE8-73DC-6367DAA44C1A}"/>
                  </a:ext>
                </a:extLst>
              </p:cNvPr>
              <p:cNvSpPr/>
              <p:nvPr/>
            </p:nvSpPr>
            <p:spPr bwMode="gray">
              <a:xfrm>
                <a:off x="265684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1" name="Forme libre : forme 320">
                <a:extLst>
                  <a:ext uri="{FF2B5EF4-FFF2-40B4-BE49-F238E27FC236}">
                    <a16:creationId xmlns:a16="http://schemas.microsoft.com/office/drawing/2014/main" id="{A6C01F3E-C9A2-DF94-6761-83CCC108042D}"/>
                  </a:ext>
                </a:extLst>
              </p:cNvPr>
              <p:cNvSpPr/>
              <p:nvPr/>
            </p:nvSpPr>
            <p:spPr bwMode="gray">
              <a:xfrm>
                <a:off x="260731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2" name="Forme libre : forme 321">
                <a:extLst>
                  <a:ext uri="{FF2B5EF4-FFF2-40B4-BE49-F238E27FC236}">
                    <a16:creationId xmlns:a16="http://schemas.microsoft.com/office/drawing/2014/main" id="{D518C8C0-31C7-5284-53EB-B637936F1DDB}"/>
                  </a:ext>
                </a:extLst>
              </p:cNvPr>
              <p:cNvSpPr/>
              <p:nvPr/>
            </p:nvSpPr>
            <p:spPr bwMode="gray">
              <a:xfrm>
                <a:off x="255905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3" name="Forme libre : forme 322">
                <a:extLst>
                  <a:ext uri="{FF2B5EF4-FFF2-40B4-BE49-F238E27FC236}">
                    <a16:creationId xmlns:a16="http://schemas.microsoft.com/office/drawing/2014/main" id="{DBC65033-A34F-FC1B-E5A7-B23D44976038}"/>
                  </a:ext>
                </a:extLst>
              </p:cNvPr>
              <p:cNvSpPr/>
              <p:nvPr/>
            </p:nvSpPr>
            <p:spPr bwMode="gray">
              <a:xfrm>
                <a:off x="250952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4" name="Forme libre : forme 323">
                <a:extLst>
                  <a:ext uri="{FF2B5EF4-FFF2-40B4-BE49-F238E27FC236}">
                    <a16:creationId xmlns:a16="http://schemas.microsoft.com/office/drawing/2014/main" id="{7A04F5C5-35DD-AA82-90A7-524EF8BA6337}"/>
                  </a:ext>
                </a:extLst>
              </p:cNvPr>
              <p:cNvSpPr/>
              <p:nvPr/>
            </p:nvSpPr>
            <p:spPr bwMode="gray">
              <a:xfrm>
                <a:off x="245999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5" name="Forme libre : forme 324">
                <a:extLst>
                  <a:ext uri="{FF2B5EF4-FFF2-40B4-BE49-F238E27FC236}">
                    <a16:creationId xmlns:a16="http://schemas.microsoft.com/office/drawing/2014/main" id="{BD3CDB95-E553-3C22-9606-7DB9AB1C4734}"/>
                  </a:ext>
                </a:extLst>
              </p:cNvPr>
              <p:cNvSpPr/>
              <p:nvPr/>
            </p:nvSpPr>
            <p:spPr bwMode="gray">
              <a:xfrm>
                <a:off x="241173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6" name="Forme libre : forme 325">
                <a:extLst>
                  <a:ext uri="{FF2B5EF4-FFF2-40B4-BE49-F238E27FC236}">
                    <a16:creationId xmlns:a16="http://schemas.microsoft.com/office/drawing/2014/main" id="{17E25EC4-8C51-E54D-65C1-E37D3D89E729}"/>
                  </a:ext>
                </a:extLst>
              </p:cNvPr>
              <p:cNvSpPr/>
              <p:nvPr/>
            </p:nvSpPr>
            <p:spPr bwMode="gray">
              <a:xfrm>
                <a:off x="236220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7" name="Forme libre : forme 326">
                <a:extLst>
                  <a:ext uri="{FF2B5EF4-FFF2-40B4-BE49-F238E27FC236}">
                    <a16:creationId xmlns:a16="http://schemas.microsoft.com/office/drawing/2014/main" id="{290F1A7F-9C27-A78B-69FC-5A4985EAF4A4}"/>
                  </a:ext>
                </a:extLst>
              </p:cNvPr>
              <p:cNvSpPr/>
              <p:nvPr/>
            </p:nvSpPr>
            <p:spPr bwMode="gray">
              <a:xfrm>
                <a:off x="231394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8" name="Forme libre : forme 327">
                <a:extLst>
                  <a:ext uri="{FF2B5EF4-FFF2-40B4-BE49-F238E27FC236}">
                    <a16:creationId xmlns:a16="http://schemas.microsoft.com/office/drawing/2014/main" id="{F853BD7C-6578-205B-46E8-1777A5D67230}"/>
                  </a:ext>
                </a:extLst>
              </p:cNvPr>
              <p:cNvSpPr/>
              <p:nvPr/>
            </p:nvSpPr>
            <p:spPr bwMode="gray">
              <a:xfrm>
                <a:off x="226441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9" name="Forme libre : forme 328">
                <a:extLst>
                  <a:ext uri="{FF2B5EF4-FFF2-40B4-BE49-F238E27FC236}">
                    <a16:creationId xmlns:a16="http://schemas.microsoft.com/office/drawing/2014/main" id="{8A76CF6A-6AD2-F69D-CC77-A62191531818}"/>
                  </a:ext>
                </a:extLst>
              </p:cNvPr>
              <p:cNvSpPr/>
              <p:nvPr/>
            </p:nvSpPr>
            <p:spPr bwMode="gray">
              <a:xfrm>
                <a:off x="221488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0" name="Forme libre : forme 329">
                <a:extLst>
                  <a:ext uri="{FF2B5EF4-FFF2-40B4-BE49-F238E27FC236}">
                    <a16:creationId xmlns:a16="http://schemas.microsoft.com/office/drawing/2014/main" id="{3349EBEE-02A3-5D11-B6DB-9EF231AC4DB5}"/>
                  </a:ext>
                </a:extLst>
              </p:cNvPr>
              <p:cNvSpPr/>
              <p:nvPr/>
            </p:nvSpPr>
            <p:spPr bwMode="gray">
              <a:xfrm>
                <a:off x="2166620" y="4839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1" name="Forme libre : forme 330">
                <a:extLst>
                  <a:ext uri="{FF2B5EF4-FFF2-40B4-BE49-F238E27FC236}">
                    <a16:creationId xmlns:a16="http://schemas.microsoft.com/office/drawing/2014/main" id="{95C44EF5-8474-B466-DDF1-5FA3F1568A7D}"/>
                  </a:ext>
                </a:extLst>
              </p:cNvPr>
              <p:cNvSpPr/>
              <p:nvPr/>
            </p:nvSpPr>
            <p:spPr bwMode="gray">
              <a:xfrm>
                <a:off x="7459980" y="4790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2" name="Forme libre : forme 331">
                <a:extLst>
                  <a:ext uri="{FF2B5EF4-FFF2-40B4-BE49-F238E27FC236}">
                    <a16:creationId xmlns:a16="http://schemas.microsoft.com/office/drawing/2014/main" id="{BC178E6E-7E75-551A-8740-EC086CD163C9}"/>
                  </a:ext>
                </a:extLst>
              </p:cNvPr>
              <p:cNvSpPr/>
              <p:nvPr/>
            </p:nvSpPr>
            <p:spPr bwMode="gray">
              <a:xfrm>
                <a:off x="7410450" y="4790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3" name="Forme libre : forme 332">
                <a:extLst>
                  <a:ext uri="{FF2B5EF4-FFF2-40B4-BE49-F238E27FC236}">
                    <a16:creationId xmlns:a16="http://schemas.microsoft.com/office/drawing/2014/main" id="{7D65E450-51AB-A50F-2918-B320826A3C38}"/>
                  </a:ext>
                </a:extLst>
              </p:cNvPr>
              <p:cNvSpPr/>
              <p:nvPr/>
            </p:nvSpPr>
            <p:spPr bwMode="gray">
              <a:xfrm>
                <a:off x="7362189" y="4790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4" name="Forme libre : forme 333">
                <a:extLst>
                  <a:ext uri="{FF2B5EF4-FFF2-40B4-BE49-F238E27FC236}">
                    <a16:creationId xmlns:a16="http://schemas.microsoft.com/office/drawing/2014/main" id="{441FE6F2-B79F-F36A-EE0F-8C3BD6F18232}"/>
                  </a:ext>
                </a:extLst>
              </p:cNvPr>
              <p:cNvSpPr/>
              <p:nvPr/>
            </p:nvSpPr>
            <p:spPr bwMode="gray">
              <a:xfrm>
                <a:off x="7312659" y="4790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5" name="Forme libre : forme 334">
                <a:extLst>
                  <a:ext uri="{FF2B5EF4-FFF2-40B4-BE49-F238E27FC236}">
                    <a16:creationId xmlns:a16="http://schemas.microsoft.com/office/drawing/2014/main" id="{7A3C62B2-8889-036C-7E75-C7D265D7DF23}"/>
                  </a:ext>
                </a:extLst>
              </p:cNvPr>
              <p:cNvSpPr/>
              <p:nvPr/>
            </p:nvSpPr>
            <p:spPr bwMode="gray">
              <a:xfrm>
                <a:off x="7264400" y="4790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6" name="Forme libre : forme 335">
                <a:extLst>
                  <a:ext uri="{FF2B5EF4-FFF2-40B4-BE49-F238E27FC236}">
                    <a16:creationId xmlns:a16="http://schemas.microsoft.com/office/drawing/2014/main" id="{4C87CA95-3B6B-98CF-7AB7-E2F5F49EB4BD}"/>
                  </a:ext>
                </a:extLst>
              </p:cNvPr>
              <p:cNvSpPr/>
              <p:nvPr/>
            </p:nvSpPr>
            <p:spPr bwMode="gray">
              <a:xfrm>
                <a:off x="7214869" y="4790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7" name="Forme libre : forme 336">
                <a:extLst>
                  <a:ext uri="{FF2B5EF4-FFF2-40B4-BE49-F238E27FC236}">
                    <a16:creationId xmlns:a16="http://schemas.microsoft.com/office/drawing/2014/main" id="{D95CCD17-5550-1A6A-C59A-59D09E3BF719}"/>
                  </a:ext>
                </a:extLst>
              </p:cNvPr>
              <p:cNvSpPr/>
              <p:nvPr/>
            </p:nvSpPr>
            <p:spPr bwMode="gray">
              <a:xfrm>
                <a:off x="7165339" y="4790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8" name="Forme libre : forme 337">
                <a:extLst>
                  <a:ext uri="{FF2B5EF4-FFF2-40B4-BE49-F238E27FC236}">
                    <a16:creationId xmlns:a16="http://schemas.microsoft.com/office/drawing/2014/main" id="{A664116C-41D7-301D-509B-34D67CEDA31A}"/>
                  </a:ext>
                </a:extLst>
              </p:cNvPr>
              <p:cNvSpPr/>
              <p:nvPr/>
            </p:nvSpPr>
            <p:spPr bwMode="gray">
              <a:xfrm>
                <a:off x="7117080" y="4790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9" name="Forme libre : forme 338">
                <a:extLst>
                  <a:ext uri="{FF2B5EF4-FFF2-40B4-BE49-F238E27FC236}">
                    <a16:creationId xmlns:a16="http://schemas.microsoft.com/office/drawing/2014/main" id="{1086D30B-CF60-6DE1-98A6-8A1466D3855F}"/>
                  </a:ext>
                </a:extLst>
              </p:cNvPr>
              <p:cNvSpPr/>
              <p:nvPr/>
            </p:nvSpPr>
            <p:spPr bwMode="gray">
              <a:xfrm>
                <a:off x="7067550" y="4790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0" name="Forme libre : forme 339">
                <a:extLst>
                  <a:ext uri="{FF2B5EF4-FFF2-40B4-BE49-F238E27FC236}">
                    <a16:creationId xmlns:a16="http://schemas.microsoft.com/office/drawing/2014/main" id="{E1C629D1-708F-1EB9-E145-783DF7859C00}"/>
                  </a:ext>
                </a:extLst>
              </p:cNvPr>
              <p:cNvSpPr/>
              <p:nvPr/>
            </p:nvSpPr>
            <p:spPr bwMode="gray">
              <a:xfrm>
                <a:off x="7019289" y="4790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1" name="Forme libre : forme 340">
                <a:extLst>
                  <a:ext uri="{FF2B5EF4-FFF2-40B4-BE49-F238E27FC236}">
                    <a16:creationId xmlns:a16="http://schemas.microsoft.com/office/drawing/2014/main" id="{8A227D98-5169-1C58-7798-01B502A463A9}"/>
                  </a:ext>
                </a:extLst>
              </p:cNvPr>
              <p:cNvSpPr/>
              <p:nvPr/>
            </p:nvSpPr>
            <p:spPr bwMode="gray">
              <a:xfrm>
                <a:off x="6969759" y="4790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2" name="Forme libre : forme 341">
                <a:extLst>
                  <a:ext uri="{FF2B5EF4-FFF2-40B4-BE49-F238E27FC236}">
                    <a16:creationId xmlns:a16="http://schemas.microsoft.com/office/drawing/2014/main" id="{AE64C25E-400B-B068-3723-84BF9529BD86}"/>
                  </a:ext>
                </a:extLst>
              </p:cNvPr>
              <p:cNvSpPr/>
              <p:nvPr/>
            </p:nvSpPr>
            <p:spPr bwMode="gray">
              <a:xfrm>
                <a:off x="6920230" y="4790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3" name="Forme libre : forme 342">
                <a:extLst>
                  <a:ext uri="{FF2B5EF4-FFF2-40B4-BE49-F238E27FC236}">
                    <a16:creationId xmlns:a16="http://schemas.microsoft.com/office/drawing/2014/main" id="{5E1B152C-128D-BBA4-EE60-21AF7F220B07}"/>
                  </a:ext>
                </a:extLst>
              </p:cNvPr>
              <p:cNvSpPr/>
              <p:nvPr/>
            </p:nvSpPr>
            <p:spPr bwMode="gray">
              <a:xfrm>
                <a:off x="6871969" y="4790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4" name="Forme libre : forme 343">
                <a:extLst>
                  <a:ext uri="{FF2B5EF4-FFF2-40B4-BE49-F238E27FC236}">
                    <a16:creationId xmlns:a16="http://schemas.microsoft.com/office/drawing/2014/main" id="{6BE2BADE-1DFF-E8CF-0CB9-B627FA48FA9E}"/>
                  </a:ext>
                </a:extLst>
              </p:cNvPr>
              <p:cNvSpPr/>
              <p:nvPr/>
            </p:nvSpPr>
            <p:spPr bwMode="gray">
              <a:xfrm>
                <a:off x="6822439" y="4790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5" name="Forme libre : forme 344">
                <a:extLst>
                  <a:ext uri="{FF2B5EF4-FFF2-40B4-BE49-F238E27FC236}">
                    <a16:creationId xmlns:a16="http://schemas.microsoft.com/office/drawing/2014/main" id="{CBD6DC7D-1246-4336-7688-EE0B0DFC8B7B}"/>
                  </a:ext>
                </a:extLst>
              </p:cNvPr>
              <p:cNvSpPr/>
              <p:nvPr/>
            </p:nvSpPr>
            <p:spPr bwMode="gray">
              <a:xfrm>
                <a:off x="6774180" y="4790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6" name="Forme libre : forme 345">
                <a:extLst>
                  <a:ext uri="{FF2B5EF4-FFF2-40B4-BE49-F238E27FC236}">
                    <a16:creationId xmlns:a16="http://schemas.microsoft.com/office/drawing/2014/main" id="{4C5B1A92-E675-8DE8-D327-D1DC02DF5DCB}"/>
                  </a:ext>
                </a:extLst>
              </p:cNvPr>
              <p:cNvSpPr/>
              <p:nvPr/>
            </p:nvSpPr>
            <p:spPr bwMode="gray">
              <a:xfrm>
                <a:off x="6724650" y="4790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7" name="Forme libre : forme 346">
                <a:extLst>
                  <a:ext uri="{FF2B5EF4-FFF2-40B4-BE49-F238E27FC236}">
                    <a16:creationId xmlns:a16="http://schemas.microsoft.com/office/drawing/2014/main" id="{7036AA68-AE4A-C208-50CF-D95F3094C450}"/>
                  </a:ext>
                </a:extLst>
              </p:cNvPr>
              <p:cNvSpPr/>
              <p:nvPr/>
            </p:nvSpPr>
            <p:spPr bwMode="gray">
              <a:xfrm>
                <a:off x="6675119" y="4790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8" name="Forme libre : forme 347">
                <a:extLst>
                  <a:ext uri="{FF2B5EF4-FFF2-40B4-BE49-F238E27FC236}">
                    <a16:creationId xmlns:a16="http://schemas.microsoft.com/office/drawing/2014/main" id="{56C62235-5460-35D6-7EA0-14F2939E1B91}"/>
                  </a:ext>
                </a:extLst>
              </p:cNvPr>
              <p:cNvSpPr/>
              <p:nvPr/>
            </p:nvSpPr>
            <p:spPr bwMode="gray">
              <a:xfrm>
                <a:off x="6626859" y="4790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9" name="Forme libre : forme 348">
                <a:extLst>
                  <a:ext uri="{FF2B5EF4-FFF2-40B4-BE49-F238E27FC236}">
                    <a16:creationId xmlns:a16="http://schemas.microsoft.com/office/drawing/2014/main" id="{D26CE0FE-5F54-74D2-5AFE-290ED4F8FC08}"/>
                  </a:ext>
                </a:extLst>
              </p:cNvPr>
              <p:cNvSpPr/>
              <p:nvPr/>
            </p:nvSpPr>
            <p:spPr bwMode="gray">
              <a:xfrm>
                <a:off x="6577330" y="4790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0" name="Forme libre : forme 349">
                <a:extLst>
                  <a:ext uri="{FF2B5EF4-FFF2-40B4-BE49-F238E27FC236}">
                    <a16:creationId xmlns:a16="http://schemas.microsoft.com/office/drawing/2014/main" id="{FB21F4BD-4808-5CEF-F62C-0B364536EAE7}"/>
                  </a:ext>
                </a:extLst>
              </p:cNvPr>
              <p:cNvSpPr/>
              <p:nvPr/>
            </p:nvSpPr>
            <p:spPr bwMode="gray">
              <a:xfrm>
                <a:off x="496062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1" name="Forme libre : forme 350">
                <a:extLst>
                  <a:ext uri="{FF2B5EF4-FFF2-40B4-BE49-F238E27FC236}">
                    <a16:creationId xmlns:a16="http://schemas.microsoft.com/office/drawing/2014/main" id="{95FAB3D1-ADB1-9710-6510-C311340303E6}"/>
                  </a:ext>
                </a:extLst>
              </p:cNvPr>
              <p:cNvSpPr/>
              <p:nvPr/>
            </p:nvSpPr>
            <p:spPr bwMode="gray">
              <a:xfrm>
                <a:off x="491109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2" name="Forme libre : forme 351">
                <a:extLst>
                  <a:ext uri="{FF2B5EF4-FFF2-40B4-BE49-F238E27FC236}">
                    <a16:creationId xmlns:a16="http://schemas.microsoft.com/office/drawing/2014/main" id="{1E3D46E7-33D0-0AD5-E8FF-A9E77E690458}"/>
                  </a:ext>
                </a:extLst>
              </p:cNvPr>
              <p:cNvSpPr/>
              <p:nvPr/>
            </p:nvSpPr>
            <p:spPr bwMode="gray">
              <a:xfrm>
                <a:off x="466598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3" name="Forme libre : forme 352">
                <a:extLst>
                  <a:ext uri="{FF2B5EF4-FFF2-40B4-BE49-F238E27FC236}">
                    <a16:creationId xmlns:a16="http://schemas.microsoft.com/office/drawing/2014/main" id="{CFFA3DB3-EA47-8544-847E-B98DE7A8DF0A}"/>
                  </a:ext>
                </a:extLst>
              </p:cNvPr>
              <p:cNvSpPr/>
              <p:nvPr/>
            </p:nvSpPr>
            <p:spPr bwMode="gray">
              <a:xfrm>
                <a:off x="461772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4" name="Forme libre : forme 353">
                <a:extLst>
                  <a:ext uri="{FF2B5EF4-FFF2-40B4-BE49-F238E27FC236}">
                    <a16:creationId xmlns:a16="http://schemas.microsoft.com/office/drawing/2014/main" id="{FB076E21-4064-60E8-10A2-552005EA1974}"/>
                  </a:ext>
                </a:extLst>
              </p:cNvPr>
              <p:cNvSpPr/>
              <p:nvPr/>
            </p:nvSpPr>
            <p:spPr bwMode="gray">
              <a:xfrm>
                <a:off x="456819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5" name="Forme libre : forme 354">
                <a:extLst>
                  <a:ext uri="{FF2B5EF4-FFF2-40B4-BE49-F238E27FC236}">
                    <a16:creationId xmlns:a16="http://schemas.microsoft.com/office/drawing/2014/main" id="{0030D5A5-E5C9-F043-BB2B-A20D55D8FD26}"/>
                  </a:ext>
                </a:extLst>
              </p:cNvPr>
              <p:cNvSpPr/>
              <p:nvPr/>
            </p:nvSpPr>
            <p:spPr bwMode="gray">
              <a:xfrm>
                <a:off x="451866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6" name="Forme libre : forme 355">
                <a:extLst>
                  <a:ext uri="{FF2B5EF4-FFF2-40B4-BE49-F238E27FC236}">
                    <a16:creationId xmlns:a16="http://schemas.microsoft.com/office/drawing/2014/main" id="{EAB2BBA2-EC04-467A-40A8-3D6F30C969C5}"/>
                  </a:ext>
                </a:extLst>
              </p:cNvPr>
              <p:cNvSpPr/>
              <p:nvPr/>
            </p:nvSpPr>
            <p:spPr bwMode="gray">
              <a:xfrm>
                <a:off x="447040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7" name="Forme libre : forme 356">
                <a:extLst>
                  <a:ext uri="{FF2B5EF4-FFF2-40B4-BE49-F238E27FC236}">
                    <a16:creationId xmlns:a16="http://schemas.microsoft.com/office/drawing/2014/main" id="{CF8451D8-14CB-1033-5267-434237C26DEA}"/>
                  </a:ext>
                </a:extLst>
              </p:cNvPr>
              <p:cNvSpPr/>
              <p:nvPr/>
            </p:nvSpPr>
            <p:spPr bwMode="gray">
              <a:xfrm>
                <a:off x="442087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8" name="Forme libre : forme 357">
                <a:extLst>
                  <a:ext uri="{FF2B5EF4-FFF2-40B4-BE49-F238E27FC236}">
                    <a16:creationId xmlns:a16="http://schemas.microsoft.com/office/drawing/2014/main" id="{4349B7BD-8722-5C81-2B9F-02E93EC84EF5}"/>
                  </a:ext>
                </a:extLst>
              </p:cNvPr>
              <p:cNvSpPr/>
              <p:nvPr/>
            </p:nvSpPr>
            <p:spPr bwMode="gray">
              <a:xfrm>
                <a:off x="437261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9" name="Forme libre : forme 358">
                <a:extLst>
                  <a:ext uri="{FF2B5EF4-FFF2-40B4-BE49-F238E27FC236}">
                    <a16:creationId xmlns:a16="http://schemas.microsoft.com/office/drawing/2014/main" id="{331254C1-1452-67AB-10CB-816EE729BECF}"/>
                  </a:ext>
                </a:extLst>
              </p:cNvPr>
              <p:cNvSpPr/>
              <p:nvPr/>
            </p:nvSpPr>
            <p:spPr bwMode="gray">
              <a:xfrm>
                <a:off x="432308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0" name="Forme libre : forme 359">
                <a:extLst>
                  <a:ext uri="{FF2B5EF4-FFF2-40B4-BE49-F238E27FC236}">
                    <a16:creationId xmlns:a16="http://schemas.microsoft.com/office/drawing/2014/main" id="{9A32B02C-B03F-B7EC-9874-B8A9532036EB}"/>
                  </a:ext>
                </a:extLst>
              </p:cNvPr>
              <p:cNvSpPr/>
              <p:nvPr/>
            </p:nvSpPr>
            <p:spPr bwMode="gray">
              <a:xfrm>
                <a:off x="427355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1" name="Forme libre : forme 360">
                <a:extLst>
                  <a:ext uri="{FF2B5EF4-FFF2-40B4-BE49-F238E27FC236}">
                    <a16:creationId xmlns:a16="http://schemas.microsoft.com/office/drawing/2014/main" id="{1162D633-E763-D51F-39AC-7F7D1C7F6628}"/>
                  </a:ext>
                </a:extLst>
              </p:cNvPr>
              <p:cNvSpPr/>
              <p:nvPr/>
            </p:nvSpPr>
            <p:spPr bwMode="gray">
              <a:xfrm>
                <a:off x="422529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2" name="Forme libre : forme 361">
                <a:extLst>
                  <a:ext uri="{FF2B5EF4-FFF2-40B4-BE49-F238E27FC236}">
                    <a16:creationId xmlns:a16="http://schemas.microsoft.com/office/drawing/2014/main" id="{C94F00C6-308A-7025-2894-6F79436A7F41}"/>
                  </a:ext>
                </a:extLst>
              </p:cNvPr>
              <p:cNvSpPr/>
              <p:nvPr/>
            </p:nvSpPr>
            <p:spPr bwMode="gray">
              <a:xfrm>
                <a:off x="417576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3" name="Forme libre : forme 362">
                <a:extLst>
                  <a:ext uri="{FF2B5EF4-FFF2-40B4-BE49-F238E27FC236}">
                    <a16:creationId xmlns:a16="http://schemas.microsoft.com/office/drawing/2014/main" id="{A19A33DE-8542-1C0A-44F6-07085125CD28}"/>
                  </a:ext>
                </a:extLst>
              </p:cNvPr>
              <p:cNvSpPr/>
              <p:nvPr/>
            </p:nvSpPr>
            <p:spPr bwMode="gray">
              <a:xfrm>
                <a:off x="280416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4" name="Forme libre : forme 363">
                <a:extLst>
                  <a:ext uri="{FF2B5EF4-FFF2-40B4-BE49-F238E27FC236}">
                    <a16:creationId xmlns:a16="http://schemas.microsoft.com/office/drawing/2014/main" id="{BAC4B1E9-A302-7398-8811-FE333EFA0731}"/>
                  </a:ext>
                </a:extLst>
              </p:cNvPr>
              <p:cNvSpPr/>
              <p:nvPr/>
            </p:nvSpPr>
            <p:spPr bwMode="gray">
              <a:xfrm>
                <a:off x="275463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5" name="Forme libre : forme 364">
                <a:extLst>
                  <a:ext uri="{FF2B5EF4-FFF2-40B4-BE49-F238E27FC236}">
                    <a16:creationId xmlns:a16="http://schemas.microsoft.com/office/drawing/2014/main" id="{7B263497-7CF0-5333-2152-1054D20B8C15}"/>
                  </a:ext>
                </a:extLst>
              </p:cNvPr>
              <p:cNvSpPr/>
              <p:nvPr/>
            </p:nvSpPr>
            <p:spPr bwMode="gray">
              <a:xfrm>
                <a:off x="270510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6" name="Forme libre : forme 365">
                <a:extLst>
                  <a:ext uri="{FF2B5EF4-FFF2-40B4-BE49-F238E27FC236}">
                    <a16:creationId xmlns:a16="http://schemas.microsoft.com/office/drawing/2014/main" id="{0F3CAF44-4FF2-F41C-5BDD-21CD1617C886}"/>
                  </a:ext>
                </a:extLst>
              </p:cNvPr>
              <p:cNvSpPr/>
              <p:nvPr/>
            </p:nvSpPr>
            <p:spPr bwMode="gray">
              <a:xfrm>
                <a:off x="265684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7" name="Forme libre : forme 366">
                <a:extLst>
                  <a:ext uri="{FF2B5EF4-FFF2-40B4-BE49-F238E27FC236}">
                    <a16:creationId xmlns:a16="http://schemas.microsoft.com/office/drawing/2014/main" id="{B00E44CD-125E-E9C2-970C-EC08F2FD7B6C}"/>
                  </a:ext>
                </a:extLst>
              </p:cNvPr>
              <p:cNvSpPr/>
              <p:nvPr/>
            </p:nvSpPr>
            <p:spPr bwMode="gray">
              <a:xfrm>
                <a:off x="260731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8" name="Forme libre : forme 367">
                <a:extLst>
                  <a:ext uri="{FF2B5EF4-FFF2-40B4-BE49-F238E27FC236}">
                    <a16:creationId xmlns:a16="http://schemas.microsoft.com/office/drawing/2014/main" id="{AC9F27FA-377A-1864-703C-F0CC6DAF5C48}"/>
                  </a:ext>
                </a:extLst>
              </p:cNvPr>
              <p:cNvSpPr/>
              <p:nvPr/>
            </p:nvSpPr>
            <p:spPr bwMode="gray">
              <a:xfrm>
                <a:off x="255905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9" name="Forme libre : forme 368">
                <a:extLst>
                  <a:ext uri="{FF2B5EF4-FFF2-40B4-BE49-F238E27FC236}">
                    <a16:creationId xmlns:a16="http://schemas.microsoft.com/office/drawing/2014/main" id="{ECDA5501-03FE-BD90-FA69-A521957220A4}"/>
                  </a:ext>
                </a:extLst>
              </p:cNvPr>
              <p:cNvSpPr/>
              <p:nvPr/>
            </p:nvSpPr>
            <p:spPr bwMode="gray">
              <a:xfrm>
                <a:off x="250952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0" name="Forme libre : forme 369">
                <a:extLst>
                  <a:ext uri="{FF2B5EF4-FFF2-40B4-BE49-F238E27FC236}">
                    <a16:creationId xmlns:a16="http://schemas.microsoft.com/office/drawing/2014/main" id="{5F07C236-5865-1360-670C-A0E28BD49A87}"/>
                  </a:ext>
                </a:extLst>
              </p:cNvPr>
              <p:cNvSpPr/>
              <p:nvPr/>
            </p:nvSpPr>
            <p:spPr bwMode="gray">
              <a:xfrm>
                <a:off x="245999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1" name="Forme libre : forme 370">
                <a:extLst>
                  <a:ext uri="{FF2B5EF4-FFF2-40B4-BE49-F238E27FC236}">
                    <a16:creationId xmlns:a16="http://schemas.microsoft.com/office/drawing/2014/main" id="{ADF9ACFE-DB1B-5E7B-0B88-03E5D58F0B1C}"/>
                  </a:ext>
                </a:extLst>
              </p:cNvPr>
              <p:cNvSpPr/>
              <p:nvPr/>
            </p:nvSpPr>
            <p:spPr bwMode="gray">
              <a:xfrm>
                <a:off x="241173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2" name="Forme libre : forme 371">
                <a:extLst>
                  <a:ext uri="{FF2B5EF4-FFF2-40B4-BE49-F238E27FC236}">
                    <a16:creationId xmlns:a16="http://schemas.microsoft.com/office/drawing/2014/main" id="{E1393B74-EFBC-44D6-1162-9BC5EBEA1F1D}"/>
                  </a:ext>
                </a:extLst>
              </p:cNvPr>
              <p:cNvSpPr/>
              <p:nvPr/>
            </p:nvSpPr>
            <p:spPr bwMode="gray">
              <a:xfrm>
                <a:off x="236220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3" name="Forme libre : forme 372">
                <a:extLst>
                  <a:ext uri="{FF2B5EF4-FFF2-40B4-BE49-F238E27FC236}">
                    <a16:creationId xmlns:a16="http://schemas.microsoft.com/office/drawing/2014/main" id="{907698E2-84CB-1361-BDEB-76B7B3F86EE4}"/>
                  </a:ext>
                </a:extLst>
              </p:cNvPr>
              <p:cNvSpPr/>
              <p:nvPr/>
            </p:nvSpPr>
            <p:spPr bwMode="gray">
              <a:xfrm>
                <a:off x="231394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4" name="Forme libre : forme 373">
                <a:extLst>
                  <a:ext uri="{FF2B5EF4-FFF2-40B4-BE49-F238E27FC236}">
                    <a16:creationId xmlns:a16="http://schemas.microsoft.com/office/drawing/2014/main" id="{AB9C3D28-F5A5-901C-07FE-7E4FA5E44869}"/>
                  </a:ext>
                </a:extLst>
              </p:cNvPr>
              <p:cNvSpPr/>
              <p:nvPr/>
            </p:nvSpPr>
            <p:spPr bwMode="gray">
              <a:xfrm>
                <a:off x="226441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5" name="Forme libre : forme 374">
                <a:extLst>
                  <a:ext uri="{FF2B5EF4-FFF2-40B4-BE49-F238E27FC236}">
                    <a16:creationId xmlns:a16="http://schemas.microsoft.com/office/drawing/2014/main" id="{5338DE94-47F6-189E-B946-9DA89B475A00}"/>
                  </a:ext>
                </a:extLst>
              </p:cNvPr>
              <p:cNvSpPr/>
              <p:nvPr/>
            </p:nvSpPr>
            <p:spPr bwMode="gray">
              <a:xfrm>
                <a:off x="221488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6" name="Forme libre : forme 375">
                <a:extLst>
                  <a:ext uri="{FF2B5EF4-FFF2-40B4-BE49-F238E27FC236}">
                    <a16:creationId xmlns:a16="http://schemas.microsoft.com/office/drawing/2014/main" id="{5EDE76D2-1C5F-01EC-14E2-1B93FC615B93}"/>
                  </a:ext>
                </a:extLst>
              </p:cNvPr>
              <p:cNvSpPr/>
              <p:nvPr/>
            </p:nvSpPr>
            <p:spPr bwMode="gray">
              <a:xfrm>
                <a:off x="2166620" y="4790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7" name="Forme libre : forme 376">
                <a:extLst>
                  <a:ext uri="{FF2B5EF4-FFF2-40B4-BE49-F238E27FC236}">
                    <a16:creationId xmlns:a16="http://schemas.microsoft.com/office/drawing/2014/main" id="{A06DFFD1-F084-2F24-2EA4-5A6C26B2F1E5}"/>
                  </a:ext>
                </a:extLst>
              </p:cNvPr>
              <p:cNvSpPr/>
              <p:nvPr/>
            </p:nvSpPr>
            <p:spPr bwMode="gray">
              <a:xfrm>
                <a:off x="7410450" y="47421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8" name="Forme libre : forme 377">
                <a:extLst>
                  <a:ext uri="{FF2B5EF4-FFF2-40B4-BE49-F238E27FC236}">
                    <a16:creationId xmlns:a16="http://schemas.microsoft.com/office/drawing/2014/main" id="{687A89C2-0C8B-6BC3-CB4E-C9C7196428C5}"/>
                  </a:ext>
                </a:extLst>
              </p:cNvPr>
              <p:cNvSpPr/>
              <p:nvPr/>
            </p:nvSpPr>
            <p:spPr bwMode="gray">
              <a:xfrm>
                <a:off x="7362189" y="47421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9" name="Forme libre : forme 378">
                <a:extLst>
                  <a:ext uri="{FF2B5EF4-FFF2-40B4-BE49-F238E27FC236}">
                    <a16:creationId xmlns:a16="http://schemas.microsoft.com/office/drawing/2014/main" id="{1DE156AA-409B-1FEC-3476-CDA2BF6AE9BB}"/>
                  </a:ext>
                </a:extLst>
              </p:cNvPr>
              <p:cNvSpPr/>
              <p:nvPr/>
            </p:nvSpPr>
            <p:spPr bwMode="gray">
              <a:xfrm>
                <a:off x="7312659" y="47421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0" name="Forme libre : forme 379">
                <a:extLst>
                  <a:ext uri="{FF2B5EF4-FFF2-40B4-BE49-F238E27FC236}">
                    <a16:creationId xmlns:a16="http://schemas.microsoft.com/office/drawing/2014/main" id="{8D11F59F-925D-072A-8F2F-851FD4C4ACDA}"/>
                  </a:ext>
                </a:extLst>
              </p:cNvPr>
              <p:cNvSpPr/>
              <p:nvPr/>
            </p:nvSpPr>
            <p:spPr bwMode="gray">
              <a:xfrm>
                <a:off x="7264400" y="47421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1" name="Forme libre : forme 380">
                <a:extLst>
                  <a:ext uri="{FF2B5EF4-FFF2-40B4-BE49-F238E27FC236}">
                    <a16:creationId xmlns:a16="http://schemas.microsoft.com/office/drawing/2014/main" id="{7B2C05DD-D465-E6B8-B6DF-FBFE45D535CF}"/>
                  </a:ext>
                </a:extLst>
              </p:cNvPr>
              <p:cNvSpPr/>
              <p:nvPr/>
            </p:nvSpPr>
            <p:spPr bwMode="gray">
              <a:xfrm>
                <a:off x="7214869" y="47421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2" name="Forme libre : forme 381">
                <a:extLst>
                  <a:ext uri="{FF2B5EF4-FFF2-40B4-BE49-F238E27FC236}">
                    <a16:creationId xmlns:a16="http://schemas.microsoft.com/office/drawing/2014/main" id="{68140385-ECE2-0CCC-DCE6-477CF2D42860}"/>
                  </a:ext>
                </a:extLst>
              </p:cNvPr>
              <p:cNvSpPr/>
              <p:nvPr/>
            </p:nvSpPr>
            <p:spPr bwMode="gray">
              <a:xfrm>
                <a:off x="7165339" y="47421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3" name="Forme libre : forme 382">
                <a:extLst>
                  <a:ext uri="{FF2B5EF4-FFF2-40B4-BE49-F238E27FC236}">
                    <a16:creationId xmlns:a16="http://schemas.microsoft.com/office/drawing/2014/main" id="{1BCF4788-7AF5-B540-F7CD-B078AC0152C5}"/>
                  </a:ext>
                </a:extLst>
              </p:cNvPr>
              <p:cNvSpPr/>
              <p:nvPr/>
            </p:nvSpPr>
            <p:spPr bwMode="gray">
              <a:xfrm>
                <a:off x="7117080" y="47421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4" name="Forme libre : forme 383">
                <a:extLst>
                  <a:ext uri="{FF2B5EF4-FFF2-40B4-BE49-F238E27FC236}">
                    <a16:creationId xmlns:a16="http://schemas.microsoft.com/office/drawing/2014/main" id="{9565F556-8ADF-51D7-2703-450E6700C5C4}"/>
                  </a:ext>
                </a:extLst>
              </p:cNvPr>
              <p:cNvSpPr/>
              <p:nvPr/>
            </p:nvSpPr>
            <p:spPr bwMode="gray">
              <a:xfrm>
                <a:off x="7067550" y="47421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5" name="Forme libre : forme 384">
                <a:extLst>
                  <a:ext uri="{FF2B5EF4-FFF2-40B4-BE49-F238E27FC236}">
                    <a16:creationId xmlns:a16="http://schemas.microsoft.com/office/drawing/2014/main" id="{7692CF10-C29B-D01D-F8C4-966019D8F5F0}"/>
                  </a:ext>
                </a:extLst>
              </p:cNvPr>
              <p:cNvSpPr/>
              <p:nvPr/>
            </p:nvSpPr>
            <p:spPr bwMode="gray">
              <a:xfrm>
                <a:off x="7019289" y="47421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6" name="Forme libre : forme 385">
                <a:extLst>
                  <a:ext uri="{FF2B5EF4-FFF2-40B4-BE49-F238E27FC236}">
                    <a16:creationId xmlns:a16="http://schemas.microsoft.com/office/drawing/2014/main" id="{5EECB20F-6398-8D07-B8F7-13737E7EB8DD}"/>
                  </a:ext>
                </a:extLst>
              </p:cNvPr>
              <p:cNvSpPr/>
              <p:nvPr/>
            </p:nvSpPr>
            <p:spPr bwMode="gray">
              <a:xfrm>
                <a:off x="6969759" y="47421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7" name="Forme libre : forme 386">
                <a:extLst>
                  <a:ext uri="{FF2B5EF4-FFF2-40B4-BE49-F238E27FC236}">
                    <a16:creationId xmlns:a16="http://schemas.microsoft.com/office/drawing/2014/main" id="{B23AB081-7A75-B676-F693-7004D6058D72}"/>
                  </a:ext>
                </a:extLst>
              </p:cNvPr>
              <p:cNvSpPr/>
              <p:nvPr/>
            </p:nvSpPr>
            <p:spPr bwMode="gray">
              <a:xfrm>
                <a:off x="6920230" y="47421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8" name="Forme libre : forme 387">
                <a:extLst>
                  <a:ext uri="{FF2B5EF4-FFF2-40B4-BE49-F238E27FC236}">
                    <a16:creationId xmlns:a16="http://schemas.microsoft.com/office/drawing/2014/main" id="{4D7F1BBB-57EA-A3E7-7014-F3F55C2B6E88}"/>
                  </a:ext>
                </a:extLst>
              </p:cNvPr>
              <p:cNvSpPr/>
              <p:nvPr/>
            </p:nvSpPr>
            <p:spPr bwMode="gray">
              <a:xfrm>
                <a:off x="6871969" y="47421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9" name="Forme libre : forme 388">
                <a:extLst>
                  <a:ext uri="{FF2B5EF4-FFF2-40B4-BE49-F238E27FC236}">
                    <a16:creationId xmlns:a16="http://schemas.microsoft.com/office/drawing/2014/main" id="{EBBDDD7D-99CE-9648-D938-0CB9E4112275}"/>
                  </a:ext>
                </a:extLst>
              </p:cNvPr>
              <p:cNvSpPr/>
              <p:nvPr/>
            </p:nvSpPr>
            <p:spPr bwMode="gray">
              <a:xfrm>
                <a:off x="6822439" y="47421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0" name="Forme libre : forme 389">
                <a:extLst>
                  <a:ext uri="{FF2B5EF4-FFF2-40B4-BE49-F238E27FC236}">
                    <a16:creationId xmlns:a16="http://schemas.microsoft.com/office/drawing/2014/main" id="{6D9DD43F-54A3-23AA-F60C-51FF4F94CBEA}"/>
                  </a:ext>
                </a:extLst>
              </p:cNvPr>
              <p:cNvSpPr/>
              <p:nvPr/>
            </p:nvSpPr>
            <p:spPr bwMode="gray">
              <a:xfrm>
                <a:off x="6774180" y="47421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1" name="Forme libre : forme 390">
                <a:extLst>
                  <a:ext uri="{FF2B5EF4-FFF2-40B4-BE49-F238E27FC236}">
                    <a16:creationId xmlns:a16="http://schemas.microsoft.com/office/drawing/2014/main" id="{6873AD14-D1E6-CDE9-FCC4-A7A974CB9DC3}"/>
                  </a:ext>
                </a:extLst>
              </p:cNvPr>
              <p:cNvSpPr/>
              <p:nvPr/>
            </p:nvSpPr>
            <p:spPr bwMode="gray">
              <a:xfrm>
                <a:off x="6724650" y="47421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2" name="Forme libre : forme 391">
                <a:extLst>
                  <a:ext uri="{FF2B5EF4-FFF2-40B4-BE49-F238E27FC236}">
                    <a16:creationId xmlns:a16="http://schemas.microsoft.com/office/drawing/2014/main" id="{47BEDCBE-B922-9DC6-257E-449FB97B08A0}"/>
                  </a:ext>
                </a:extLst>
              </p:cNvPr>
              <p:cNvSpPr/>
              <p:nvPr/>
            </p:nvSpPr>
            <p:spPr bwMode="gray">
              <a:xfrm>
                <a:off x="6675119" y="47421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3" name="Forme libre : forme 392">
                <a:extLst>
                  <a:ext uri="{FF2B5EF4-FFF2-40B4-BE49-F238E27FC236}">
                    <a16:creationId xmlns:a16="http://schemas.microsoft.com/office/drawing/2014/main" id="{D022A5EB-3BC4-66E8-A3E3-CFD34D5C5157}"/>
                  </a:ext>
                </a:extLst>
              </p:cNvPr>
              <p:cNvSpPr/>
              <p:nvPr/>
            </p:nvSpPr>
            <p:spPr bwMode="gray">
              <a:xfrm>
                <a:off x="6626859" y="47421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4" name="Forme libre : forme 393">
                <a:extLst>
                  <a:ext uri="{FF2B5EF4-FFF2-40B4-BE49-F238E27FC236}">
                    <a16:creationId xmlns:a16="http://schemas.microsoft.com/office/drawing/2014/main" id="{7325D15C-ECC0-1AF5-4B5B-C49E02F89C49}"/>
                  </a:ext>
                </a:extLst>
              </p:cNvPr>
              <p:cNvSpPr/>
              <p:nvPr/>
            </p:nvSpPr>
            <p:spPr bwMode="gray">
              <a:xfrm>
                <a:off x="496062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5" name="Forme libre : forme 394">
                <a:extLst>
                  <a:ext uri="{FF2B5EF4-FFF2-40B4-BE49-F238E27FC236}">
                    <a16:creationId xmlns:a16="http://schemas.microsoft.com/office/drawing/2014/main" id="{F38601BD-ED80-A26F-FB75-75F9876CA7BF}"/>
                  </a:ext>
                </a:extLst>
              </p:cNvPr>
              <p:cNvSpPr/>
              <p:nvPr/>
            </p:nvSpPr>
            <p:spPr bwMode="gray">
              <a:xfrm>
                <a:off x="491109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6" name="Forme libre : forme 395">
                <a:extLst>
                  <a:ext uri="{FF2B5EF4-FFF2-40B4-BE49-F238E27FC236}">
                    <a16:creationId xmlns:a16="http://schemas.microsoft.com/office/drawing/2014/main" id="{5694382B-8AAC-0E0D-E435-F80CD0B142B2}"/>
                  </a:ext>
                </a:extLst>
              </p:cNvPr>
              <p:cNvSpPr/>
              <p:nvPr/>
            </p:nvSpPr>
            <p:spPr bwMode="gray">
              <a:xfrm>
                <a:off x="466598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7" name="Forme libre : forme 396">
                <a:extLst>
                  <a:ext uri="{FF2B5EF4-FFF2-40B4-BE49-F238E27FC236}">
                    <a16:creationId xmlns:a16="http://schemas.microsoft.com/office/drawing/2014/main" id="{8F65788C-20CD-029D-E2B7-D8A794881784}"/>
                  </a:ext>
                </a:extLst>
              </p:cNvPr>
              <p:cNvSpPr/>
              <p:nvPr/>
            </p:nvSpPr>
            <p:spPr bwMode="gray">
              <a:xfrm>
                <a:off x="461772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8" name="Forme libre : forme 397">
                <a:extLst>
                  <a:ext uri="{FF2B5EF4-FFF2-40B4-BE49-F238E27FC236}">
                    <a16:creationId xmlns:a16="http://schemas.microsoft.com/office/drawing/2014/main" id="{6264BBD5-C8C0-105A-27F3-1702C2612D00}"/>
                  </a:ext>
                </a:extLst>
              </p:cNvPr>
              <p:cNvSpPr/>
              <p:nvPr/>
            </p:nvSpPr>
            <p:spPr bwMode="gray">
              <a:xfrm>
                <a:off x="456819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9" name="Forme libre : forme 398">
                <a:extLst>
                  <a:ext uri="{FF2B5EF4-FFF2-40B4-BE49-F238E27FC236}">
                    <a16:creationId xmlns:a16="http://schemas.microsoft.com/office/drawing/2014/main" id="{440EDEEA-9FDE-6ACF-991A-6F550F445AE5}"/>
                  </a:ext>
                </a:extLst>
              </p:cNvPr>
              <p:cNvSpPr/>
              <p:nvPr/>
            </p:nvSpPr>
            <p:spPr bwMode="gray">
              <a:xfrm>
                <a:off x="451866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0" name="Forme libre : forme 399">
                <a:extLst>
                  <a:ext uri="{FF2B5EF4-FFF2-40B4-BE49-F238E27FC236}">
                    <a16:creationId xmlns:a16="http://schemas.microsoft.com/office/drawing/2014/main" id="{4EA284A7-8C39-31E2-A9A3-60DAC44902EC}"/>
                  </a:ext>
                </a:extLst>
              </p:cNvPr>
              <p:cNvSpPr/>
              <p:nvPr/>
            </p:nvSpPr>
            <p:spPr bwMode="gray">
              <a:xfrm>
                <a:off x="447040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1" name="Forme libre : forme 400">
                <a:extLst>
                  <a:ext uri="{FF2B5EF4-FFF2-40B4-BE49-F238E27FC236}">
                    <a16:creationId xmlns:a16="http://schemas.microsoft.com/office/drawing/2014/main" id="{ADAB1E24-FFAF-D785-F9D9-11CCA1C2B43B}"/>
                  </a:ext>
                </a:extLst>
              </p:cNvPr>
              <p:cNvSpPr/>
              <p:nvPr/>
            </p:nvSpPr>
            <p:spPr bwMode="gray">
              <a:xfrm>
                <a:off x="442087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2" name="Forme libre : forme 401">
                <a:extLst>
                  <a:ext uri="{FF2B5EF4-FFF2-40B4-BE49-F238E27FC236}">
                    <a16:creationId xmlns:a16="http://schemas.microsoft.com/office/drawing/2014/main" id="{2A9BC84A-89AF-4746-B820-D7C8A668C744}"/>
                  </a:ext>
                </a:extLst>
              </p:cNvPr>
              <p:cNvSpPr/>
              <p:nvPr/>
            </p:nvSpPr>
            <p:spPr bwMode="gray">
              <a:xfrm>
                <a:off x="437261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3" name="Forme libre : forme 402">
                <a:extLst>
                  <a:ext uri="{FF2B5EF4-FFF2-40B4-BE49-F238E27FC236}">
                    <a16:creationId xmlns:a16="http://schemas.microsoft.com/office/drawing/2014/main" id="{3BF78881-5813-9155-A607-3B3CFEED79AB}"/>
                  </a:ext>
                </a:extLst>
              </p:cNvPr>
              <p:cNvSpPr/>
              <p:nvPr/>
            </p:nvSpPr>
            <p:spPr bwMode="gray">
              <a:xfrm>
                <a:off x="432308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4" name="Forme libre : forme 403">
                <a:extLst>
                  <a:ext uri="{FF2B5EF4-FFF2-40B4-BE49-F238E27FC236}">
                    <a16:creationId xmlns:a16="http://schemas.microsoft.com/office/drawing/2014/main" id="{ABF11DA5-166C-934B-F021-2AAB18A9ED5A}"/>
                  </a:ext>
                </a:extLst>
              </p:cNvPr>
              <p:cNvSpPr/>
              <p:nvPr/>
            </p:nvSpPr>
            <p:spPr bwMode="gray">
              <a:xfrm>
                <a:off x="427355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5" name="Forme libre : forme 404">
                <a:extLst>
                  <a:ext uri="{FF2B5EF4-FFF2-40B4-BE49-F238E27FC236}">
                    <a16:creationId xmlns:a16="http://schemas.microsoft.com/office/drawing/2014/main" id="{A4043942-C41E-1C93-036B-8C7D1364EB91}"/>
                  </a:ext>
                </a:extLst>
              </p:cNvPr>
              <p:cNvSpPr/>
              <p:nvPr/>
            </p:nvSpPr>
            <p:spPr bwMode="gray">
              <a:xfrm>
                <a:off x="422529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6" name="Forme libre : forme 405">
                <a:extLst>
                  <a:ext uri="{FF2B5EF4-FFF2-40B4-BE49-F238E27FC236}">
                    <a16:creationId xmlns:a16="http://schemas.microsoft.com/office/drawing/2014/main" id="{823A5978-7435-9352-632D-1F3DF1240880}"/>
                  </a:ext>
                </a:extLst>
              </p:cNvPr>
              <p:cNvSpPr/>
              <p:nvPr/>
            </p:nvSpPr>
            <p:spPr bwMode="gray">
              <a:xfrm>
                <a:off x="417576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7" name="Forme libre : forme 406">
                <a:extLst>
                  <a:ext uri="{FF2B5EF4-FFF2-40B4-BE49-F238E27FC236}">
                    <a16:creationId xmlns:a16="http://schemas.microsoft.com/office/drawing/2014/main" id="{EE99823C-FB6F-C72F-BA90-D73EEC380D84}"/>
                  </a:ext>
                </a:extLst>
              </p:cNvPr>
              <p:cNvSpPr/>
              <p:nvPr/>
            </p:nvSpPr>
            <p:spPr bwMode="gray">
              <a:xfrm>
                <a:off x="285242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8" name="Forme libre : forme 407">
                <a:extLst>
                  <a:ext uri="{FF2B5EF4-FFF2-40B4-BE49-F238E27FC236}">
                    <a16:creationId xmlns:a16="http://schemas.microsoft.com/office/drawing/2014/main" id="{3818F8B9-E6A7-B1B6-438D-8E31012B7CB3}"/>
                  </a:ext>
                </a:extLst>
              </p:cNvPr>
              <p:cNvSpPr/>
              <p:nvPr/>
            </p:nvSpPr>
            <p:spPr bwMode="gray">
              <a:xfrm>
                <a:off x="280416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9" name="Forme libre : forme 408">
                <a:extLst>
                  <a:ext uri="{FF2B5EF4-FFF2-40B4-BE49-F238E27FC236}">
                    <a16:creationId xmlns:a16="http://schemas.microsoft.com/office/drawing/2014/main" id="{463FEC1B-9F5C-6C84-944B-38A81FFC8668}"/>
                  </a:ext>
                </a:extLst>
              </p:cNvPr>
              <p:cNvSpPr/>
              <p:nvPr/>
            </p:nvSpPr>
            <p:spPr bwMode="gray">
              <a:xfrm>
                <a:off x="275463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0" name="Forme libre : forme 409">
                <a:extLst>
                  <a:ext uri="{FF2B5EF4-FFF2-40B4-BE49-F238E27FC236}">
                    <a16:creationId xmlns:a16="http://schemas.microsoft.com/office/drawing/2014/main" id="{F12C81C6-28C6-6FAA-2E66-3C78C6638568}"/>
                  </a:ext>
                </a:extLst>
              </p:cNvPr>
              <p:cNvSpPr/>
              <p:nvPr/>
            </p:nvSpPr>
            <p:spPr bwMode="gray">
              <a:xfrm>
                <a:off x="270510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1" name="Forme libre : forme 410">
                <a:extLst>
                  <a:ext uri="{FF2B5EF4-FFF2-40B4-BE49-F238E27FC236}">
                    <a16:creationId xmlns:a16="http://schemas.microsoft.com/office/drawing/2014/main" id="{74F5EE22-4C05-8CBA-1BC5-DDAA9E586AF3}"/>
                  </a:ext>
                </a:extLst>
              </p:cNvPr>
              <p:cNvSpPr/>
              <p:nvPr/>
            </p:nvSpPr>
            <p:spPr bwMode="gray">
              <a:xfrm>
                <a:off x="265684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2" name="Forme libre : forme 411">
                <a:extLst>
                  <a:ext uri="{FF2B5EF4-FFF2-40B4-BE49-F238E27FC236}">
                    <a16:creationId xmlns:a16="http://schemas.microsoft.com/office/drawing/2014/main" id="{080D50D0-653D-A1CE-7D12-9E5DA6902F94}"/>
                  </a:ext>
                </a:extLst>
              </p:cNvPr>
              <p:cNvSpPr/>
              <p:nvPr/>
            </p:nvSpPr>
            <p:spPr bwMode="gray">
              <a:xfrm>
                <a:off x="260731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3" name="Forme libre : forme 412">
                <a:extLst>
                  <a:ext uri="{FF2B5EF4-FFF2-40B4-BE49-F238E27FC236}">
                    <a16:creationId xmlns:a16="http://schemas.microsoft.com/office/drawing/2014/main" id="{37C4DC77-2E67-1996-F252-B6122DC2D8AB}"/>
                  </a:ext>
                </a:extLst>
              </p:cNvPr>
              <p:cNvSpPr/>
              <p:nvPr/>
            </p:nvSpPr>
            <p:spPr bwMode="gray">
              <a:xfrm>
                <a:off x="255905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4" name="Forme libre : forme 413">
                <a:extLst>
                  <a:ext uri="{FF2B5EF4-FFF2-40B4-BE49-F238E27FC236}">
                    <a16:creationId xmlns:a16="http://schemas.microsoft.com/office/drawing/2014/main" id="{92D41E7D-2D92-1F07-5FB5-C3D1F2874BB8}"/>
                  </a:ext>
                </a:extLst>
              </p:cNvPr>
              <p:cNvSpPr/>
              <p:nvPr/>
            </p:nvSpPr>
            <p:spPr bwMode="gray">
              <a:xfrm>
                <a:off x="250952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5" name="Forme libre : forme 414">
                <a:extLst>
                  <a:ext uri="{FF2B5EF4-FFF2-40B4-BE49-F238E27FC236}">
                    <a16:creationId xmlns:a16="http://schemas.microsoft.com/office/drawing/2014/main" id="{19A186B8-4A17-CECD-9B1A-62F81C2BCE81}"/>
                  </a:ext>
                </a:extLst>
              </p:cNvPr>
              <p:cNvSpPr/>
              <p:nvPr/>
            </p:nvSpPr>
            <p:spPr bwMode="gray">
              <a:xfrm>
                <a:off x="245999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6" name="Forme libre : forme 415">
                <a:extLst>
                  <a:ext uri="{FF2B5EF4-FFF2-40B4-BE49-F238E27FC236}">
                    <a16:creationId xmlns:a16="http://schemas.microsoft.com/office/drawing/2014/main" id="{D82EAC2E-D620-4004-40CC-2CB25848A733}"/>
                  </a:ext>
                </a:extLst>
              </p:cNvPr>
              <p:cNvSpPr/>
              <p:nvPr/>
            </p:nvSpPr>
            <p:spPr bwMode="gray">
              <a:xfrm>
                <a:off x="241173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7" name="Forme libre : forme 416">
                <a:extLst>
                  <a:ext uri="{FF2B5EF4-FFF2-40B4-BE49-F238E27FC236}">
                    <a16:creationId xmlns:a16="http://schemas.microsoft.com/office/drawing/2014/main" id="{C6CB4188-183F-FB01-99BD-BD9DC30791E8}"/>
                  </a:ext>
                </a:extLst>
              </p:cNvPr>
              <p:cNvSpPr/>
              <p:nvPr/>
            </p:nvSpPr>
            <p:spPr bwMode="gray">
              <a:xfrm>
                <a:off x="236220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8" name="Forme libre : forme 417">
                <a:extLst>
                  <a:ext uri="{FF2B5EF4-FFF2-40B4-BE49-F238E27FC236}">
                    <a16:creationId xmlns:a16="http://schemas.microsoft.com/office/drawing/2014/main" id="{DB158C58-31BC-5A2D-6824-43BD969008BA}"/>
                  </a:ext>
                </a:extLst>
              </p:cNvPr>
              <p:cNvSpPr/>
              <p:nvPr/>
            </p:nvSpPr>
            <p:spPr bwMode="gray">
              <a:xfrm>
                <a:off x="231394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9" name="Forme libre : forme 418">
                <a:extLst>
                  <a:ext uri="{FF2B5EF4-FFF2-40B4-BE49-F238E27FC236}">
                    <a16:creationId xmlns:a16="http://schemas.microsoft.com/office/drawing/2014/main" id="{F8DF2521-EDD1-5DA9-9B42-C7AF8B5BB07B}"/>
                  </a:ext>
                </a:extLst>
              </p:cNvPr>
              <p:cNvSpPr/>
              <p:nvPr/>
            </p:nvSpPr>
            <p:spPr bwMode="gray">
              <a:xfrm>
                <a:off x="226441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0" name="Forme libre : forme 419">
                <a:extLst>
                  <a:ext uri="{FF2B5EF4-FFF2-40B4-BE49-F238E27FC236}">
                    <a16:creationId xmlns:a16="http://schemas.microsoft.com/office/drawing/2014/main" id="{88831042-2580-4D7C-FA32-CD90E8D17C25}"/>
                  </a:ext>
                </a:extLst>
              </p:cNvPr>
              <p:cNvSpPr/>
              <p:nvPr/>
            </p:nvSpPr>
            <p:spPr bwMode="gray">
              <a:xfrm>
                <a:off x="221488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1" name="Forme libre : forme 420">
                <a:extLst>
                  <a:ext uri="{FF2B5EF4-FFF2-40B4-BE49-F238E27FC236}">
                    <a16:creationId xmlns:a16="http://schemas.microsoft.com/office/drawing/2014/main" id="{B76F49A5-15A3-ADB1-A8E5-61FA6A3AD036}"/>
                  </a:ext>
                </a:extLst>
              </p:cNvPr>
              <p:cNvSpPr/>
              <p:nvPr/>
            </p:nvSpPr>
            <p:spPr bwMode="gray">
              <a:xfrm>
                <a:off x="2166620" y="47421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2" name="Forme libre : forme 421">
                <a:extLst>
                  <a:ext uri="{FF2B5EF4-FFF2-40B4-BE49-F238E27FC236}">
                    <a16:creationId xmlns:a16="http://schemas.microsoft.com/office/drawing/2014/main" id="{2F6081F2-FFFF-9DB3-D5FE-0E42C96584D0}"/>
                  </a:ext>
                </a:extLst>
              </p:cNvPr>
              <p:cNvSpPr/>
              <p:nvPr/>
            </p:nvSpPr>
            <p:spPr bwMode="gray">
              <a:xfrm>
                <a:off x="7410450" y="46926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3" name="Forme libre : forme 422">
                <a:extLst>
                  <a:ext uri="{FF2B5EF4-FFF2-40B4-BE49-F238E27FC236}">
                    <a16:creationId xmlns:a16="http://schemas.microsoft.com/office/drawing/2014/main" id="{7AC71E95-EBCA-9F44-1C19-C9302F8D9E1F}"/>
                  </a:ext>
                </a:extLst>
              </p:cNvPr>
              <p:cNvSpPr/>
              <p:nvPr/>
            </p:nvSpPr>
            <p:spPr bwMode="gray">
              <a:xfrm>
                <a:off x="7362189" y="46926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4" name="Forme libre : forme 423">
                <a:extLst>
                  <a:ext uri="{FF2B5EF4-FFF2-40B4-BE49-F238E27FC236}">
                    <a16:creationId xmlns:a16="http://schemas.microsoft.com/office/drawing/2014/main" id="{EF743433-2F32-3DAF-3A26-A3129AA78189}"/>
                  </a:ext>
                </a:extLst>
              </p:cNvPr>
              <p:cNvSpPr/>
              <p:nvPr/>
            </p:nvSpPr>
            <p:spPr bwMode="gray">
              <a:xfrm>
                <a:off x="7312659" y="46926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5" name="Forme libre : forme 424">
                <a:extLst>
                  <a:ext uri="{FF2B5EF4-FFF2-40B4-BE49-F238E27FC236}">
                    <a16:creationId xmlns:a16="http://schemas.microsoft.com/office/drawing/2014/main" id="{79819983-2BC5-0893-0EB3-FFAD4C2CC2B7}"/>
                  </a:ext>
                </a:extLst>
              </p:cNvPr>
              <p:cNvSpPr/>
              <p:nvPr/>
            </p:nvSpPr>
            <p:spPr bwMode="gray">
              <a:xfrm>
                <a:off x="7264400" y="46926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6" name="Forme libre : forme 425">
                <a:extLst>
                  <a:ext uri="{FF2B5EF4-FFF2-40B4-BE49-F238E27FC236}">
                    <a16:creationId xmlns:a16="http://schemas.microsoft.com/office/drawing/2014/main" id="{41806D72-CD4B-14F2-7E26-BFE32FA24E6D}"/>
                  </a:ext>
                </a:extLst>
              </p:cNvPr>
              <p:cNvSpPr/>
              <p:nvPr/>
            </p:nvSpPr>
            <p:spPr bwMode="gray">
              <a:xfrm>
                <a:off x="7214869" y="46926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7" name="Forme libre : forme 426">
                <a:extLst>
                  <a:ext uri="{FF2B5EF4-FFF2-40B4-BE49-F238E27FC236}">
                    <a16:creationId xmlns:a16="http://schemas.microsoft.com/office/drawing/2014/main" id="{98BC1BD0-B552-A5FD-C851-F7F9C00BDF36}"/>
                  </a:ext>
                </a:extLst>
              </p:cNvPr>
              <p:cNvSpPr/>
              <p:nvPr/>
            </p:nvSpPr>
            <p:spPr bwMode="gray">
              <a:xfrm>
                <a:off x="7165339" y="46926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8" name="Forme libre : forme 427">
                <a:extLst>
                  <a:ext uri="{FF2B5EF4-FFF2-40B4-BE49-F238E27FC236}">
                    <a16:creationId xmlns:a16="http://schemas.microsoft.com/office/drawing/2014/main" id="{7AEBDAA1-1789-B3E5-1966-7467F2136C81}"/>
                  </a:ext>
                </a:extLst>
              </p:cNvPr>
              <p:cNvSpPr/>
              <p:nvPr/>
            </p:nvSpPr>
            <p:spPr bwMode="gray">
              <a:xfrm>
                <a:off x="7117080" y="46926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9" name="Forme libre : forme 428">
                <a:extLst>
                  <a:ext uri="{FF2B5EF4-FFF2-40B4-BE49-F238E27FC236}">
                    <a16:creationId xmlns:a16="http://schemas.microsoft.com/office/drawing/2014/main" id="{FB566E21-1CBF-F5D9-E9E7-CE1C17D1C4C1}"/>
                  </a:ext>
                </a:extLst>
              </p:cNvPr>
              <p:cNvSpPr/>
              <p:nvPr/>
            </p:nvSpPr>
            <p:spPr bwMode="gray">
              <a:xfrm>
                <a:off x="7067550" y="46926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0" name="Forme libre : forme 429">
                <a:extLst>
                  <a:ext uri="{FF2B5EF4-FFF2-40B4-BE49-F238E27FC236}">
                    <a16:creationId xmlns:a16="http://schemas.microsoft.com/office/drawing/2014/main" id="{CE4E15F7-3195-E524-747A-EA90EDD29330}"/>
                  </a:ext>
                </a:extLst>
              </p:cNvPr>
              <p:cNvSpPr/>
              <p:nvPr/>
            </p:nvSpPr>
            <p:spPr bwMode="gray">
              <a:xfrm>
                <a:off x="7019289" y="46926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1" name="Forme libre : forme 430">
                <a:extLst>
                  <a:ext uri="{FF2B5EF4-FFF2-40B4-BE49-F238E27FC236}">
                    <a16:creationId xmlns:a16="http://schemas.microsoft.com/office/drawing/2014/main" id="{D0CF15D7-49A0-E018-8168-EF4AB283A2C6}"/>
                  </a:ext>
                </a:extLst>
              </p:cNvPr>
              <p:cNvSpPr/>
              <p:nvPr/>
            </p:nvSpPr>
            <p:spPr bwMode="gray">
              <a:xfrm>
                <a:off x="6969759" y="46926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2" name="Forme libre : forme 431">
                <a:extLst>
                  <a:ext uri="{FF2B5EF4-FFF2-40B4-BE49-F238E27FC236}">
                    <a16:creationId xmlns:a16="http://schemas.microsoft.com/office/drawing/2014/main" id="{9E3D4F93-DFD4-61CB-4756-C9FC5BC61252}"/>
                  </a:ext>
                </a:extLst>
              </p:cNvPr>
              <p:cNvSpPr/>
              <p:nvPr/>
            </p:nvSpPr>
            <p:spPr bwMode="gray">
              <a:xfrm>
                <a:off x="6920230" y="46926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3" name="Forme libre : forme 432">
                <a:extLst>
                  <a:ext uri="{FF2B5EF4-FFF2-40B4-BE49-F238E27FC236}">
                    <a16:creationId xmlns:a16="http://schemas.microsoft.com/office/drawing/2014/main" id="{797662EF-D426-EF3F-571A-4EBD039A3AB7}"/>
                  </a:ext>
                </a:extLst>
              </p:cNvPr>
              <p:cNvSpPr/>
              <p:nvPr/>
            </p:nvSpPr>
            <p:spPr bwMode="gray">
              <a:xfrm>
                <a:off x="6871969" y="46926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4" name="Forme libre : forme 433">
                <a:extLst>
                  <a:ext uri="{FF2B5EF4-FFF2-40B4-BE49-F238E27FC236}">
                    <a16:creationId xmlns:a16="http://schemas.microsoft.com/office/drawing/2014/main" id="{1FB6BB6E-CB4B-0352-6375-728C48A300C0}"/>
                  </a:ext>
                </a:extLst>
              </p:cNvPr>
              <p:cNvSpPr/>
              <p:nvPr/>
            </p:nvSpPr>
            <p:spPr bwMode="gray">
              <a:xfrm>
                <a:off x="6822439" y="46926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5" name="Forme libre : forme 434">
                <a:extLst>
                  <a:ext uri="{FF2B5EF4-FFF2-40B4-BE49-F238E27FC236}">
                    <a16:creationId xmlns:a16="http://schemas.microsoft.com/office/drawing/2014/main" id="{874F61C7-582F-AE00-51EA-D46C81E3255D}"/>
                  </a:ext>
                </a:extLst>
              </p:cNvPr>
              <p:cNvSpPr/>
              <p:nvPr/>
            </p:nvSpPr>
            <p:spPr bwMode="gray">
              <a:xfrm>
                <a:off x="6774180" y="46926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6" name="Forme libre : forme 435">
                <a:extLst>
                  <a:ext uri="{FF2B5EF4-FFF2-40B4-BE49-F238E27FC236}">
                    <a16:creationId xmlns:a16="http://schemas.microsoft.com/office/drawing/2014/main" id="{07C0E7D7-4FDD-8331-86D0-9D7E60EA71DD}"/>
                  </a:ext>
                </a:extLst>
              </p:cNvPr>
              <p:cNvSpPr/>
              <p:nvPr/>
            </p:nvSpPr>
            <p:spPr bwMode="gray">
              <a:xfrm>
                <a:off x="6724650" y="46926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7" name="Forme libre : forme 436">
                <a:extLst>
                  <a:ext uri="{FF2B5EF4-FFF2-40B4-BE49-F238E27FC236}">
                    <a16:creationId xmlns:a16="http://schemas.microsoft.com/office/drawing/2014/main" id="{33FD9B76-6821-DD37-3B59-74B17CEDF8EC}"/>
                  </a:ext>
                </a:extLst>
              </p:cNvPr>
              <p:cNvSpPr/>
              <p:nvPr/>
            </p:nvSpPr>
            <p:spPr bwMode="gray">
              <a:xfrm>
                <a:off x="500888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8" name="Forme libre : forme 437">
                <a:extLst>
                  <a:ext uri="{FF2B5EF4-FFF2-40B4-BE49-F238E27FC236}">
                    <a16:creationId xmlns:a16="http://schemas.microsoft.com/office/drawing/2014/main" id="{8510D9FA-A894-FB7C-55CA-D2FACE022A36}"/>
                  </a:ext>
                </a:extLst>
              </p:cNvPr>
              <p:cNvSpPr/>
              <p:nvPr/>
            </p:nvSpPr>
            <p:spPr bwMode="gray">
              <a:xfrm>
                <a:off x="496062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9" name="Forme libre : forme 438">
                <a:extLst>
                  <a:ext uri="{FF2B5EF4-FFF2-40B4-BE49-F238E27FC236}">
                    <a16:creationId xmlns:a16="http://schemas.microsoft.com/office/drawing/2014/main" id="{DB997238-4117-295C-92DB-6B68DD9EB78A}"/>
                  </a:ext>
                </a:extLst>
              </p:cNvPr>
              <p:cNvSpPr/>
              <p:nvPr/>
            </p:nvSpPr>
            <p:spPr bwMode="gray">
              <a:xfrm>
                <a:off x="491109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0" name="Forme libre : forme 439">
                <a:extLst>
                  <a:ext uri="{FF2B5EF4-FFF2-40B4-BE49-F238E27FC236}">
                    <a16:creationId xmlns:a16="http://schemas.microsoft.com/office/drawing/2014/main" id="{AAA6BB51-0905-63C1-7FD3-A0B5AE4E5B7E}"/>
                  </a:ext>
                </a:extLst>
              </p:cNvPr>
              <p:cNvSpPr/>
              <p:nvPr/>
            </p:nvSpPr>
            <p:spPr bwMode="gray">
              <a:xfrm>
                <a:off x="466598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1" name="Forme libre : forme 440">
                <a:extLst>
                  <a:ext uri="{FF2B5EF4-FFF2-40B4-BE49-F238E27FC236}">
                    <a16:creationId xmlns:a16="http://schemas.microsoft.com/office/drawing/2014/main" id="{DFBDE205-7F03-AD5B-6A56-A2D032912ED7}"/>
                  </a:ext>
                </a:extLst>
              </p:cNvPr>
              <p:cNvSpPr/>
              <p:nvPr/>
            </p:nvSpPr>
            <p:spPr bwMode="gray">
              <a:xfrm>
                <a:off x="461772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2" name="Forme libre : forme 441">
                <a:extLst>
                  <a:ext uri="{FF2B5EF4-FFF2-40B4-BE49-F238E27FC236}">
                    <a16:creationId xmlns:a16="http://schemas.microsoft.com/office/drawing/2014/main" id="{A2C16BDE-9F28-99D7-00D8-E8B4C9B484AC}"/>
                  </a:ext>
                </a:extLst>
              </p:cNvPr>
              <p:cNvSpPr/>
              <p:nvPr/>
            </p:nvSpPr>
            <p:spPr bwMode="gray">
              <a:xfrm>
                <a:off x="456819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3" name="Forme libre : forme 442">
                <a:extLst>
                  <a:ext uri="{FF2B5EF4-FFF2-40B4-BE49-F238E27FC236}">
                    <a16:creationId xmlns:a16="http://schemas.microsoft.com/office/drawing/2014/main" id="{ADD2BEF8-D515-F659-7182-9B0141DA998E}"/>
                  </a:ext>
                </a:extLst>
              </p:cNvPr>
              <p:cNvSpPr/>
              <p:nvPr/>
            </p:nvSpPr>
            <p:spPr bwMode="gray">
              <a:xfrm>
                <a:off x="451866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4" name="Forme libre : forme 443">
                <a:extLst>
                  <a:ext uri="{FF2B5EF4-FFF2-40B4-BE49-F238E27FC236}">
                    <a16:creationId xmlns:a16="http://schemas.microsoft.com/office/drawing/2014/main" id="{864E39B0-217B-A3B1-28E1-2766B910EA1C}"/>
                  </a:ext>
                </a:extLst>
              </p:cNvPr>
              <p:cNvSpPr/>
              <p:nvPr/>
            </p:nvSpPr>
            <p:spPr bwMode="gray">
              <a:xfrm>
                <a:off x="447040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5" name="Forme libre : forme 444">
                <a:extLst>
                  <a:ext uri="{FF2B5EF4-FFF2-40B4-BE49-F238E27FC236}">
                    <a16:creationId xmlns:a16="http://schemas.microsoft.com/office/drawing/2014/main" id="{A6D2B345-11BF-F9F0-6C06-F7E27DDBF6C8}"/>
                  </a:ext>
                </a:extLst>
              </p:cNvPr>
              <p:cNvSpPr/>
              <p:nvPr/>
            </p:nvSpPr>
            <p:spPr bwMode="gray">
              <a:xfrm>
                <a:off x="442087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6" name="Forme libre : forme 445">
                <a:extLst>
                  <a:ext uri="{FF2B5EF4-FFF2-40B4-BE49-F238E27FC236}">
                    <a16:creationId xmlns:a16="http://schemas.microsoft.com/office/drawing/2014/main" id="{A0A6036E-6A40-CC0D-ADEE-E1ADAD03AC29}"/>
                  </a:ext>
                </a:extLst>
              </p:cNvPr>
              <p:cNvSpPr/>
              <p:nvPr/>
            </p:nvSpPr>
            <p:spPr bwMode="gray">
              <a:xfrm>
                <a:off x="437261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7" name="Forme libre : forme 446">
                <a:extLst>
                  <a:ext uri="{FF2B5EF4-FFF2-40B4-BE49-F238E27FC236}">
                    <a16:creationId xmlns:a16="http://schemas.microsoft.com/office/drawing/2014/main" id="{EF0981A0-9862-AD0D-F2FF-AFA84F04538B}"/>
                  </a:ext>
                </a:extLst>
              </p:cNvPr>
              <p:cNvSpPr/>
              <p:nvPr/>
            </p:nvSpPr>
            <p:spPr bwMode="gray">
              <a:xfrm>
                <a:off x="432308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8" name="Forme libre : forme 447">
                <a:extLst>
                  <a:ext uri="{FF2B5EF4-FFF2-40B4-BE49-F238E27FC236}">
                    <a16:creationId xmlns:a16="http://schemas.microsoft.com/office/drawing/2014/main" id="{5252F229-5E19-5BC7-8A93-2C6235B62741}"/>
                  </a:ext>
                </a:extLst>
              </p:cNvPr>
              <p:cNvSpPr/>
              <p:nvPr/>
            </p:nvSpPr>
            <p:spPr bwMode="gray">
              <a:xfrm>
                <a:off x="427355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9" name="Forme libre : forme 448">
                <a:extLst>
                  <a:ext uri="{FF2B5EF4-FFF2-40B4-BE49-F238E27FC236}">
                    <a16:creationId xmlns:a16="http://schemas.microsoft.com/office/drawing/2014/main" id="{11578404-176D-70BB-1D64-AF651058184D}"/>
                  </a:ext>
                </a:extLst>
              </p:cNvPr>
              <p:cNvSpPr/>
              <p:nvPr/>
            </p:nvSpPr>
            <p:spPr bwMode="gray">
              <a:xfrm>
                <a:off x="422529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0" name="Forme libre : forme 449">
                <a:extLst>
                  <a:ext uri="{FF2B5EF4-FFF2-40B4-BE49-F238E27FC236}">
                    <a16:creationId xmlns:a16="http://schemas.microsoft.com/office/drawing/2014/main" id="{C4EA2D01-7476-5245-1589-E36965429CAD}"/>
                  </a:ext>
                </a:extLst>
              </p:cNvPr>
              <p:cNvSpPr/>
              <p:nvPr/>
            </p:nvSpPr>
            <p:spPr bwMode="gray">
              <a:xfrm>
                <a:off x="417576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1" name="Forme libre : forme 450">
                <a:extLst>
                  <a:ext uri="{FF2B5EF4-FFF2-40B4-BE49-F238E27FC236}">
                    <a16:creationId xmlns:a16="http://schemas.microsoft.com/office/drawing/2014/main" id="{6E991CF4-228A-F6FE-3C72-BC397933C6AA}"/>
                  </a:ext>
                </a:extLst>
              </p:cNvPr>
              <p:cNvSpPr/>
              <p:nvPr/>
            </p:nvSpPr>
            <p:spPr bwMode="gray">
              <a:xfrm>
                <a:off x="412750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2" name="Forme libre : forme 451">
                <a:extLst>
                  <a:ext uri="{FF2B5EF4-FFF2-40B4-BE49-F238E27FC236}">
                    <a16:creationId xmlns:a16="http://schemas.microsoft.com/office/drawing/2014/main" id="{2187CBE5-6329-0911-F9D4-A6407499D6DE}"/>
                  </a:ext>
                </a:extLst>
              </p:cNvPr>
              <p:cNvSpPr/>
              <p:nvPr/>
            </p:nvSpPr>
            <p:spPr bwMode="gray">
              <a:xfrm>
                <a:off x="285242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3" name="Forme libre : forme 452">
                <a:extLst>
                  <a:ext uri="{FF2B5EF4-FFF2-40B4-BE49-F238E27FC236}">
                    <a16:creationId xmlns:a16="http://schemas.microsoft.com/office/drawing/2014/main" id="{8C9DF4BA-221C-BB72-A19F-FF01E9FC2B41}"/>
                  </a:ext>
                </a:extLst>
              </p:cNvPr>
              <p:cNvSpPr/>
              <p:nvPr/>
            </p:nvSpPr>
            <p:spPr bwMode="gray">
              <a:xfrm>
                <a:off x="280416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4" name="Forme libre : forme 453">
                <a:extLst>
                  <a:ext uri="{FF2B5EF4-FFF2-40B4-BE49-F238E27FC236}">
                    <a16:creationId xmlns:a16="http://schemas.microsoft.com/office/drawing/2014/main" id="{18444508-FB3A-95DB-0D11-83EE4E5A5938}"/>
                  </a:ext>
                </a:extLst>
              </p:cNvPr>
              <p:cNvSpPr/>
              <p:nvPr/>
            </p:nvSpPr>
            <p:spPr bwMode="gray">
              <a:xfrm>
                <a:off x="275463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5" name="Forme libre : forme 454">
                <a:extLst>
                  <a:ext uri="{FF2B5EF4-FFF2-40B4-BE49-F238E27FC236}">
                    <a16:creationId xmlns:a16="http://schemas.microsoft.com/office/drawing/2014/main" id="{E33203AD-B17C-6E62-294E-59BA3ED91B0B}"/>
                  </a:ext>
                </a:extLst>
              </p:cNvPr>
              <p:cNvSpPr/>
              <p:nvPr/>
            </p:nvSpPr>
            <p:spPr bwMode="gray">
              <a:xfrm>
                <a:off x="270510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6" name="Forme libre : forme 455">
                <a:extLst>
                  <a:ext uri="{FF2B5EF4-FFF2-40B4-BE49-F238E27FC236}">
                    <a16:creationId xmlns:a16="http://schemas.microsoft.com/office/drawing/2014/main" id="{BBF2303B-3BCD-B33C-FF3A-3B199E04E48A}"/>
                  </a:ext>
                </a:extLst>
              </p:cNvPr>
              <p:cNvSpPr/>
              <p:nvPr/>
            </p:nvSpPr>
            <p:spPr bwMode="gray">
              <a:xfrm>
                <a:off x="265684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7" name="Forme libre : forme 456">
                <a:extLst>
                  <a:ext uri="{FF2B5EF4-FFF2-40B4-BE49-F238E27FC236}">
                    <a16:creationId xmlns:a16="http://schemas.microsoft.com/office/drawing/2014/main" id="{8476CDD8-3DF4-3D92-1756-F7BB7BA46A04}"/>
                  </a:ext>
                </a:extLst>
              </p:cNvPr>
              <p:cNvSpPr/>
              <p:nvPr/>
            </p:nvSpPr>
            <p:spPr bwMode="gray">
              <a:xfrm>
                <a:off x="260731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8" name="Forme libre : forme 457">
                <a:extLst>
                  <a:ext uri="{FF2B5EF4-FFF2-40B4-BE49-F238E27FC236}">
                    <a16:creationId xmlns:a16="http://schemas.microsoft.com/office/drawing/2014/main" id="{26BB307E-9749-1D43-81ED-A16D33AB8912}"/>
                  </a:ext>
                </a:extLst>
              </p:cNvPr>
              <p:cNvSpPr/>
              <p:nvPr/>
            </p:nvSpPr>
            <p:spPr bwMode="gray">
              <a:xfrm>
                <a:off x="255905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9" name="Forme libre : forme 458">
                <a:extLst>
                  <a:ext uri="{FF2B5EF4-FFF2-40B4-BE49-F238E27FC236}">
                    <a16:creationId xmlns:a16="http://schemas.microsoft.com/office/drawing/2014/main" id="{0D2446B9-CA41-1E51-D01B-FD81EC0EB4DE}"/>
                  </a:ext>
                </a:extLst>
              </p:cNvPr>
              <p:cNvSpPr/>
              <p:nvPr/>
            </p:nvSpPr>
            <p:spPr bwMode="gray">
              <a:xfrm>
                <a:off x="250952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0" name="Forme libre : forme 459">
                <a:extLst>
                  <a:ext uri="{FF2B5EF4-FFF2-40B4-BE49-F238E27FC236}">
                    <a16:creationId xmlns:a16="http://schemas.microsoft.com/office/drawing/2014/main" id="{FED3DF08-DA65-643B-5EDF-3F1324959951}"/>
                  </a:ext>
                </a:extLst>
              </p:cNvPr>
              <p:cNvSpPr/>
              <p:nvPr/>
            </p:nvSpPr>
            <p:spPr bwMode="gray">
              <a:xfrm>
                <a:off x="245999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1" name="Forme libre : forme 460">
                <a:extLst>
                  <a:ext uri="{FF2B5EF4-FFF2-40B4-BE49-F238E27FC236}">
                    <a16:creationId xmlns:a16="http://schemas.microsoft.com/office/drawing/2014/main" id="{99FC273D-907E-4BC7-98A6-667AFB66B4A3}"/>
                  </a:ext>
                </a:extLst>
              </p:cNvPr>
              <p:cNvSpPr/>
              <p:nvPr/>
            </p:nvSpPr>
            <p:spPr bwMode="gray">
              <a:xfrm>
                <a:off x="241173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2" name="Forme libre : forme 461">
                <a:extLst>
                  <a:ext uri="{FF2B5EF4-FFF2-40B4-BE49-F238E27FC236}">
                    <a16:creationId xmlns:a16="http://schemas.microsoft.com/office/drawing/2014/main" id="{A6F3958E-8A53-AF05-D9D9-4C1262871399}"/>
                  </a:ext>
                </a:extLst>
              </p:cNvPr>
              <p:cNvSpPr/>
              <p:nvPr/>
            </p:nvSpPr>
            <p:spPr bwMode="gray">
              <a:xfrm>
                <a:off x="236220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3" name="Forme libre : forme 462">
                <a:extLst>
                  <a:ext uri="{FF2B5EF4-FFF2-40B4-BE49-F238E27FC236}">
                    <a16:creationId xmlns:a16="http://schemas.microsoft.com/office/drawing/2014/main" id="{8660B683-7C69-99E8-5BBB-8F4FD70B2247}"/>
                  </a:ext>
                </a:extLst>
              </p:cNvPr>
              <p:cNvSpPr/>
              <p:nvPr/>
            </p:nvSpPr>
            <p:spPr bwMode="gray">
              <a:xfrm>
                <a:off x="231394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4" name="Forme libre : forme 463">
                <a:extLst>
                  <a:ext uri="{FF2B5EF4-FFF2-40B4-BE49-F238E27FC236}">
                    <a16:creationId xmlns:a16="http://schemas.microsoft.com/office/drawing/2014/main" id="{71E9BA9A-DB07-0825-4D09-5D352E4236A3}"/>
                  </a:ext>
                </a:extLst>
              </p:cNvPr>
              <p:cNvSpPr/>
              <p:nvPr/>
            </p:nvSpPr>
            <p:spPr bwMode="gray">
              <a:xfrm>
                <a:off x="226441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5" name="Forme libre : forme 464">
                <a:extLst>
                  <a:ext uri="{FF2B5EF4-FFF2-40B4-BE49-F238E27FC236}">
                    <a16:creationId xmlns:a16="http://schemas.microsoft.com/office/drawing/2014/main" id="{15E678A8-2038-57BE-F748-1E9EDD5814B1}"/>
                  </a:ext>
                </a:extLst>
              </p:cNvPr>
              <p:cNvSpPr/>
              <p:nvPr/>
            </p:nvSpPr>
            <p:spPr bwMode="gray">
              <a:xfrm>
                <a:off x="221488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6" name="Forme libre : forme 465">
                <a:extLst>
                  <a:ext uri="{FF2B5EF4-FFF2-40B4-BE49-F238E27FC236}">
                    <a16:creationId xmlns:a16="http://schemas.microsoft.com/office/drawing/2014/main" id="{3C41D612-2CD2-AC6E-A456-5011A7A68152}"/>
                  </a:ext>
                </a:extLst>
              </p:cNvPr>
              <p:cNvSpPr/>
              <p:nvPr/>
            </p:nvSpPr>
            <p:spPr bwMode="gray">
              <a:xfrm>
                <a:off x="2166620" y="46926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7" name="Forme libre : forme 466">
                <a:extLst>
                  <a:ext uri="{FF2B5EF4-FFF2-40B4-BE49-F238E27FC236}">
                    <a16:creationId xmlns:a16="http://schemas.microsoft.com/office/drawing/2014/main" id="{01752070-381B-9CB4-3D20-7F2DF5AB52CF}"/>
                  </a:ext>
                </a:extLst>
              </p:cNvPr>
              <p:cNvSpPr/>
              <p:nvPr/>
            </p:nvSpPr>
            <p:spPr bwMode="gray">
              <a:xfrm>
                <a:off x="7362189" y="4643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8" name="Forme libre : forme 467">
                <a:extLst>
                  <a:ext uri="{FF2B5EF4-FFF2-40B4-BE49-F238E27FC236}">
                    <a16:creationId xmlns:a16="http://schemas.microsoft.com/office/drawing/2014/main" id="{D9AC3E13-07AF-7C7A-C533-CE184A2D8986}"/>
                  </a:ext>
                </a:extLst>
              </p:cNvPr>
              <p:cNvSpPr/>
              <p:nvPr/>
            </p:nvSpPr>
            <p:spPr bwMode="gray">
              <a:xfrm>
                <a:off x="7312659" y="4643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9" name="Forme libre : forme 468">
                <a:extLst>
                  <a:ext uri="{FF2B5EF4-FFF2-40B4-BE49-F238E27FC236}">
                    <a16:creationId xmlns:a16="http://schemas.microsoft.com/office/drawing/2014/main" id="{0D21AFC6-564B-B4A8-BDC3-AEA33C2AE3B4}"/>
                  </a:ext>
                </a:extLst>
              </p:cNvPr>
              <p:cNvSpPr/>
              <p:nvPr/>
            </p:nvSpPr>
            <p:spPr bwMode="gray">
              <a:xfrm>
                <a:off x="7264400" y="4643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0" name="Forme libre : forme 469">
                <a:extLst>
                  <a:ext uri="{FF2B5EF4-FFF2-40B4-BE49-F238E27FC236}">
                    <a16:creationId xmlns:a16="http://schemas.microsoft.com/office/drawing/2014/main" id="{F29DE6CC-D3E2-3AFC-5E3A-C0E63C33EDB1}"/>
                  </a:ext>
                </a:extLst>
              </p:cNvPr>
              <p:cNvSpPr/>
              <p:nvPr/>
            </p:nvSpPr>
            <p:spPr bwMode="gray">
              <a:xfrm>
                <a:off x="7214869" y="4643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1" name="Forme libre : forme 470">
                <a:extLst>
                  <a:ext uri="{FF2B5EF4-FFF2-40B4-BE49-F238E27FC236}">
                    <a16:creationId xmlns:a16="http://schemas.microsoft.com/office/drawing/2014/main" id="{6067FF26-378C-8170-C732-4119AAFD389F}"/>
                  </a:ext>
                </a:extLst>
              </p:cNvPr>
              <p:cNvSpPr/>
              <p:nvPr/>
            </p:nvSpPr>
            <p:spPr bwMode="gray">
              <a:xfrm>
                <a:off x="7165339" y="4643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2" name="Forme libre : forme 471">
                <a:extLst>
                  <a:ext uri="{FF2B5EF4-FFF2-40B4-BE49-F238E27FC236}">
                    <a16:creationId xmlns:a16="http://schemas.microsoft.com/office/drawing/2014/main" id="{5D7A8072-3E79-CB4F-51A3-1DD37D490062}"/>
                  </a:ext>
                </a:extLst>
              </p:cNvPr>
              <p:cNvSpPr/>
              <p:nvPr/>
            </p:nvSpPr>
            <p:spPr bwMode="gray">
              <a:xfrm>
                <a:off x="7117080" y="4643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3" name="Forme libre : forme 472">
                <a:extLst>
                  <a:ext uri="{FF2B5EF4-FFF2-40B4-BE49-F238E27FC236}">
                    <a16:creationId xmlns:a16="http://schemas.microsoft.com/office/drawing/2014/main" id="{64D9BA5A-B9AE-25A5-E0F4-EE08F2DB5EC3}"/>
                  </a:ext>
                </a:extLst>
              </p:cNvPr>
              <p:cNvSpPr/>
              <p:nvPr/>
            </p:nvSpPr>
            <p:spPr bwMode="gray">
              <a:xfrm>
                <a:off x="7067550" y="4643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4" name="Forme libre : forme 473">
                <a:extLst>
                  <a:ext uri="{FF2B5EF4-FFF2-40B4-BE49-F238E27FC236}">
                    <a16:creationId xmlns:a16="http://schemas.microsoft.com/office/drawing/2014/main" id="{162B60F2-AC97-7AC0-22F6-3BA4C187C0CA}"/>
                  </a:ext>
                </a:extLst>
              </p:cNvPr>
              <p:cNvSpPr/>
              <p:nvPr/>
            </p:nvSpPr>
            <p:spPr bwMode="gray">
              <a:xfrm>
                <a:off x="7019289" y="4643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5" name="Forme libre : forme 474">
                <a:extLst>
                  <a:ext uri="{FF2B5EF4-FFF2-40B4-BE49-F238E27FC236}">
                    <a16:creationId xmlns:a16="http://schemas.microsoft.com/office/drawing/2014/main" id="{35824679-B192-6EC2-DC9E-EC074457D812}"/>
                  </a:ext>
                </a:extLst>
              </p:cNvPr>
              <p:cNvSpPr/>
              <p:nvPr/>
            </p:nvSpPr>
            <p:spPr bwMode="gray">
              <a:xfrm>
                <a:off x="6969759" y="4643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6" name="Forme libre : forme 475">
                <a:extLst>
                  <a:ext uri="{FF2B5EF4-FFF2-40B4-BE49-F238E27FC236}">
                    <a16:creationId xmlns:a16="http://schemas.microsoft.com/office/drawing/2014/main" id="{DDABDD85-7039-A4AA-E7EC-87477C52D59E}"/>
                  </a:ext>
                </a:extLst>
              </p:cNvPr>
              <p:cNvSpPr/>
              <p:nvPr/>
            </p:nvSpPr>
            <p:spPr bwMode="gray">
              <a:xfrm>
                <a:off x="6920230" y="4643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7" name="Forme libre : forme 476">
                <a:extLst>
                  <a:ext uri="{FF2B5EF4-FFF2-40B4-BE49-F238E27FC236}">
                    <a16:creationId xmlns:a16="http://schemas.microsoft.com/office/drawing/2014/main" id="{47DDBE3C-4C2F-FD67-14E8-E66FE7697583}"/>
                  </a:ext>
                </a:extLst>
              </p:cNvPr>
              <p:cNvSpPr/>
              <p:nvPr/>
            </p:nvSpPr>
            <p:spPr bwMode="gray">
              <a:xfrm>
                <a:off x="6871969" y="4643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8" name="Forme libre : forme 477">
                <a:extLst>
                  <a:ext uri="{FF2B5EF4-FFF2-40B4-BE49-F238E27FC236}">
                    <a16:creationId xmlns:a16="http://schemas.microsoft.com/office/drawing/2014/main" id="{0925E7C3-331F-91E5-4112-C0882D184599}"/>
                  </a:ext>
                </a:extLst>
              </p:cNvPr>
              <p:cNvSpPr/>
              <p:nvPr/>
            </p:nvSpPr>
            <p:spPr bwMode="gray">
              <a:xfrm>
                <a:off x="6822439" y="4643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9" name="Forme libre : forme 478">
                <a:extLst>
                  <a:ext uri="{FF2B5EF4-FFF2-40B4-BE49-F238E27FC236}">
                    <a16:creationId xmlns:a16="http://schemas.microsoft.com/office/drawing/2014/main" id="{FF21E802-31F9-D51A-7CC0-DB271BF29BCE}"/>
                  </a:ext>
                </a:extLst>
              </p:cNvPr>
              <p:cNvSpPr/>
              <p:nvPr/>
            </p:nvSpPr>
            <p:spPr bwMode="gray">
              <a:xfrm>
                <a:off x="6774180" y="4643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0" name="Forme libre : forme 479">
                <a:extLst>
                  <a:ext uri="{FF2B5EF4-FFF2-40B4-BE49-F238E27FC236}">
                    <a16:creationId xmlns:a16="http://schemas.microsoft.com/office/drawing/2014/main" id="{03939C7D-9683-E57E-9F50-E57011B4CA5E}"/>
                  </a:ext>
                </a:extLst>
              </p:cNvPr>
              <p:cNvSpPr/>
              <p:nvPr/>
            </p:nvSpPr>
            <p:spPr bwMode="gray">
              <a:xfrm>
                <a:off x="500888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1" name="Forme libre : forme 480">
                <a:extLst>
                  <a:ext uri="{FF2B5EF4-FFF2-40B4-BE49-F238E27FC236}">
                    <a16:creationId xmlns:a16="http://schemas.microsoft.com/office/drawing/2014/main" id="{AA971ED2-775F-10F1-F630-112ECF7276FF}"/>
                  </a:ext>
                </a:extLst>
              </p:cNvPr>
              <p:cNvSpPr/>
              <p:nvPr/>
            </p:nvSpPr>
            <p:spPr bwMode="gray">
              <a:xfrm>
                <a:off x="496062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2" name="Forme libre : forme 481">
                <a:extLst>
                  <a:ext uri="{FF2B5EF4-FFF2-40B4-BE49-F238E27FC236}">
                    <a16:creationId xmlns:a16="http://schemas.microsoft.com/office/drawing/2014/main" id="{B856AF18-7AFA-216F-1215-B6CD4CF76FFC}"/>
                  </a:ext>
                </a:extLst>
              </p:cNvPr>
              <p:cNvSpPr/>
              <p:nvPr/>
            </p:nvSpPr>
            <p:spPr bwMode="gray">
              <a:xfrm>
                <a:off x="491109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3" name="Forme libre : forme 482">
                <a:extLst>
                  <a:ext uri="{FF2B5EF4-FFF2-40B4-BE49-F238E27FC236}">
                    <a16:creationId xmlns:a16="http://schemas.microsoft.com/office/drawing/2014/main" id="{52ECB3A8-98E9-7E51-1A35-40EC43E4B1E4}"/>
                  </a:ext>
                </a:extLst>
              </p:cNvPr>
              <p:cNvSpPr/>
              <p:nvPr/>
            </p:nvSpPr>
            <p:spPr bwMode="gray">
              <a:xfrm>
                <a:off x="471551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4" name="Forme libre : forme 483">
                <a:extLst>
                  <a:ext uri="{FF2B5EF4-FFF2-40B4-BE49-F238E27FC236}">
                    <a16:creationId xmlns:a16="http://schemas.microsoft.com/office/drawing/2014/main" id="{55650BE6-402B-037F-6E09-8D2214EE609D}"/>
                  </a:ext>
                </a:extLst>
              </p:cNvPr>
              <p:cNvSpPr/>
              <p:nvPr/>
            </p:nvSpPr>
            <p:spPr bwMode="gray">
              <a:xfrm>
                <a:off x="466598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5" name="Forme libre : forme 484">
                <a:extLst>
                  <a:ext uri="{FF2B5EF4-FFF2-40B4-BE49-F238E27FC236}">
                    <a16:creationId xmlns:a16="http://schemas.microsoft.com/office/drawing/2014/main" id="{A2F84288-3120-B9BE-1C9C-09399382158C}"/>
                  </a:ext>
                </a:extLst>
              </p:cNvPr>
              <p:cNvSpPr/>
              <p:nvPr/>
            </p:nvSpPr>
            <p:spPr bwMode="gray">
              <a:xfrm>
                <a:off x="461772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6" name="Forme libre : forme 485">
                <a:extLst>
                  <a:ext uri="{FF2B5EF4-FFF2-40B4-BE49-F238E27FC236}">
                    <a16:creationId xmlns:a16="http://schemas.microsoft.com/office/drawing/2014/main" id="{1AEF0B0B-23E9-EEE3-0448-63E6D7BF83AB}"/>
                  </a:ext>
                </a:extLst>
              </p:cNvPr>
              <p:cNvSpPr/>
              <p:nvPr/>
            </p:nvSpPr>
            <p:spPr bwMode="gray">
              <a:xfrm>
                <a:off x="456819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7" name="Forme libre : forme 486">
                <a:extLst>
                  <a:ext uri="{FF2B5EF4-FFF2-40B4-BE49-F238E27FC236}">
                    <a16:creationId xmlns:a16="http://schemas.microsoft.com/office/drawing/2014/main" id="{F6D3D933-2E41-46FE-C658-85BBB4FC7E00}"/>
                  </a:ext>
                </a:extLst>
              </p:cNvPr>
              <p:cNvSpPr/>
              <p:nvPr/>
            </p:nvSpPr>
            <p:spPr bwMode="gray">
              <a:xfrm>
                <a:off x="451866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8" name="Forme libre : forme 487">
                <a:extLst>
                  <a:ext uri="{FF2B5EF4-FFF2-40B4-BE49-F238E27FC236}">
                    <a16:creationId xmlns:a16="http://schemas.microsoft.com/office/drawing/2014/main" id="{5710223B-718D-1A0E-77DD-6E3AB5CF94F1}"/>
                  </a:ext>
                </a:extLst>
              </p:cNvPr>
              <p:cNvSpPr/>
              <p:nvPr/>
            </p:nvSpPr>
            <p:spPr bwMode="gray">
              <a:xfrm>
                <a:off x="447040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9" name="Forme libre : forme 488">
                <a:extLst>
                  <a:ext uri="{FF2B5EF4-FFF2-40B4-BE49-F238E27FC236}">
                    <a16:creationId xmlns:a16="http://schemas.microsoft.com/office/drawing/2014/main" id="{0D8504D9-29E5-6F7E-2296-CD33EE7335AD}"/>
                  </a:ext>
                </a:extLst>
              </p:cNvPr>
              <p:cNvSpPr/>
              <p:nvPr/>
            </p:nvSpPr>
            <p:spPr bwMode="gray">
              <a:xfrm>
                <a:off x="442087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0" name="Forme libre : forme 489">
                <a:extLst>
                  <a:ext uri="{FF2B5EF4-FFF2-40B4-BE49-F238E27FC236}">
                    <a16:creationId xmlns:a16="http://schemas.microsoft.com/office/drawing/2014/main" id="{7A412659-D55C-8281-B6DB-791997BC24C3}"/>
                  </a:ext>
                </a:extLst>
              </p:cNvPr>
              <p:cNvSpPr/>
              <p:nvPr/>
            </p:nvSpPr>
            <p:spPr bwMode="gray">
              <a:xfrm>
                <a:off x="437261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1" name="Forme libre : forme 490">
                <a:extLst>
                  <a:ext uri="{FF2B5EF4-FFF2-40B4-BE49-F238E27FC236}">
                    <a16:creationId xmlns:a16="http://schemas.microsoft.com/office/drawing/2014/main" id="{DAAA0DA6-B3F0-754C-EF06-D5EC35B4F18D}"/>
                  </a:ext>
                </a:extLst>
              </p:cNvPr>
              <p:cNvSpPr/>
              <p:nvPr/>
            </p:nvSpPr>
            <p:spPr bwMode="gray">
              <a:xfrm>
                <a:off x="432308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2" name="Forme libre : forme 491">
                <a:extLst>
                  <a:ext uri="{FF2B5EF4-FFF2-40B4-BE49-F238E27FC236}">
                    <a16:creationId xmlns:a16="http://schemas.microsoft.com/office/drawing/2014/main" id="{92693C9A-3E4D-FF8D-234D-A2DFE98E5C13}"/>
                  </a:ext>
                </a:extLst>
              </p:cNvPr>
              <p:cNvSpPr/>
              <p:nvPr/>
            </p:nvSpPr>
            <p:spPr bwMode="gray">
              <a:xfrm>
                <a:off x="427355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3" name="Forme libre : forme 492">
                <a:extLst>
                  <a:ext uri="{FF2B5EF4-FFF2-40B4-BE49-F238E27FC236}">
                    <a16:creationId xmlns:a16="http://schemas.microsoft.com/office/drawing/2014/main" id="{3C0807CD-8490-0F2A-A9CC-3A2EE16824BF}"/>
                  </a:ext>
                </a:extLst>
              </p:cNvPr>
              <p:cNvSpPr/>
              <p:nvPr/>
            </p:nvSpPr>
            <p:spPr bwMode="gray">
              <a:xfrm>
                <a:off x="422529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4" name="Forme libre : forme 493">
                <a:extLst>
                  <a:ext uri="{FF2B5EF4-FFF2-40B4-BE49-F238E27FC236}">
                    <a16:creationId xmlns:a16="http://schemas.microsoft.com/office/drawing/2014/main" id="{71A9AFF4-8A74-CB0D-8499-E4A01AB70AE0}"/>
                  </a:ext>
                </a:extLst>
              </p:cNvPr>
              <p:cNvSpPr/>
              <p:nvPr/>
            </p:nvSpPr>
            <p:spPr bwMode="gray">
              <a:xfrm>
                <a:off x="417576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5" name="Forme libre : forme 494">
                <a:extLst>
                  <a:ext uri="{FF2B5EF4-FFF2-40B4-BE49-F238E27FC236}">
                    <a16:creationId xmlns:a16="http://schemas.microsoft.com/office/drawing/2014/main" id="{9C357C3F-16F6-E02D-6D1D-51D0B7F68A11}"/>
                  </a:ext>
                </a:extLst>
              </p:cNvPr>
              <p:cNvSpPr/>
              <p:nvPr/>
            </p:nvSpPr>
            <p:spPr bwMode="gray">
              <a:xfrm>
                <a:off x="412750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6" name="Forme libre : forme 495">
                <a:extLst>
                  <a:ext uri="{FF2B5EF4-FFF2-40B4-BE49-F238E27FC236}">
                    <a16:creationId xmlns:a16="http://schemas.microsoft.com/office/drawing/2014/main" id="{89862159-A3A5-E4F1-D917-0ECBDC0268D2}"/>
                  </a:ext>
                </a:extLst>
              </p:cNvPr>
              <p:cNvSpPr/>
              <p:nvPr/>
            </p:nvSpPr>
            <p:spPr bwMode="gray">
              <a:xfrm>
                <a:off x="285242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7" name="Forme libre : forme 496">
                <a:extLst>
                  <a:ext uri="{FF2B5EF4-FFF2-40B4-BE49-F238E27FC236}">
                    <a16:creationId xmlns:a16="http://schemas.microsoft.com/office/drawing/2014/main" id="{EE0308A3-8FDF-0FF8-CD53-ECC135EB2396}"/>
                  </a:ext>
                </a:extLst>
              </p:cNvPr>
              <p:cNvSpPr/>
              <p:nvPr/>
            </p:nvSpPr>
            <p:spPr bwMode="gray">
              <a:xfrm>
                <a:off x="280416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8" name="Forme libre : forme 497">
                <a:extLst>
                  <a:ext uri="{FF2B5EF4-FFF2-40B4-BE49-F238E27FC236}">
                    <a16:creationId xmlns:a16="http://schemas.microsoft.com/office/drawing/2014/main" id="{6D3FC730-AEFC-FA6B-D0D7-B90AC1E3B274}"/>
                  </a:ext>
                </a:extLst>
              </p:cNvPr>
              <p:cNvSpPr/>
              <p:nvPr/>
            </p:nvSpPr>
            <p:spPr bwMode="gray">
              <a:xfrm>
                <a:off x="275463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9" name="Forme libre : forme 498">
                <a:extLst>
                  <a:ext uri="{FF2B5EF4-FFF2-40B4-BE49-F238E27FC236}">
                    <a16:creationId xmlns:a16="http://schemas.microsoft.com/office/drawing/2014/main" id="{713686FD-8E59-7A83-9052-DFC82B599206}"/>
                  </a:ext>
                </a:extLst>
              </p:cNvPr>
              <p:cNvSpPr/>
              <p:nvPr/>
            </p:nvSpPr>
            <p:spPr bwMode="gray">
              <a:xfrm>
                <a:off x="270510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0" name="Forme libre : forme 499">
                <a:extLst>
                  <a:ext uri="{FF2B5EF4-FFF2-40B4-BE49-F238E27FC236}">
                    <a16:creationId xmlns:a16="http://schemas.microsoft.com/office/drawing/2014/main" id="{7C6443B3-CD7F-E085-2936-C1784ABDDCAF}"/>
                  </a:ext>
                </a:extLst>
              </p:cNvPr>
              <p:cNvSpPr/>
              <p:nvPr/>
            </p:nvSpPr>
            <p:spPr bwMode="gray">
              <a:xfrm>
                <a:off x="265684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1" name="Forme libre : forme 500">
                <a:extLst>
                  <a:ext uri="{FF2B5EF4-FFF2-40B4-BE49-F238E27FC236}">
                    <a16:creationId xmlns:a16="http://schemas.microsoft.com/office/drawing/2014/main" id="{C7D4886D-537F-4E79-D8F3-8B2BB94C9CF5}"/>
                  </a:ext>
                </a:extLst>
              </p:cNvPr>
              <p:cNvSpPr/>
              <p:nvPr/>
            </p:nvSpPr>
            <p:spPr bwMode="gray">
              <a:xfrm>
                <a:off x="260731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2" name="Forme libre : forme 501">
                <a:extLst>
                  <a:ext uri="{FF2B5EF4-FFF2-40B4-BE49-F238E27FC236}">
                    <a16:creationId xmlns:a16="http://schemas.microsoft.com/office/drawing/2014/main" id="{E0785104-1ACE-DFF6-89AB-A8DFF1C641B7}"/>
                  </a:ext>
                </a:extLst>
              </p:cNvPr>
              <p:cNvSpPr/>
              <p:nvPr/>
            </p:nvSpPr>
            <p:spPr bwMode="gray">
              <a:xfrm>
                <a:off x="255905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3" name="Forme libre : forme 502">
                <a:extLst>
                  <a:ext uri="{FF2B5EF4-FFF2-40B4-BE49-F238E27FC236}">
                    <a16:creationId xmlns:a16="http://schemas.microsoft.com/office/drawing/2014/main" id="{1DD1D3F3-1F41-1E19-4EB2-A41C834FF941}"/>
                  </a:ext>
                </a:extLst>
              </p:cNvPr>
              <p:cNvSpPr/>
              <p:nvPr/>
            </p:nvSpPr>
            <p:spPr bwMode="gray">
              <a:xfrm>
                <a:off x="250952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4" name="Forme libre : forme 503">
                <a:extLst>
                  <a:ext uri="{FF2B5EF4-FFF2-40B4-BE49-F238E27FC236}">
                    <a16:creationId xmlns:a16="http://schemas.microsoft.com/office/drawing/2014/main" id="{EC950EE1-B2B0-9267-B2C9-90C264E8FEF2}"/>
                  </a:ext>
                </a:extLst>
              </p:cNvPr>
              <p:cNvSpPr/>
              <p:nvPr/>
            </p:nvSpPr>
            <p:spPr bwMode="gray">
              <a:xfrm>
                <a:off x="245999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5" name="Forme libre : forme 504">
                <a:extLst>
                  <a:ext uri="{FF2B5EF4-FFF2-40B4-BE49-F238E27FC236}">
                    <a16:creationId xmlns:a16="http://schemas.microsoft.com/office/drawing/2014/main" id="{BB788ABB-0A52-F06B-EB7F-2FF1BF77E706}"/>
                  </a:ext>
                </a:extLst>
              </p:cNvPr>
              <p:cNvSpPr/>
              <p:nvPr/>
            </p:nvSpPr>
            <p:spPr bwMode="gray">
              <a:xfrm>
                <a:off x="241173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6" name="Forme libre : forme 505">
                <a:extLst>
                  <a:ext uri="{FF2B5EF4-FFF2-40B4-BE49-F238E27FC236}">
                    <a16:creationId xmlns:a16="http://schemas.microsoft.com/office/drawing/2014/main" id="{0C45AD1C-8E19-557B-3989-AD7A158254F0}"/>
                  </a:ext>
                </a:extLst>
              </p:cNvPr>
              <p:cNvSpPr/>
              <p:nvPr/>
            </p:nvSpPr>
            <p:spPr bwMode="gray">
              <a:xfrm>
                <a:off x="236220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7" name="Forme libre : forme 506">
                <a:extLst>
                  <a:ext uri="{FF2B5EF4-FFF2-40B4-BE49-F238E27FC236}">
                    <a16:creationId xmlns:a16="http://schemas.microsoft.com/office/drawing/2014/main" id="{D03C11D2-2027-2A7C-27CA-D3C5972D5538}"/>
                  </a:ext>
                </a:extLst>
              </p:cNvPr>
              <p:cNvSpPr/>
              <p:nvPr/>
            </p:nvSpPr>
            <p:spPr bwMode="gray">
              <a:xfrm>
                <a:off x="231394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8" name="Forme libre : forme 507">
                <a:extLst>
                  <a:ext uri="{FF2B5EF4-FFF2-40B4-BE49-F238E27FC236}">
                    <a16:creationId xmlns:a16="http://schemas.microsoft.com/office/drawing/2014/main" id="{F474FFB9-5127-E159-4FAF-1BAD41142E3C}"/>
                  </a:ext>
                </a:extLst>
              </p:cNvPr>
              <p:cNvSpPr/>
              <p:nvPr/>
            </p:nvSpPr>
            <p:spPr bwMode="gray">
              <a:xfrm>
                <a:off x="226441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9" name="Forme libre : forme 508">
                <a:extLst>
                  <a:ext uri="{FF2B5EF4-FFF2-40B4-BE49-F238E27FC236}">
                    <a16:creationId xmlns:a16="http://schemas.microsoft.com/office/drawing/2014/main" id="{1BBA2144-7A30-41CF-6751-FF4A4FB3C3A0}"/>
                  </a:ext>
                </a:extLst>
              </p:cNvPr>
              <p:cNvSpPr/>
              <p:nvPr/>
            </p:nvSpPr>
            <p:spPr bwMode="gray">
              <a:xfrm>
                <a:off x="221488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0" name="Forme libre : forme 509">
                <a:extLst>
                  <a:ext uri="{FF2B5EF4-FFF2-40B4-BE49-F238E27FC236}">
                    <a16:creationId xmlns:a16="http://schemas.microsoft.com/office/drawing/2014/main" id="{2182888F-4772-6D2E-39D8-18FF1905DCB7}"/>
                  </a:ext>
                </a:extLst>
              </p:cNvPr>
              <p:cNvSpPr/>
              <p:nvPr/>
            </p:nvSpPr>
            <p:spPr bwMode="gray">
              <a:xfrm>
                <a:off x="216662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1" name="Forme libre : forme 510">
                <a:extLst>
                  <a:ext uri="{FF2B5EF4-FFF2-40B4-BE49-F238E27FC236}">
                    <a16:creationId xmlns:a16="http://schemas.microsoft.com/office/drawing/2014/main" id="{AE6E95F9-8052-2805-FF4B-9C7F43C5B61D}"/>
                  </a:ext>
                </a:extLst>
              </p:cNvPr>
              <p:cNvSpPr/>
              <p:nvPr/>
            </p:nvSpPr>
            <p:spPr bwMode="gray">
              <a:xfrm>
                <a:off x="2117090" y="4643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2" name="Forme libre : forme 511">
                <a:extLst>
                  <a:ext uri="{FF2B5EF4-FFF2-40B4-BE49-F238E27FC236}">
                    <a16:creationId xmlns:a16="http://schemas.microsoft.com/office/drawing/2014/main" id="{AD5BFBB0-5D32-A60F-DB1B-6532EBE372B1}"/>
                  </a:ext>
                </a:extLst>
              </p:cNvPr>
              <p:cNvSpPr/>
              <p:nvPr/>
            </p:nvSpPr>
            <p:spPr bwMode="gray">
              <a:xfrm>
                <a:off x="7362189" y="45948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3" name="Forme libre : forme 512">
                <a:extLst>
                  <a:ext uri="{FF2B5EF4-FFF2-40B4-BE49-F238E27FC236}">
                    <a16:creationId xmlns:a16="http://schemas.microsoft.com/office/drawing/2014/main" id="{8AA9F6BD-AE4C-54A9-AE2D-59268B5BC67E}"/>
                  </a:ext>
                </a:extLst>
              </p:cNvPr>
              <p:cNvSpPr/>
              <p:nvPr/>
            </p:nvSpPr>
            <p:spPr bwMode="gray">
              <a:xfrm>
                <a:off x="7312659" y="45948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4" name="Forme libre : forme 513">
                <a:extLst>
                  <a:ext uri="{FF2B5EF4-FFF2-40B4-BE49-F238E27FC236}">
                    <a16:creationId xmlns:a16="http://schemas.microsoft.com/office/drawing/2014/main" id="{C8CF1B5A-414E-79B0-D296-619A4EB432ED}"/>
                  </a:ext>
                </a:extLst>
              </p:cNvPr>
              <p:cNvSpPr/>
              <p:nvPr/>
            </p:nvSpPr>
            <p:spPr bwMode="gray">
              <a:xfrm>
                <a:off x="7264400" y="45948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5" name="Forme libre : forme 514">
                <a:extLst>
                  <a:ext uri="{FF2B5EF4-FFF2-40B4-BE49-F238E27FC236}">
                    <a16:creationId xmlns:a16="http://schemas.microsoft.com/office/drawing/2014/main" id="{1DA2B2D6-1D4C-3D64-D5E5-E8E0EBD49181}"/>
                  </a:ext>
                </a:extLst>
              </p:cNvPr>
              <p:cNvSpPr/>
              <p:nvPr/>
            </p:nvSpPr>
            <p:spPr bwMode="gray">
              <a:xfrm>
                <a:off x="7165339" y="45948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6" name="Forme libre : forme 515">
                <a:extLst>
                  <a:ext uri="{FF2B5EF4-FFF2-40B4-BE49-F238E27FC236}">
                    <a16:creationId xmlns:a16="http://schemas.microsoft.com/office/drawing/2014/main" id="{2C53673B-38CF-86BD-4699-2D7A402A6F8F}"/>
                  </a:ext>
                </a:extLst>
              </p:cNvPr>
              <p:cNvSpPr/>
              <p:nvPr/>
            </p:nvSpPr>
            <p:spPr bwMode="gray">
              <a:xfrm>
                <a:off x="7117080" y="45948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7" name="Forme libre : forme 516">
                <a:extLst>
                  <a:ext uri="{FF2B5EF4-FFF2-40B4-BE49-F238E27FC236}">
                    <a16:creationId xmlns:a16="http://schemas.microsoft.com/office/drawing/2014/main" id="{557B6ED7-B0FF-ABC8-AF28-5B705291F883}"/>
                  </a:ext>
                </a:extLst>
              </p:cNvPr>
              <p:cNvSpPr/>
              <p:nvPr/>
            </p:nvSpPr>
            <p:spPr bwMode="gray">
              <a:xfrm>
                <a:off x="7067550" y="45948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8" name="Forme libre : forme 517">
                <a:extLst>
                  <a:ext uri="{FF2B5EF4-FFF2-40B4-BE49-F238E27FC236}">
                    <a16:creationId xmlns:a16="http://schemas.microsoft.com/office/drawing/2014/main" id="{8B0D2D95-31D4-EBE3-DE3A-740C00F7573A}"/>
                  </a:ext>
                </a:extLst>
              </p:cNvPr>
              <p:cNvSpPr/>
              <p:nvPr/>
            </p:nvSpPr>
            <p:spPr bwMode="gray">
              <a:xfrm>
                <a:off x="7019289" y="45948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9" name="Forme libre : forme 518">
                <a:extLst>
                  <a:ext uri="{FF2B5EF4-FFF2-40B4-BE49-F238E27FC236}">
                    <a16:creationId xmlns:a16="http://schemas.microsoft.com/office/drawing/2014/main" id="{CB812976-B9AB-7968-7912-841221BD97C1}"/>
                  </a:ext>
                </a:extLst>
              </p:cNvPr>
              <p:cNvSpPr/>
              <p:nvPr/>
            </p:nvSpPr>
            <p:spPr bwMode="gray">
              <a:xfrm>
                <a:off x="6969759" y="45948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0" name="Forme libre : forme 519">
                <a:extLst>
                  <a:ext uri="{FF2B5EF4-FFF2-40B4-BE49-F238E27FC236}">
                    <a16:creationId xmlns:a16="http://schemas.microsoft.com/office/drawing/2014/main" id="{91DE3F3A-CD8F-FCFD-E5AF-5DBC6C19DE2A}"/>
                  </a:ext>
                </a:extLst>
              </p:cNvPr>
              <p:cNvSpPr/>
              <p:nvPr/>
            </p:nvSpPr>
            <p:spPr bwMode="gray">
              <a:xfrm>
                <a:off x="6920230" y="45948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1" name="Forme libre : forme 520">
                <a:extLst>
                  <a:ext uri="{FF2B5EF4-FFF2-40B4-BE49-F238E27FC236}">
                    <a16:creationId xmlns:a16="http://schemas.microsoft.com/office/drawing/2014/main" id="{F6ECEB8E-5A41-E7F0-5120-63070E28A149}"/>
                  </a:ext>
                </a:extLst>
              </p:cNvPr>
              <p:cNvSpPr/>
              <p:nvPr/>
            </p:nvSpPr>
            <p:spPr bwMode="gray">
              <a:xfrm>
                <a:off x="6871969" y="45948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2" name="Forme libre : forme 521">
                <a:extLst>
                  <a:ext uri="{FF2B5EF4-FFF2-40B4-BE49-F238E27FC236}">
                    <a16:creationId xmlns:a16="http://schemas.microsoft.com/office/drawing/2014/main" id="{55E90204-8B98-2162-AB17-E7A162FD4C77}"/>
                  </a:ext>
                </a:extLst>
              </p:cNvPr>
              <p:cNvSpPr/>
              <p:nvPr/>
            </p:nvSpPr>
            <p:spPr bwMode="gray">
              <a:xfrm>
                <a:off x="6822439" y="45948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3" name="Forme libre : forme 522">
                <a:extLst>
                  <a:ext uri="{FF2B5EF4-FFF2-40B4-BE49-F238E27FC236}">
                    <a16:creationId xmlns:a16="http://schemas.microsoft.com/office/drawing/2014/main" id="{0C741E70-E28F-9B16-1A60-3ED8DB1F7558}"/>
                  </a:ext>
                </a:extLst>
              </p:cNvPr>
              <p:cNvSpPr/>
              <p:nvPr/>
            </p:nvSpPr>
            <p:spPr bwMode="gray">
              <a:xfrm>
                <a:off x="505841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4" name="Forme libre : forme 523">
                <a:extLst>
                  <a:ext uri="{FF2B5EF4-FFF2-40B4-BE49-F238E27FC236}">
                    <a16:creationId xmlns:a16="http://schemas.microsoft.com/office/drawing/2014/main" id="{FF1A0DE7-B381-8C8C-40E6-9ABEA8534D19}"/>
                  </a:ext>
                </a:extLst>
              </p:cNvPr>
              <p:cNvSpPr/>
              <p:nvPr/>
            </p:nvSpPr>
            <p:spPr bwMode="gray">
              <a:xfrm>
                <a:off x="500888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5" name="Forme libre : forme 524">
                <a:extLst>
                  <a:ext uri="{FF2B5EF4-FFF2-40B4-BE49-F238E27FC236}">
                    <a16:creationId xmlns:a16="http://schemas.microsoft.com/office/drawing/2014/main" id="{F86EC724-F3CF-8EB5-75A1-7E2EEF467E94}"/>
                  </a:ext>
                </a:extLst>
              </p:cNvPr>
              <p:cNvSpPr/>
              <p:nvPr/>
            </p:nvSpPr>
            <p:spPr bwMode="gray">
              <a:xfrm>
                <a:off x="496062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6" name="Forme libre : forme 525">
                <a:extLst>
                  <a:ext uri="{FF2B5EF4-FFF2-40B4-BE49-F238E27FC236}">
                    <a16:creationId xmlns:a16="http://schemas.microsoft.com/office/drawing/2014/main" id="{1ED24157-354C-D458-1AE7-5085A40AE1E0}"/>
                  </a:ext>
                </a:extLst>
              </p:cNvPr>
              <p:cNvSpPr/>
              <p:nvPr/>
            </p:nvSpPr>
            <p:spPr bwMode="gray">
              <a:xfrm>
                <a:off x="476377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7" name="Forme libre : forme 526">
                <a:extLst>
                  <a:ext uri="{FF2B5EF4-FFF2-40B4-BE49-F238E27FC236}">
                    <a16:creationId xmlns:a16="http://schemas.microsoft.com/office/drawing/2014/main" id="{3B59C91F-5ED1-5D54-5FAD-8B3D2253928A}"/>
                  </a:ext>
                </a:extLst>
              </p:cNvPr>
              <p:cNvSpPr/>
              <p:nvPr/>
            </p:nvSpPr>
            <p:spPr bwMode="gray">
              <a:xfrm>
                <a:off x="471551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8" name="Forme libre : forme 527">
                <a:extLst>
                  <a:ext uri="{FF2B5EF4-FFF2-40B4-BE49-F238E27FC236}">
                    <a16:creationId xmlns:a16="http://schemas.microsoft.com/office/drawing/2014/main" id="{88A0B779-43D3-D40D-33D7-921623F3018A}"/>
                  </a:ext>
                </a:extLst>
              </p:cNvPr>
              <p:cNvSpPr/>
              <p:nvPr/>
            </p:nvSpPr>
            <p:spPr bwMode="gray">
              <a:xfrm>
                <a:off x="466598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9" name="Forme libre : forme 528">
                <a:extLst>
                  <a:ext uri="{FF2B5EF4-FFF2-40B4-BE49-F238E27FC236}">
                    <a16:creationId xmlns:a16="http://schemas.microsoft.com/office/drawing/2014/main" id="{17A0371C-A53C-2520-A689-CDE19996ABAC}"/>
                  </a:ext>
                </a:extLst>
              </p:cNvPr>
              <p:cNvSpPr/>
              <p:nvPr/>
            </p:nvSpPr>
            <p:spPr bwMode="gray">
              <a:xfrm>
                <a:off x="461772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0" name="Forme libre : forme 529">
                <a:extLst>
                  <a:ext uri="{FF2B5EF4-FFF2-40B4-BE49-F238E27FC236}">
                    <a16:creationId xmlns:a16="http://schemas.microsoft.com/office/drawing/2014/main" id="{53919E17-32B6-477B-8147-A386E2918CBE}"/>
                  </a:ext>
                </a:extLst>
              </p:cNvPr>
              <p:cNvSpPr/>
              <p:nvPr/>
            </p:nvSpPr>
            <p:spPr bwMode="gray">
              <a:xfrm>
                <a:off x="456819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1" name="Forme libre : forme 530">
                <a:extLst>
                  <a:ext uri="{FF2B5EF4-FFF2-40B4-BE49-F238E27FC236}">
                    <a16:creationId xmlns:a16="http://schemas.microsoft.com/office/drawing/2014/main" id="{A237E114-F598-1A0E-95F7-5917BCF262A0}"/>
                  </a:ext>
                </a:extLst>
              </p:cNvPr>
              <p:cNvSpPr/>
              <p:nvPr/>
            </p:nvSpPr>
            <p:spPr bwMode="gray">
              <a:xfrm>
                <a:off x="451866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2" name="Forme libre : forme 531">
                <a:extLst>
                  <a:ext uri="{FF2B5EF4-FFF2-40B4-BE49-F238E27FC236}">
                    <a16:creationId xmlns:a16="http://schemas.microsoft.com/office/drawing/2014/main" id="{C06569BC-0904-B7E6-B00F-2B801504A8DB}"/>
                  </a:ext>
                </a:extLst>
              </p:cNvPr>
              <p:cNvSpPr/>
              <p:nvPr/>
            </p:nvSpPr>
            <p:spPr bwMode="gray">
              <a:xfrm>
                <a:off x="447040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3" name="Forme libre : forme 532">
                <a:extLst>
                  <a:ext uri="{FF2B5EF4-FFF2-40B4-BE49-F238E27FC236}">
                    <a16:creationId xmlns:a16="http://schemas.microsoft.com/office/drawing/2014/main" id="{22E21DC7-A754-6012-777F-9C0C657144A8}"/>
                  </a:ext>
                </a:extLst>
              </p:cNvPr>
              <p:cNvSpPr/>
              <p:nvPr/>
            </p:nvSpPr>
            <p:spPr bwMode="gray">
              <a:xfrm>
                <a:off x="442087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4" name="Forme libre : forme 533">
                <a:extLst>
                  <a:ext uri="{FF2B5EF4-FFF2-40B4-BE49-F238E27FC236}">
                    <a16:creationId xmlns:a16="http://schemas.microsoft.com/office/drawing/2014/main" id="{5BA9E8CA-A934-5B93-6DAD-1CC592AD618D}"/>
                  </a:ext>
                </a:extLst>
              </p:cNvPr>
              <p:cNvSpPr/>
              <p:nvPr/>
            </p:nvSpPr>
            <p:spPr bwMode="gray">
              <a:xfrm>
                <a:off x="437261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5" name="Forme libre : forme 534">
                <a:extLst>
                  <a:ext uri="{FF2B5EF4-FFF2-40B4-BE49-F238E27FC236}">
                    <a16:creationId xmlns:a16="http://schemas.microsoft.com/office/drawing/2014/main" id="{7CAF650F-9511-FA45-046C-37CBD38A60F2}"/>
                  </a:ext>
                </a:extLst>
              </p:cNvPr>
              <p:cNvSpPr/>
              <p:nvPr/>
            </p:nvSpPr>
            <p:spPr bwMode="gray">
              <a:xfrm>
                <a:off x="432308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6" name="Forme libre : forme 535">
                <a:extLst>
                  <a:ext uri="{FF2B5EF4-FFF2-40B4-BE49-F238E27FC236}">
                    <a16:creationId xmlns:a16="http://schemas.microsoft.com/office/drawing/2014/main" id="{45806AF5-4C6D-018E-94D9-598F1E8DC5C2}"/>
                  </a:ext>
                </a:extLst>
              </p:cNvPr>
              <p:cNvSpPr/>
              <p:nvPr/>
            </p:nvSpPr>
            <p:spPr bwMode="gray">
              <a:xfrm>
                <a:off x="427355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7" name="Forme libre : forme 536">
                <a:extLst>
                  <a:ext uri="{FF2B5EF4-FFF2-40B4-BE49-F238E27FC236}">
                    <a16:creationId xmlns:a16="http://schemas.microsoft.com/office/drawing/2014/main" id="{D58B3F55-1628-B61C-E4FA-B5A98D04DAA4}"/>
                  </a:ext>
                </a:extLst>
              </p:cNvPr>
              <p:cNvSpPr/>
              <p:nvPr/>
            </p:nvSpPr>
            <p:spPr bwMode="gray">
              <a:xfrm>
                <a:off x="422529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8" name="Forme libre : forme 537">
                <a:extLst>
                  <a:ext uri="{FF2B5EF4-FFF2-40B4-BE49-F238E27FC236}">
                    <a16:creationId xmlns:a16="http://schemas.microsoft.com/office/drawing/2014/main" id="{40794B91-3FC0-803E-D66E-3F22A010059F}"/>
                  </a:ext>
                </a:extLst>
              </p:cNvPr>
              <p:cNvSpPr/>
              <p:nvPr/>
            </p:nvSpPr>
            <p:spPr bwMode="gray">
              <a:xfrm>
                <a:off x="417576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9" name="Forme libre : forme 538">
                <a:extLst>
                  <a:ext uri="{FF2B5EF4-FFF2-40B4-BE49-F238E27FC236}">
                    <a16:creationId xmlns:a16="http://schemas.microsoft.com/office/drawing/2014/main" id="{FF04672D-807C-DC16-8A12-959142E9C14A}"/>
                  </a:ext>
                </a:extLst>
              </p:cNvPr>
              <p:cNvSpPr/>
              <p:nvPr/>
            </p:nvSpPr>
            <p:spPr bwMode="gray">
              <a:xfrm>
                <a:off x="412750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0" name="Forme libre : forme 539">
                <a:extLst>
                  <a:ext uri="{FF2B5EF4-FFF2-40B4-BE49-F238E27FC236}">
                    <a16:creationId xmlns:a16="http://schemas.microsoft.com/office/drawing/2014/main" id="{E787D68F-1C09-CDCA-1A2D-D8B79D9777E1}"/>
                  </a:ext>
                </a:extLst>
              </p:cNvPr>
              <p:cNvSpPr/>
              <p:nvPr/>
            </p:nvSpPr>
            <p:spPr bwMode="gray">
              <a:xfrm>
                <a:off x="285242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1" name="Forme libre : forme 540">
                <a:extLst>
                  <a:ext uri="{FF2B5EF4-FFF2-40B4-BE49-F238E27FC236}">
                    <a16:creationId xmlns:a16="http://schemas.microsoft.com/office/drawing/2014/main" id="{66519C03-74E0-679D-BFA2-0236E70FB2A3}"/>
                  </a:ext>
                </a:extLst>
              </p:cNvPr>
              <p:cNvSpPr/>
              <p:nvPr/>
            </p:nvSpPr>
            <p:spPr bwMode="gray">
              <a:xfrm>
                <a:off x="280416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2" name="Forme libre : forme 541">
                <a:extLst>
                  <a:ext uri="{FF2B5EF4-FFF2-40B4-BE49-F238E27FC236}">
                    <a16:creationId xmlns:a16="http://schemas.microsoft.com/office/drawing/2014/main" id="{391F3E7B-9288-3360-88E1-9F26241EA9A1}"/>
                  </a:ext>
                </a:extLst>
              </p:cNvPr>
              <p:cNvSpPr/>
              <p:nvPr/>
            </p:nvSpPr>
            <p:spPr bwMode="gray">
              <a:xfrm>
                <a:off x="275463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3" name="Forme libre : forme 542">
                <a:extLst>
                  <a:ext uri="{FF2B5EF4-FFF2-40B4-BE49-F238E27FC236}">
                    <a16:creationId xmlns:a16="http://schemas.microsoft.com/office/drawing/2014/main" id="{657FBAA7-00E3-9009-F604-6FED0D03D091}"/>
                  </a:ext>
                </a:extLst>
              </p:cNvPr>
              <p:cNvSpPr/>
              <p:nvPr/>
            </p:nvSpPr>
            <p:spPr bwMode="gray">
              <a:xfrm>
                <a:off x="270510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4" name="Forme libre : forme 543">
                <a:extLst>
                  <a:ext uri="{FF2B5EF4-FFF2-40B4-BE49-F238E27FC236}">
                    <a16:creationId xmlns:a16="http://schemas.microsoft.com/office/drawing/2014/main" id="{DA12ADE8-1EBA-A1C1-AAAC-0E14D3F4C8D7}"/>
                  </a:ext>
                </a:extLst>
              </p:cNvPr>
              <p:cNvSpPr/>
              <p:nvPr/>
            </p:nvSpPr>
            <p:spPr bwMode="gray">
              <a:xfrm>
                <a:off x="265684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5" name="Forme libre : forme 544">
                <a:extLst>
                  <a:ext uri="{FF2B5EF4-FFF2-40B4-BE49-F238E27FC236}">
                    <a16:creationId xmlns:a16="http://schemas.microsoft.com/office/drawing/2014/main" id="{83501FB5-C728-CCC0-2804-4573E8CAC5F1}"/>
                  </a:ext>
                </a:extLst>
              </p:cNvPr>
              <p:cNvSpPr/>
              <p:nvPr/>
            </p:nvSpPr>
            <p:spPr bwMode="gray">
              <a:xfrm>
                <a:off x="260731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6" name="Forme libre : forme 545">
                <a:extLst>
                  <a:ext uri="{FF2B5EF4-FFF2-40B4-BE49-F238E27FC236}">
                    <a16:creationId xmlns:a16="http://schemas.microsoft.com/office/drawing/2014/main" id="{5C9635C6-2E01-9877-BBB6-7B1D5A9C6ED2}"/>
                  </a:ext>
                </a:extLst>
              </p:cNvPr>
              <p:cNvSpPr/>
              <p:nvPr/>
            </p:nvSpPr>
            <p:spPr bwMode="gray">
              <a:xfrm>
                <a:off x="255905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7" name="Forme libre : forme 546">
                <a:extLst>
                  <a:ext uri="{FF2B5EF4-FFF2-40B4-BE49-F238E27FC236}">
                    <a16:creationId xmlns:a16="http://schemas.microsoft.com/office/drawing/2014/main" id="{41599950-B459-BAA0-71E4-DFBEF554569F}"/>
                  </a:ext>
                </a:extLst>
              </p:cNvPr>
              <p:cNvSpPr/>
              <p:nvPr/>
            </p:nvSpPr>
            <p:spPr bwMode="gray">
              <a:xfrm>
                <a:off x="250952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8" name="Forme libre : forme 547">
                <a:extLst>
                  <a:ext uri="{FF2B5EF4-FFF2-40B4-BE49-F238E27FC236}">
                    <a16:creationId xmlns:a16="http://schemas.microsoft.com/office/drawing/2014/main" id="{54E2868D-7392-AAE1-CB0B-D76BBE78C5D2}"/>
                  </a:ext>
                </a:extLst>
              </p:cNvPr>
              <p:cNvSpPr/>
              <p:nvPr/>
            </p:nvSpPr>
            <p:spPr bwMode="gray">
              <a:xfrm>
                <a:off x="245999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9" name="Forme libre : forme 548">
                <a:extLst>
                  <a:ext uri="{FF2B5EF4-FFF2-40B4-BE49-F238E27FC236}">
                    <a16:creationId xmlns:a16="http://schemas.microsoft.com/office/drawing/2014/main" id="{8B6D27E9-B433-2520-4E84-908EAA3F3F8E}"/>
                  </a:ext>
                </a:extLst>
              </p:cNvPr>
              <p:cNvSpPr/>
              <p:nvPr/>
            </p:nvSpPr>
            <p:spPr bwMode="gray">
              <a:xfrm>
                <a:off x="241173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0" name="Forme libre : forme 549">
                <a:extLst>
                  <a:ext uri="{FF2B5EF4-FFF2-40B4-BE49-F238E27FC236}">
                    <a16:creationId xmlns:a16="http://schemas.microsoft.com/office/drawing/2014/main" id="{067FC6DD-37DE-2F9F-C77C-C2BD777952DD}"/>
                  </a:ext>
                </a:extLst>
              </p:cNvPr>
              <p:cNvSpPr/>
              <p:nvPr/>
            </p:nvSpPr>
            <p:spPr bwMode="gray">
              <a:xfrm>
                <a:off x="236220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1" name="Forme libre : forme 550">
                <a:extLst>
                  <a:ext uri="{FF2B5EF4-FFF2-40B4-BE49-F238E27FC236}">
                    <a16:creationId xmlns:a16="http://schemas.microsoft.com/office/drawing/2014/main" id="{86A533BE-DF50-FD82-D8BD-101F66D98090}"/>
                  </a:ext>
                </a:extLst>
              </p:cNvPr>
              <p:cNvSpPr/>
              <p:nvPr/>
            </p:nvSpPr>
            <p:spPr bwMode="gray">
              <a:xfrm>
                <a:off x="231394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2" name="Forme libre : forme 551">
                <a:extLst>
                  <a:ext uri="{FF2B5EF4-FFF2-40B4-BE49-F238E27FC236}">
                    <a16:creationId xmlns:a16="http://schemas.microsoft.com/office/drawing/2014/main" id="{81B5CCDB-579D-D2E4-98BD-CECF0C29F7A7}"/>
                  </a:ext>
                </a:extLst>
              </p:cNvPr>
              <p:cNvSpPr/>
              <p:nvPr/>
            </p:nvSpPr>
            <p:spPr bwMode="gray">
              <a:xfrm>
                <a:off x="226441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3" name="Forme libre : forme 552">
                <a:extLst>
                  <a:ext uri="{FF2B5EF4-FFF2-40B4-BE49-F238E27FC236}">
                    <a16:creationId xmlns:a16="http://schemas.microsoft.com/office/drawing/2014/main" id="{F99DE45E-CFBD-0B1B-192B-5640855CC4BF}"/>
                  </a:ext>
                </a:extLst>
              </p:cNvPr>
              <p:cNvSpPr/>
              <p:nvPr/>
            </p:nvSpPr>
            <p:spPr bwMode="gray">
              <a:xfrm>
                <a:off x="221488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4" name="Forme libre : forme 553">
                <a:extLst>
                  <a:ext uri="{FF2B5EF4-FFF2-40B4-BE49-F238E27FC236}">
                    <a16:creationId xmlns:a16="http://schemas.microsoft.com/office/drawing/2014/main" id="{E30222C7-EB63-8DDB-BCE6-44F8C35CA634}"/>
                  </a:ext>
                </a:extLst>
              </p:cNvPr>
              <p:cNvSpPr/>
              <p:nvPr/>
            </p:nvSpPr>
            <p:spPr bwMode="gray">
              <a:xfrm>
                <a:off x="216662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5" name="Forme libre : forme 554">
                <a:extLst>
                  <a:ext uri="{FF2B5EF4-FFF2-40B4-BE49-F238E27FC236}">
                    <a16:creationId xmlns:a16="http://schemas.microsoft.com/office/drawing/2014/main" id="{71BB4B07-650B-9FF3-3FAC-796A9866CAC3}"/>
                  </a:ext>
                </a:extLst>
              </p:cNvPr>
              <p:cNvSpPr/>
              <p:nvPr/>
            </p:nvSpPr>
            <p:spPr bwMode="gray">
              <a:xfrm>
                <a:off x="211709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6" name="Forme libre : forme 555">
                <a:extLst>
                  <a:ext uri="{FF2B5EF4-FFF2-40B4-BE49-F238E27FC236}">
                    <a16:creationId xmlns:a16="http://schemas.microsoft.com/office/drawing/2014/main" id="{DE4A2558-0B68-DA01-8694-A2DDC06C997C}"/>
                  </a:ext>
                </a:extLst>
              </p:cNvPr>
              <p:cNvSpPr/>
              <p:nvPr/>
            </p:nvSpPr>
            <p:spPr bwMode="gray">
              <a:xfrm>
                <a:off x="206883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7" name="Forme libre : forme 556">
                <a:extLst>
                  <a:ext uri="{FF2B5EF4-FFF2-40B4-BE49-F238E27FC236}">
                    <a16:creationId xmlns:a16="http://schemas.microsoft.com/office/drawing/2014/main" id="{0B159CCE-BB41-8110-4F68-E84C877EB127}"/>
                  </a:ext>
                </a:extLst>
              </p:cNvPr>
              <p:cNvSpPr/>
              <p:nvPr/>
            </p:nvSpPr>
            <p:spPr bwMode="gray">
              <a:xfrm>
                <a:off x="2019300" y="45948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8" name="Forme libre : forme 557">
                <a:extLst>
                  <a:ext uri="{FF2B5EF4-FFF2-40B4-BE49-F238E27FC236}">
                    <a16:creationId xmlns:a16="http://schemas.microsoft.com/office/drawing/2014/main" id="{69FC144D-2C06-68AE-A55E-B9541C7547D3}"/>
                  </a:ext>
                </a:extLst>
              </p:cNvPr>
              <p:cNvSpPr/>
              <p:nvPr/>
            </p:nvSpPr>
            <p:spPr bwMode="gray">
              <a:xfrm>
                <a:off x="7362189" y="45453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9" name="Forme libre : forme 558">
                <a:extLst>
                  <a:ext uri="{FF2B5EF4-FFF2-40B4-BE49-F238E27FC236}">
                    <a16:creationId xmlns:a16="http://schemas.microsoft.com/office/drawing/2014/main" id="{519EC626-7103-33B7-434E-5BF1A862E1CE}"/>
                  </a:ext>
                </a:extLst>
              </p:cNvPr>
              <p:cNvSpPr/>
              <p:nvPr/>
            </p:nvSpPr>
            <p:spPr bwMode="gray">
              <a:xfrm>
                <a:off x="7312659" y="45453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0" name="Forme libre : forme 559">
                <a:extLst>
                  <a:ext uri="{FF2B5EF4-FFF2-40B4-BE49-F238E27FC236}">
                    <a16:creationId xmlns:a16="http://schemas.microsoft.com/office/drawing/2014/main" id="{5289D0C0-25D7-D614-D573-3F52EDCDCD93}"/>
                  </a:ext>
                </a:extLst>
              </p:cNvPr>
              <p:cNvSpPr/>
              <p:nvPr/>
            </p:nvSpPr>
            <p:spPr bwMode="gray">
              <a:xfrm>
                <a:off x="7264400" y="45453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1" name="Forme libre : forme 560">
                <a:extLst>
                  <a:ext uri="{FF2B5EF4-FFF2-40B4-BE49-F238E27FC236}">
                    <a16:creationId xmlns:a16="http://schemas.microsoft.com/office/drawing/2014/main" id="{7A9EB696-04EF-0C4B-14E5-6EC8C834EB1E}"/>
                  </a:ext>
                </a:extLst>
              </p:cNvPr>
              <p:cNvSpPr/>
              <p:nvPr/>
            </p:nvSpPr>
            <p:spPr bwMode="gray">
              <a:xfrm>
                <a:off x="7117080" y="45453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2" name="Forme libre : forme 561">
                <a:extLst>
                  <a:ext uri="{FF2B5EF4-FFF2-40B4-BE49-F238E27FC236}">
                    <a16:creationId xmlns:a16="http://schemas.microsoft.com/office/drawing/2014/main" id="{F69F5229-5D86-0BB1-C255-9D5E1F311D89}"/>
                  </a:ext>
                </a:extLst>
              </p:cNvPr>
              <p:cNvSpPr/>
              <p:nvPr/>
            </p:nvSpPr>
            <p:spPr bwMode="gray">
              <a:xfrm>
                <a:off x="7067550" y="45453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3" name="Forme libre : forme 562">
                <a:extLst>
                  <a:ext uri="{FF2B5EF4-FFF2-40B4-BE49-F238E27FC236}">
                    <a16:creationId xmlns:a16="http://schemas.microsoft.com/office/drawing/2014/main" id="{5C5CDBC8-135C-F65B-E92C-2A7C88BF3A8A}"/>
                  </a:ext>
                </a:extLst>
              </p:cNvPr>
              <p:cNvSpPr/>
              <p:nvPr/>
            </p:nvSpPr>
            <p:spPr bwMode="gray">
              <a:xfrm>
                <a:off x="7019289" y="45453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4" name="Forme libre : forme 563">
                <a:extLst>
                  <a:ext uri="{FF2B5EF4-FFF2-40B4-BE49-F238E27FC236}">
                    <a16:creationId xmlns:a16="http://schemas.microsoft.com/office/drawing/2014/main" id="{89E1BFF3-5AAD-B90E-FBE5-7C422A157BB9}"/>
                  </a:ext>
                </a:extLst>
              </p:cNvPr>
              <p:cNvSpPr/>
              <p:nvPr/>
            </p:nvSpPr>
            <p:spPr bwMode="gray">
              <a:xfrm>
                <a:off x="6969759" y="45453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5" name="Forme libre : forme 564">
                <a:extLst>
                  <a:ext uri="{FF2B5EF4-FFF2-40B4-BE49-F238E27FC236}">
                    <a16:creationId xmlns:a16="http://schemas.microsoft.com/office/drawing/2014/main" id="{458FAC84-C102-4032-A438-22D2A048546A}"/>
                  </a:ext>
                </a:extLst>
              </p:cNvPr>
              <p:cNvSpPr/>
              <p:nvPr/>
            </p:nvSpPr>
            <p:spPr bwMode="gray">
              <a:xfrm>
                <a:off x="6920230" y="45453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6" name="Forme libre : forme 565">
                <a:extLst>
                  <a:ext uri="{FF2B5EF4-FFF2-40B4-BE49-F238E27FC236}">
                    <a16:creationId xmlns:a16="http://schemas.microsoft.com/office/drawing/2014/main" id="{0FF3A246-03AD-6CE0-3A58-58053D67D949}"/>
                  </a:ext>
                </a:extLst>
              </p:cNvPr>
              <p:cNvSpPr/>
              <p:nvPr/>
            </p:nvSpPr>
            <p:spPr bwMode="gray">
              <a:xfrm>
                <a:off x="6871969" y="45453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7" name="Forme libre : forme 566">
                <a:extLst>
                  <a:ext uri="{FF2B5EF4-FFF2-40B4-BE49-F238E27FC236}">
                    <a16:creationId xmlns:a16="http://schemas.microsoft.com/office/drawing/2014/main" id="{CCE2E801-1BCA-7A49-A585-672E2CE1DD27}"/>
                  </a:ext>
                </a:extLst>
              </p:cNvPr>
              <p:cNvSpPr/>
              <p:nvPr/>
            </p:nvSpPr>
            <p:spPr bwMode="gray">
              <a:xfrm>
                <a:off x="505841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8" name="Forme libre : forme 567">
                <a:extLst>
                  <a:ext uri="{FF2B5EF4-FFF2-40B4-BE49-F238E27FC236}">
                    <a16:creationId xmlns:a16="http://schemas.microsoft.com/office/drawing/2014/main" id="{53D2ED14-4F39-6577-E1FA-A919122C724D}"/>
                  </a:ext>
                </a:extLst>
              </p:cNvPr>
              <p:cNvSpPr/>
              <p:nvPr/>
            </p:nvSpPr>
            <p:spPr bwMode="gray">
              <a:xfrm>
                <a:off x="500888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9" name="Forme libre : forme 568">
                <a:extLst>
                  <a:ext uri="{FF2B5EF4-FFF2-40B4-BE49-F238E27FC236}">
                    <a16:creationId xmlns:a16="http://schemas.microsoft.com/office/drawing/2014/main" id="{0F56F2EE-FA5D-45D8-AADE-DA2AC58C00E0}"/>
                  </a:ext>
                </a:extLst>
              </p:cNvPr>
              <p:cNvSpPr/>
              <p:nvPr/>
            </p:nvSpPr>
            <p:spPr bwMode="gray">
              <a:xfrm>
                <a:off x="476377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0" name="Forme libre : forme 569">
                <a:extLst>
                  <a:ext uri="{FF2B5EF4-FFF2-40B4-BE49-F238E27FC236}">
                    <a16:creationId xmlns:a16="http://schemas.microsoft.com/office/drawing/2014/main" id="{32321645-D59D-D7A6-6029-36D6D59E0F12}"/>
                  </a:ext>
                </a:extLst>
              </p:cNvPr>
              <p:cNvSpPr/>
              <p:nvPr/>
            </p:nvSpPr>
            <p:spPr bwMode="gray">
              <a:xfrm>
                <a:off x="471551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1" name="Forme libre : forme 570">
                <a:extLst>
                  <a:ext uri="{FF2B5EF4-FFF2-40B4-BE49-F238E27FC236}">
                    <a16:creationId xmlns:a16="http://schemas.microsoft.com/office/drawing/2014/main" id="{3E113A01-D656-8B12-BB18-9BCABA41DC05}"/>
                  </a:ext>
                </a:extLst>
              </p:cNvPr>
              <p:cNvSpPr/>
              <p:nvPr/>
            </p:nvSpPr>
            <p:spPr bwMode="gray">
              <a:xfrm>
                <a:off x="466598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2" name="Forme libre : forme 571">
                <a:extLst>
                  <a:ext uri="{FF2B5EF4-FFF2-40B4-BE49-F238E27FC236}">
                    <a16:creationId xmlns:a16="http://schemas.microsoft.com/office/drawing/2014/main" id="{8C07D7FC-1E9A-3FAD-0284-5828EC4F62BA}"/>
                  </a:ext>
                </a:extLst>
              </p:cNvPr>
              <p:cNvSpPr/>
              <p:nvPr/>
            </p:nvSpPr>
            <p:spPr bwMode="gray">
              <a:xfrm>
                <a:off x="461772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3" name="Forme libre : forme 572">
                <a:extLst>
                  <a:ext uri="{FF2B5EF4-FFF2-40B4-BE49-F238E27FC236}">
                    <a16:creationId xmlns:a16="http://schemas.microsoft.com/office/drawing/2014/main" id="{88268D11-6A5F-28D7-A36D-D99015A72E32}"/>
                  </a:ext>
                </a:extLst>
              </p:cNvPr>
              <p:cNvSpPr/>
              <p:nvPr/>
            </p:nvSpPr>
            <p:spPr bwMode="gray">
              <a:xfrm>
                <a:off x="456819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4" name="Forme libre : forme 573">
                <a:extLst>
                  <a:ext uri="{FF2B5EF4-FFF2-40B4-BE49-F238E27FC236}">
                    <a16:creationId xmlns:a16="http://schemas.microsoft.com/office/drawing/2014/main" id="{0BE04D29-CD44-B377-5289-787CF303C266}"/>
                  </a:ext>
                </a:extLst>
              </p:cNvPr>
              <p:cNvSpPr/>
              <p:nvPr/>
            </p:nvSpPr>
            <p:spPr bwMode="gray">
              <a:xfrm>
                <a:off x="451866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5" name="Forme libre : forme 574">
                <a:extLst>
                  <a:ext uri="{FF2B5EF4-FFF2-40B4-BE49-F238E27FC236}">
                    <a16:creationId xmlns:a16="http://schemas.microsoft.com/office/drawing/2014/main" id="{51A9C099-CF0D-151A-4124-143A13C90035}"/>
                  </a:ext>
                </a:extLst>
              </p:cNvPr>
              <p:cNvSpPr/>
              <p:nvPr/>
            </p:nvSpPr>
            <p:spPr bwMode="gray">
              <a:xfrm>
                <a:off x="447040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6" name="Forme libre : forme 575">
                <a:extLst>
                  <a:ext uri="{FF2B5EF4-FFF2-40B4-BE49-F238E27FC236}">
                    <a16:creationId xmlns:a16="http://schemas.microsoft.com/office/drawing/2014/main" id="{F736C2C9-8918-3AA5-4AFD-D87A0A5433CC}"/>
                  </a:ext>
                </a:extLst>
              </p:cNvPr>
              <p:cNvSpPr/>
              <p:nvPr/>
            </p:nvSpPr>
            <p:spPr bwMode="gray">
              <a:xfrm>
                <a:off x="442087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7" name="Forme libre : forme 576">
                <a:extLst>
                  <a:ext uri="{FF2B5EF4-FFF2-40B4-BE49-F238E27FC236}">
                    <a16:creationId xmlns:a16="http://schemas.microsoft.com/office/drawing/2014/main" id="{2D14AC58-136F-5599-82AD-0AA859C6A3D5}"/>
                  </a:ext>
                </a:extLst>
              </p:cNvPr>
              <p:cNvSpPr/>
              <p:nvPr/>
            </p:nvSpPr>
            <p:spPr bwMode="gray">
              <a:xfrm>
                <a:off x="437261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8" name="Forme libre : forme 577">
                <a:extLst>
                  <a:ext uri="{FF2B5EF4-FFF2-40B4-BE49-F238E27FC236}">
                    <a16:creationId xmlns:a16="http://schemas.microsoft.com/office/drawing/2014/main" id="{3239C0D0-018F-1DB4-35B0-B4EA17E7C7F6}"/>
                  </a:ext>
                </a:extLst>
              </p:cNvPr>
              <p:cNvSpPr/>
              <p:nvPr/>
            </p:nvSpPr>
            <p:spPr bwMode="gray">
              <a:xfrm>
                <a:off x="432308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9" name="Forme libre : forme 578">
                <a:extLst>
                  <a:ext uri="{FF2B5EF4-FFF2-40B4-BE49-F238E27FC236}">
                    <a16:creationId xmlns:a16="http://schemas.microsoft.com/office/drawing/2014/main" id="{7BFEB4DC-F646-938F-0C9C-B34014B53B55}"/>
                  </a:ext>
                </a:extLst>
              </p:cNvPr>
              <p:cNvSpPr/>
              <p:nvPr/>
            </p:nvSpPr>
            <p:spPr bwMode="gray">
              <a:xfrm>
                <a:off x="427355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0" name="Forme libre : forme 579">
                <a:extLst>
                  <a:ext uri="{FF2B5EF4-FFF2-40B4-BE49-F238E27FC236}">
                    <a16:creationId xmlns:a16="http://schemas.microsoft.com/office/drawing/2014/main" id="{B1B9CBEA-6C69-DF42-DC6B-C5B19F5D7927}"/>
                  </a:ext>
                </a:extLst>
              </p:cNvPr>
              <p:cNvSpPr/>
              <p:nvPr/>
            </p:nvSpPr>
            <p:spPr bwMode="gray">
              <a:xfrm>
                <a:off x="422529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1" name="Forme libre : forme 580">
                <a:extLst>
                  <a:ext uri="{FF2B5EF4-FFF2-40B4-BE49-F238E27FC236}">
                    <a16:creationId xmlns:a16="http://schemas.microsoft.com/office/drawing/2014/main" id="{FC1634CA-FEB9-97A5-CAF5-B7A8C709DAAC}"/>
                  </a:ext>
                </a:extLst>
              </p:cNvPr>
              <p:cNvSpPr/>
              <p:nvPr/>
            </p:nvSpPr>
            <p:spPr bwMode="gray">
              <a:xfrm>
                <a:off x="417576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2" name="Forme libre : forme 581">
                <a:extLst>
                  <a:ext uri="{FF2B5EF4-FFF2-40B4-BE49-F238E27FC236}">
                    <a16:creationId xmlns:a16="http://schemas.microsoft.com/office/drawing/2014/main" id="{6E1CF038-43C0-385D-5A04-45459C08E290}"/>
                  </a:ext>
                </a:extLst>
              </p:cNvPr>
              <p:cNvSpPr/>
              <p:nvPr/>
            </p:nvSpPr>
            <p:spPr bwMode="gray">
              <a:xfrm>
                <a:off x="412750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3" name="Forme libre : forme 582">
                <a:extLst>
                  <a:ext uri="{FF2B5EF4-FFF2-40B4-BE49-F238E27FC236}">
                    <a16:creationId xmlns:a16="http://schemas.microsoft.com/office/drawing/2014/main" id="{ACA0F330-4185-E9E5-8EFD-616B9CB98A47}"/>
                  </a:ext>
                </a:extLst>
              </p:cNvPr>
              <p:cNvSpPr/>
              <p:nvPr/>
            </p:nvSpPr>
            <p:spPr bwMode="gray">
              <a:xfrm>
                <a:off x="285242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4" name="Forme libre : forme 583">
                <a:extLst>
                  <a:ext uri="{FF2B5EF4-FFF2-40B4-BE49-F238E27FC236}">
                    <a16:creationId xmlns:a16="http://schemas.microsoft.com/office/drawing/2014/main" id="{CB891930-D87D-0C5D-C6BA-C19B49B6B6D6}"/>
                  </a:ext>
                </a:extLst>
              </p:cNvPr>
              <p:cNvSpPr/>
              <p:nvPr/>
            </p:nvSpPr>
            <p:spPr bwMode="gray">
              <a:xfrm>
                <a:off x="280416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5" name="Forme libre : forme 584">
                <a:extLst>
                  <a:ext uri="{FF2B5EF4-FFF2-40B4-BE49-F238E27FC236}">
                    <a16:creationId xmlns:a16="http://schemas.microsoft.com/office/drawing/2014/main" id="{496DF1DF-72FD-DA2C-9336-E4A63F889DDA}"/>
                  </a:ext>
                </a:extLst>
              </p:cNvPr>
              <p:cNvSpPr/>
              <p:nvPr/>
            </p:nvSpPr>
            <p:spPr bwMode="gray">
              <a:xfrm>
                <a:off x="275463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6" name="Forme libre : forme 585">
                <a:extLst>
                  <a:ext uri="{FF2B5EF4-FFF2-40B4-BE49-F238E27FC236}">
                    <a16:creationId xmlns:a16="http://schemas.microsoft.com/office/drawing/2014/main" id="{FD326A23-578B-E2AA-2F93-0546C82E0E33}"/>
                  </a:ext>
                </a:extLst>
              </p:cNvPr>
              <p:cNvSpPr/>
              <p:nvPr/>
            </p:nvSpPr>
            <p:spPr bwMode="gray">
              <a:xfrm>
                <a:off x="270510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7" name="Forme libre : forme 586">
                <a:extLst>
                  <a:ext uri="{FF2B5EF4-FFF2-40B4-BE49-F238E27FC236}">
                    <a16:creationId xmlns:a16="http://schemas.microsoft.com/office/drawing/2014/main" id="{7A536BFC-E445-7D49-879F-BC06C34D2031}"/>
                  </a:ext>
                </a:extLst>
              </p:cNvPr>
              <p:cNvSpPr/>
              <p:nvPr/>
            </p:nvSpPr>
            <p:spPr bwMode="gray">
              <a:xfrm>
                <a:off x="265684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8" name="Forme libre : forme 587">
                <a:extLst>
                  <a:ext uri="{FF2B5EF4-FFF2-40B4-BE49-F238E27FC236}">
                    <a16:creationId xmlns:a16="http://schemas.microsoft.com/office/drawing/2014/main" id="{56345120-FAC6-8930-ED17-F34D6341C39D}"/>
                  </a:ext>
                </a:extLst>
              </p:cNvPr>
              <p:cNvSpPr/>
              <p:nvPr/>
            </p:nvSpPr>
            <p:spPr bwMode="gray">
              <a:xfrm>
                <a:off x="260731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9" name="Forme libre : forme 588">
                <a:extLst>
                  <a:ext uri="{FF2B5EF4-FFF2-40B4-BE49-F238E27FC236}">
                    <a16:creationId xmlns:a16="http://schemas.microsoft.com/office/drawing/2014/main" id="{E126B2C5-49C1-E48A-0211-992303F1029D}"/>
                  </a:ext>
                </a:extLst>
              </p:cNvPr>
              <p:cNvSpPr/>
              <p:nvPr/>
            </p:nvSpPr>
            <p:spPr bwMode="gray">
              <a:xfrm>
                <a:off x="255905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0" name="Forme libre : forme 589">
                <a:extLst>
                  <a:ext uri="{FF2B5EF4-FFF2-40B4-BE49-F238E27FC236}">
                    <a16:creationId xmlns:a16="http://schemas.microsoft.com/office/drawing/2014/main" id="{C62384E2-F140-531D-C1B9-41E7255B6F60}"/>
                  </a:ext>
                </a:extLst>
              </p:cNvPr>
              <p:cNvSpPr/>
              <p:nvPr/>
            </p:nvSpPr>
            <p:spPr bwMode="gray">
              <a:xfrm>
                <a:off x="250952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1" name="Forme libre : forme 590">
                <a:extLst>
                  <a:ext uri="{FF2B5EF4-FFF2-40B4-BE49-F238E27FC236}">
                    <a16:creationId xmlns:a16="http://schemas.microsoft.com/office/drawing/2014/main" id="{6F28C7D4-5F3D-B0C9-FF2D-617354122DFD}"/>
                  </a:ext>
                </a:extLst>
              </p:cNvPr>
              <p:cNvSpPr/>
              <p:nvPr/>
            </p:nvSpPr>
            <p:spPr bwMode="gray">
              <a:xfrm>
                <a:off x="245999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2" name="Forme libre : forme 591">
                <a:extLst>
                  <a:ext uri="{FF2B5EF4-FFF2-40B4-BE49-F238E27FC236}">
                    <a16:creationId xmlns:a16="http://schemas.microsoft.com/office/drawing/2014/main" id="{8DD3526B-F940-7963-A1D4-BF275055B08E}"/>
                  </a:ext>
                </a:extLst>
              </p:cNvPr>
              <p:cNvSpPr/>
              <p:nvPr/>
            </p:nvSpPr>
            <p:spPr bwMode="gray">
              <a:xfrm>
                <a:off x="241173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3" name="Forme libre : forme 592">
                <a:extLst>
                  <a:ext uri="{FF2B5EF4-FFF2-40B4-BE49-F238E27FC236}">
                    <a16:creationId xmlns:a16="http://schemas.microsoft.com/office/drawing/2014/main" id="{FA94A3F8-4B8A-1FA1-6536-40E791360A00}"/>
                  </a:ext>
                </a:extLst>
              </p:cNvPr>
              <p:cNvSpPr/>
              <p:nvPr/>
            </p:nvSpPr>
            <p:spPr bwMode="gray">
              <a:xfrm>
                <a:off x="236220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4" name="Forme libre : forme 593">
                <a:extLst>
                  <a:ext uri="{FF2B5EF4-FFF2-40B4-BE49-F238E27FC236}">
                    <a16:creationId xmlns:a16="http://schemas.microsoft.com/office/drawing/2014/main" id="{EB7F16E6-C496-25DB-41B2-55CF338D4C26}"/>
                  </a:ext>
                </a:extLst>
              </p:cNvPr>
              <p:cNvSpPr/>
              <p:nvPr/>
            </p:nvSpPr>
            <p:spPr bwMode="gray">
              <a:xfrm>
                <a:off x="231394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5" name="Forme libre : forme 594">
                <a:extLst>
                  <a:ext uri="{FF2B5EF4-FFF2-40B4-BE49-F238E27FC236}">
                    <a16:creationId xmlns:a16="http://schemas.microsoft.com/office/drawing/2014/main" id="{8A60ADC9-B35D-2E4C-4001-906DF4B54E94}"/>
                  </a:ext>
                </a:extLst>
              </p:cNvPr>
              <p:cNvSpPr/>
              <p:nvPr/>
            </p:nvSpPr>
            <p:spPr bwMode="gray">
              <a:xfrm>
                <a:off x="226441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6" name="Forme libre : forme 595">
                <a:extLst>
                  <a:ext uri="{FF2B5EF4-FFF2-40B4-BE49-F238E27FC236}">
                    <a16:creationId xmlns:a16="http://schemas.microsoft.com/office/drawing/2014/main" id="{FF4E0C71-8865-19C6-A2C4-ADD39C45D3D3}"/>
                  </a:ext>
                </a:extLst>
              </p:cNvPr>
              <p:cNvSpPr/>
              <p:nvPr/>
            </p:nvSpPr>
            <p:spPr bwMode="gray">
              <a:xfrm>
                <a:off x="221488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7" name="Forme libre : forme 596">
                <a:extLst>
                  <a:ext uri="{FF2B5EF4-FFF2-40B4-BE49-F238E27FC236}">
                    <a16:creationId xmlns:a16="http://schemas.microsoft.com/office/drawing/2014/main" id="{C7398BE6-DF6F-0CB2-99AE-4BBA2F73946F}"/>
                  </a:ext>
                </a:extLst>
              </p:cNvPr>
              <p:cNvSpPr/>
              <p:nvPr/>
            </p:nvSpPr>
            <p:spPr bwMode="gray">
              <a:xfrm>
                <a:off x="216662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8" name="Forme libre : forme 597">
                <a:extLst>
                  <a:ext uri="{FF2B5EF4-FFF2-40B4-BE49-F238E27FC236}">
                    <a16:creationId xmlns:a16="http://schemas.microsoft.com/office/drawing/2014/main" id="{0EA736C6-F8D7-21F7-D725-A91581AA9577}"/>
                  </a:ext>
                </a:extLst>
              </p:cNvPr>
              <p:cNvSpPr/>
              <p:nvPr/>
            </p:nvSpPr>
            <p:spPr bwMode="gray">
              <a:xfrm>
                <a:off x="211709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9" name="Forme libre : forme 598">
                <a:extLst>
                  <a:ext uri="{FF2B5EF4-FFF2-40B4-BE49-F238E27FC236}">
                    <a16:creationId xmlns:a16="http://schemas.microsoft.com/office/drawing/2014/main" id="{A18AC0CC-DD21-06A3-D93D-368AF00E86A9}"/>
                  </a:ext>
                </a:extLst>
              </p:cNvPr>
              <p:cNvSpPr/>
              <p:nvPr/>
            </p:nvSpPr>
            <p:spPr bwMode="gray">
              <a:xfrm>
                <a:off x="206883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0" name="Forme libre : forme 599">
                <a:extLst>
                  <a:ext uri="{FF2B5EF4-FFF2-40B4-BE49-F238E27FC236}">
                    <a16:creationId xmlns:a16="http://schemas.microsoft.com/office/drawing/2014/main" id="{9C43E317-2B36-7F90-6312-53707F9752E2}"/>
                  </a:ext>
                </a:extLst>
              </p:cNvPr>
              <p:cNvSpPr/>
              <p:nvPr/>
            </p:nvSpPr>
            <p:spPr bwMode="gray">
              <a:xfrm>
                <a:off x="201930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1" name="Forme libre : forme 600">
                <a:extLst>
                  <a:ext uri="{FF2B5EF4-FFF2-40B4-BE49-F238E27FC236}">
                    <a16:creationId xmlns:a16="http://schemas.microsoft.com/office/drawing/2014/main" id="{7201B825-B9AC-C219-AD61-DC80EBF5F95F}"/>
                  </a:ext>
                </a:extLst>
              </p:cNvPr>
              <p:cNvSpPr/>
              <p:nvPr/>
            </p:nvSpPr>
            <p:spPr bwMode="gray">
              <a:xfrm>
                <a:off x="1969770" y="45453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2" name="Forme libre : forme 601">
                <a:extLst>
                  <a:ext uri="{FF2B5EF4-FFF2-40B4-BE49-F238E27FC236}">
                    <a16:creationId xmlns:a16="http://schemas.microsoft.com/office/drawing/2014/main" id="{AE5DDE71-F917-4A65-A16D-4A9181293CF7}"/>
                  </a:ext>
                </a:extLst>
              </p:cNvPr>
              <p:cNvSpPr/>
              <p:nvPr/>
            </p:nvSpPr>
            <p:spPr bwMode="gray">
              <a:xfrm>
                <a:off x="7312659" y="44958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3" name="Forme libre : forme 602">
                <a:extLst>
                  <a:ext uri="{FF2B5EF4-FFF2-40B4-BE49-F238E27FC236}">
                    <a16:creationId xmlns:a16="http://schemas.microsoft.com/office/drawing/2014/main" id="{BAE0B8E0-F1DD-8EB6-ECBE-16C51FE290A6}"/>
                  </a:ext>
                </a:extLst>
              </p:cNvPr>
              <p:cNvSpPr/>
              <p:nvPr/>
            </p:nvSpPr>
            <p:spPr bwMode="gray">
              <a:xfrm>
                <a:off x="7165339" y="44958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4" name="Forme libre : forme 603">
                <a:extLst>
                  <a:ext uri="{FF2B5EF4-FFF2-40B4-BE49-F238E27FC236}">
                    <a16:creationId xmlns:a16="http://schemas.microsoft.com/office/drawing/2014/main" id="{95F509A7-6D1E-24AD-D451-DCA0B44C788C}"/>
                  </a:ext>
                </a:extLst>
              </p:cNvPr>
              <p:cNvSpPr/>
              <p:nvPr/>
            </p:nvSpPr>
            <p:spPr bwMode="gray">
              <a:xfrm>
                <a:off x="7117080" y="44958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5" name="Forme libre : forme 604">
                <a:extLst>
                  <a:ext uri="{FF2B5EF4-FFF2-40B4-BE49-F238E27FC236}">
                    <a16:creationId xmlns:a16="http://schemas.microsoft.com/office/drawing/2014/main" id="{8A8A2886-DB25-1FA4-835F-1FD3D1CA7704}"/>
                  </a:ext>
                </a:extLst>
              </p:cNvPr>
              <p:cNvSpPr/>
              <p:nvPr/>
            </p:nvSpPr>
            <p:spPr bwMode="gray">
              <a:xfrm>
                <a:off x="7067550" y="44958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6" name="Forme libre : forme 605">
                <a:extLst>
                  <a:ext uri="{FF2B5EF4-FFF2-40B4-BE49-F238E27FC236}">
                    <a16:creationId xmlns:a16="http://schemas.microsoft.com/office/drawing/2014/main" id="{A1BF9A78-2DCB-73E3-C944-89339BB448BC}"/>
                  </a:ext>
                </a:extLst>
              </p:cNvPr>
              <p:cNvSpPr/>
              <p:nvPr/>
            </p:nvSpPr>
            <p:spPr bwMode="gray">
              <a:xfrm>
                <a:off x="7019289" y="44958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7" name="Forme libre : forme 606">
                <a:extLst>
                  <a:ext uri="{FF2B5EF4-FFF2-40B4-BE49-F238E27FC236}">
                    <a16:creationId xmlns:a16="http://schemas.microsoft.com/office/drawing/2014/main" id="{F4051B13-34C5-2DD5-BB5A-4D9D54065D49}"/>
                  </a:ext>
                </a:extLst>
              </p:cNvPr>
              <p:cNvSpPr/>
              <p:nvPr/>
            </p:nvSpPr>
            <p:spPr bwMode="gray">
              <a:xfrm>
                <a:off x="505841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8" name="Forme libre : forme 607">
                <a:extLst>
                  <a:ext uri="{FF2B5EF4-FFF2-40B4-BE49-F238E27FC236}">
                    <a16:creationId xmlns:a16="http://schemas.microsoft.com/office/drawing/2014/main" id="{8ED3286B-E1E3-B1A9-AB36-730041B83BC1}"/>
                  </a:ext>
                </a:extLst>
              </p:cNvPr>
              <p:cNvSpPr/>
              <p:nvPr/>
            </p:nvSpPr>
            <p:spPr bwMode="gray">
              <a:xfrm>
                <a:off x="500888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9" name="Forme libre : forme 608">
                <a:extLst>
                  <a:ext uri="{FF2B5EF4-FFF2-40B4-BE49-F238E27FC236}">
                    <a16:creationId xmlns:a16="http://schemas.microsoft.com/office/drawing/2014/main" id="{52D11B71-CF3C-95AA-F7F9-924D040F1B67}"/>
                  </a:ext>
                </a:extLst>
              </p:cNvPr>
              <p:cNvSpPr/>
              <p:nvPr/>
            </p:nvSpPr>
            <p:spPr bwMode="gray">
              <a:xfrm>
                <a:off x="481330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0" name="Forme libre : forme 609">
                <a:extLst>
                  <a:ext uri="{FF2B5EF4-FFF2-40B4-BE49-F238E27FC236}">
                    <a16:creationId xmlns:a16="http://schemas.microsoft.com/office/drawing/2014/main" id="{3501F98D-3BA4-05BA-2B41-462620628B42}"/>
                  </a:ext>
                </a:extLst>
              </p:cNvPr>
              <p:cNvSpPr/>
              <p:nvPr/>
            </p:nvSpPr>
            <p:spPr bwMode="gray">
              <a:xfrm>
                <a:off x="476377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1" name="Forme libre : forme 610">
                <a:extLst>
                  <a:ext uri="{FF2B5EF4-FFF2-40B4-BE49-F238E27FC236}">
                    <a16:creationId xmlns:a16="http://schemas.microsoft.com/office/drawing/2014/main" id="{D59E133A-C946-6F0D-127A-4F0E2149462B}"/>
                  </a:ext>
                </a:extLst>
              </p:cNvPr>
              <p:cNvSpPr/>
              <p:nvPr/>
            </p:nvSpPr>
            <p:spPr bwMode="gray">
              <a:xfrm>
                <a:off x="471551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2" name="Forme libre : forme 611">
                <a:extLst>
                  <a:ext uri="{FF2B5EF4-FFF2-40B4-BE49-F238E27FC236}">
                    <a16:creationId xmlns:a16="http://schemas.microsoft.com/office/drawing/2014/main" id="{C1E54BE6-47B8-6DEB-8DB4-21EFE52D7884}"/>
                  </a:ext>
                </a:extLst>
              </p:cNvPr>
              <p:cNvSpPr/>
              <p:nvPr/>
            </p:nvSpPr>
            <p:spPr bwMode="gray">
              <a:xfrm>
                <a:off x="466598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3" name="Forme libre : forme 612">
                <a:extLst>
                  <a:ext uri="{FF2B5EF4-FFF2-40B4-BE49-F238E27FC236}">
                    <a16:creationId xmlns:a16="http://schemas.microsoft.com/office/drawing/2014/main" id="{ACD1CF6E-F746-C4E4-F510-8E458EF0A100}"/>
                  </a:ext>
                </a:extLst>
              </p:cNvPr>
              <p:cNvSpPr/>
              <p:nvPr/>
            </p:nvSpPr>
            <p:spPr bwMode="gray">
              <a:xfrm>
                <a:off x="461772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4" name="Forme libre : forme 613">
                <a:extLst>
                  <a:ext uri="{FF2B5EF4-FFF2-40B4-BE49-F238E27FC236}">
                    <a16:creationId xmlns:a16="http://schemas.microsoft.com/office/drawing/2014/main" id="{E876764A-8439-72FB-E379-5B8DD6034F53}"/>
                  </a:ext>
                </a:extLst>
              </p:cNvPr>
              <p:cNvSpPr/>
              <p:nvPr/>
            </p:nvSpPr>
            <p:spPr bwMode="gray">
              <a:xfrm>
                <a:off x="456819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5" name="Forme libre : forme 614">
                <a:extLst>
                  <a:ext uri="{FF2B5EF4-FFF2-40B4-BE49-F238E27FC236}">
                    <a16:creationId xmlns:a16="http://schemas.microsoft.com/office/drawing/2014/main" id="{31CD43CA-DDAE-B3F6-EDC4-11B2003251B3}"/>
                  </a:ext>
                </a:extLst>
              </p:cNvPr>
              <p:cNvSpPr/>
              <p:nvPr/>
            </p:nvSpPr>
            <p:spPr bwMode="gray">
              <a:xfrm>
                <a:off x="451866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6" name="Forme libre : forme 615">
                <a:extLst>
                  <a:ext uri="{FF2B5EF4-FFF2-40B4-BE49-F238E27FC236}">
                    <a16:creationId xmlns:a16="http://schemas.microsoft.com/office/drawing/2014/main" id="{CB47E15E-EB40-86EE-70CD-620D03E99793}"/>
                  </a:ext>
                </a:extLst>
              </p:cNvPr>
              <p:cNvSpPr/>
              <p:nvPr/>
            </p:nvSpPr>
            <p:spPr bwMode="gray">
              <a:xfrm>
                <a:off x="447040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7" name="Forme libre : forme 616">
                <a:extLst>
                  <a:ext uri="{FF2B5EF4-FFF2-40B4-BE49-F238E27FC236}">
                    <a16:creationId xmlns:a16="http://schemas.microsoft.com/office/drawing/2014/main" id="{F06078FC-FAC9-C04E-EFEE-B0BFF387FEF3}"/>
                  </a:ext>
                </a:extLst>
              </p:cNvPr>
              <p:cNvSpPr/>
              <p:nvPr/>
            </p:nvSpPr>
            <p:spPr bwMode="gray">
              <a:xfrm>
                <a:off x="442087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8" name="Forme libre : forme 617">
                <a:extLst>
                  <a:ext uri="{FF2B5EF4-FFF2-40B4-BE49-F238E27FC236}">
                    <a16:creationId xmlns:a16="http://schemas.microsoft.com/office/drawing/2014/main" id="{B4E416F2-CDAD-C8F9-F5E5-243D06F8C7D9}"/>
                  </a:ext>
                </a:extLst>
              </p:cNvPr>
              <p:cNvSpPr/>
              <p:nvPr/>
            </p:nvSpPr>
            <p:spPr bwMode="gray">
              <a:xfrm>
                <a:off x="437261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9" name="Forme libre : forme 618">
                <a:extLst>
                  <a:ext uri="{FF2B5EF4-FFF2-40B4-BE49-F238E27FC236}">
                    <a16:creationId xmlns:a16="http://schemas.microsoft.com/office/drawing/2014/main" id="{718DE24E-FB39-5E36-AFD6-763DF060D48E}"/>
                  </a:ext>
                </a:extLst>
              </p:cNvPr>
              <p:cNvSpPr/>
              <p:nvPr/>
            </p:nvSpPr>
            <p:spPr bwMode="gray">
              <a:xfrm>
                <a:off x="432308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0" name="Forme libre : forme 619">
                <a:extLst>
                  <a:ext uri="{FF2B5EF4-FFF2-40B4-BE49-F238E27FC236}">
                    <a16:creationId xmlns:a16="http://schemas.microsoft.com/office/drawing/2014/main" id="{9135B891-2129-407C-29F5-0E3D76276791}"/>
                  </a:ext>
                </a:extLst>
              </p:cNvPr>
              <p:cNvSpPr/>
              <p:nvPr/>
            </p:nvSpPr>
            <p:spPr bwMode="gray">
              <a:xfrm>
                <a:off x="427355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1" name="Forme libre : forme 620">
                <a:extLst>
                  <a:ext uri="{FF2B5EF4-FFF2-40B4-BE49-F238E27FC236}">
                    <a16:creationId xmlns:a16="http://schemas.microsoft.com/office/drawing/2014/main" id="{AE8A94E5-21B3-CF07-4169-FEC038B8D199}"/>
                  </a:ext>
                </a:extLst>
              </p:cNvPr>
              <p:cNvSpPr/>
              <p:nvPr/>
            </p:nvSpPr>
            <p:spPr bwMode="gray">
              <a:xfrm>
                <a:off x="422529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2" name="Forme libre : forme 621">
                <a:extLst>
                  <a:ext uri="{FF2B5EF4-FFF2-40B4-BE49-F238E27FC236}">
                    <a16:creationId xmlns:a16="http://schemas.microsoft.com/office/drawing/2014/main" id="{218F1394-A1C2-13D3-EF18-E7926E6A90F2}"/>
                  </a:ext>
                </a:extLst>
              </p:cNvPr>
              <p:cNvSpPr/>
              <p:nvPr/>
            </p:nvSpPr>
            <p:spPr bwMode="gray">
              <a:xfrm>
                <a:off x="417576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3" name="Forme libre : forme 622">
                <a:extLst>
                  <a:ext uri="{FF2B5EF4-FFF2-40B4-BE49-F238E27FC236}">
                    <a16:creationId xmlns:a16="http://schemas.microsoft.com/office/drawing/2014/main" id="{244295D8-2EC0-B3ED-275B-9A6459D493B8}"/>
                  </a:ext>
                </a:extLst>
              </p:cNvPr>
              <p:cNvSpPr/>
              <p:nvPr/>
            </p:nvSpPr>
            <p:spPr bwMode="gray">
              <a:xfrm>
                <a:off x="290195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4" name="Forme libre : forme 623">
                <a:extLst>
                  <a:ext uri="{FF2B5EF4-FFF2-40B4-BE49-F238E27FC236}">
                    <a16:creationId xmlns:a16="http://schemas.microsoft.com/office/drawing/2014/main" id="{D95E7AE1-6965-075A-8204-DFF61E281E8C}"/>
                  </a:ext>
                </a:extLst>
              </p:cNvPr>
              <p:cNvSpPr/>
              <p:nvPr/>
            </p:nvSpPr>
            <p:spPr bwMode="gray">
              <a:xfrm>
                <a:off x="285242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5" name="Forme libre : forme 624">
                <a:extLst>
                  <a:ext uri="{FF2B5EF4-FFF2-40B4-BE49-F238E27FC236}">
                    <a16:creationId xmlns:a16="http://schemas.microsoft.com/office/drawing/2014/main" id="{3AD62DB0-A9BC-9B2E-26FD-86124CDDD46F}"/>
                  </a:ext>
                </a:extLst>
              </p:cNvPr>
              <p:cNvSpPr/>
              <p:nvPr/>
            </p:nvSpPr>
            <p:spPr bwMode="gray">
              <a:xfrm>
                <a:off x="280416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6" name="Forme libre : forme 625">
                <a:extLst>
                  <a:ext uri="{FF2B5EF4-FFF2-40B4-BE49-F238E27FC236}">
                    <a16:creationId xmlns:a16="http://schemas.microsoft.com/office/drawing/2014/main" id="{C218DCC0-E24D-57C4-C65C-97D818CF49DE}"/>
                  </a:ext>
                </a:extLst>
              </p:cNvPr>
              <p:cNvSpPr/>
              <p:nvPr/>
            </p:nvSpPr>
            <p:spPr bwMode="gray">
              <a:xfrm>
                <a:off x="275463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7" name="Forme libre : forme 626">
                <a:extLst>
                  <a:ext uri="{FF2B5EF4-FFF2-40B4-BE49-F238E27FC236}">
                    <a16:creationId xmlns:a16="http://schemas.microsoft.com/office/drawing/2014/main" id="{864215CA-1F94-367C-9089-F29EABEEEE94}"/>
                  </a:ext>
                </a:extLst>
              </p:cNvPr>
              <p:cNvSpPr/>
              <p:nvPr/>
            </p:nvSpPr>
            <p:spPr bwMode="gray">
              <a:xfrm>
                <a:off x="270510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8" name="Forme libre : forme 627">
                <a:extLst>
                  <a:ext uri="{FF2B5EF4-FFF2-40B4-BE49-F238E27FC236}">
                    <a16:creationId xmlns:a16="http://schemas.microsoft.com/office/drawing/2014/main" id="{3B74450A-73DB-ED2A-D722-0FCF78A3C2D5}"/>
                  </a:ext>
                </a:extLst>
              </p:cNvPr>
              <p:cNvSpPr/>
              <p:nvPr/>
            </p:nvSpPr>
            <p:spPr bwMode="gray">
              <a:xfrm>
                <a:off x="265684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9" name="Forme libre : forme 628">
                <a:extLst>
                  <a:ext uri="{FF2B5EF4-FFF2-40B4-BE49-F238E27FC236}">
                    <a16:creationId xmlns:a16="http://schemas.microsoft.com/office/drawing/2014/main" id="{BF131DAE-5A4B-6D8B-C79B-AE391E392462}"/>
                  </a:ext>
                </a:extLst>
              </p:cNvPr>
              <p:cNvSpPr/>
              <p:nvPr/>
            </p:nvSpPr>
            <p:spPr bwMode="gray">
              <a:xfrm>
                <a:off x="260731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0" name="Forme libre : forme 629">
                <a:extLst>
                  <a:ext uri="{FF2B5EF4-FFF2-40B4-BE49-F238E27FC236}">
                    <a16:creationId xmlns:a16="http://schemas.microsoft.com/office/drawing/2014/main" id="{64F8EB25-E300-0A50-8534-D65FB285ABF5}"/>
                  </a:ext>
                </a:extLst>
              </p:cNvPr>
              <p:cNvSpPr/>
              <p:nvPr/>
            </p:nvSpPr>
            <p:spPr bwMode="gray">
              <a:xfrm>
                <a:off x="255905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1" name="Forme libre : forme 630">
                <a:extLst>
                  <a:ext uri="{FF2B5EF4-FFF2-40B4-BE49-F238E27FC236}">
                    <a16:creationId xmlns:a16="http://schemas.microsoft.com/office/drawing/2014/main" id="{104EE3DD-8CD1-EE48-6571-7EAB997FE02B}"/>
                  </a:ext>
                </a:extLst>
              </p:cNvPr>
              <p:cNvSpPr/>
              <p:nvPr/>
            </p:nvSpPr>
            <p:spPr bwMode="gray">
              <a:xfrm>
                <a:off x="250952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2" name="Forme libre : forme 631">
                <a:extLst>
                  <a:ext uri="{FF2B5EF4-FFF2-40B4-BE49-F238E27FC236}">
                    <a16:creationId xmlns:a16="http://schemas.microsoft.com/office/drawing/2014/main" id="{FB645CAB-CDB9-F0C2-C6CA-E92AB46A5D73}"/>
                  </a:ext>
                </a:extLst>
              </p:cNvPr>
              <p:cNvSpPr/>
              <p:nvPr/>
            </p:nvSpPr>
            <p:spPr bwMode="gray">
              <a:xfrm>
                <a:off x="245999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3" name="Forme libre : forme 632">
                <a:extLst>
                  <a:ext uri="{FF2B5EF4-FFF2-40B4-BE49-F238E27FC236}">
                    <a16:creationId xmlns:a16="http://schemas.microsoft.com/office/drawing/2014/main" id="{B87F119B-E7C5-3CDF-F558-E410F8E16CCC}"/>
                  </a:ext>
                </a:extLst>
              </p:cNvPr>
              <p:cNvSpPr/>
              <p:nvPr/>
            </p:nvSpPr>
            <p:spPr bwMode="gray">
              <a:xfrm>
                <a:off x="241173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4" name="Forme libre : forme 633">
                <a:extLst>
                  <a:ext uri="{FF2B5EF4-FFF2-40B4-BE49-F238E27FC236}">
                    <a16:creationId xmlns:a16="http://schemas.microsoft.com/office/drawing/2014/main" id="{BEE190FF-938E-A230-BC92-3641404059D6}"/>
                  </a:ext>
                </a:extLst>
              </p:cNvPr>
              <p:cNvSpPr/>
              <p:nvPr/>
            </p:nvSpPr>
            <p:spPr bwMode="gray">
              <a:xfrm>
                <a:off x="236220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5" name="Forme libre : forme 634">
                <a:extLst>
                  <a:ext uri="{FF2B5EF4-FFF2-40B4-BE49-F238E27FC236}">
                    <a16:creationId xmlns:a16="http://schemas.microsoft.com/office/drawing/2014/main" id="{EDA5169F-ED95-E9C5-A242-A3B6C801D49D}"/>
                  </a:ext>
                </a:extLst>
              </p:cNvPr>
              <p:cNvSpPr/>
              <p:nvPr/>
            </p:nvSpPr>
            <p:spPr bwMode="gray">
              <a:xfrm>
                <a:off x="231394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6" name="Forme libre : forme 635">
                <a:extLst>
                  <a:ext uri="{FF2B5EF4-FFF2-40B4-BE49-F238E27FC236}">
                    <a16:creationId xmlns:a16="http://schemas.microsoft.com/office/drawing/2014/main" id="{BFB9BCD6-1F36-117C-6B8E-2A328DAD2B5E}"/>
                  </a:ext>
                </a:extLst>
              </p:cNvPr>
              <p:cNvSpPr/>
              <p:nvPr/>
            </p:nvSpPr>
            <p:spPr bwMode="gray">
              <a:xfrm>
                <a:off x="226441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7" name="Forme libre : forme 636">
                <a:extLst>
                  <a:ext uri="{FF2B5EF4-FFF2-40B4-BE49-F238E27FC236}">
                    <a16:creationId xmlns:a16="http://schemas.microsoft.com/office/drawing/2014/main" id="{111DDD6D-196D-C60C-2109-9436E3E40B61}"/>
                  </a:ext>
                </a:extLst>
              </p:cNvPr>
              <p:cNvSpPr/>
              <p:nvPr/>
            </p:nvSpPr>
            <p:spPr bwMode="gray">
              <a:xfrm>
                <a:off x="221488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8" name="Forme libre : forme 637">
                <a:extLst>
                  <a:ext uri="{FF2B5EF4-FFF2-40B4-BE49-F238E27FC236}">
                    <a16:creationId xmlns:a16="http://schemas.microsoft.com/office/drawing/2014/main" id="{61E4F466-E6CA-1E8A-BDE4-68D04D0D9734}"/>
                  </a:ext>
                </a:extLst>
              </p:cNvPr>
              <p:cNvSpPr/>
              <p:nvPr/>
            </p:nvSpPr>
            <p:spPr bwMode="gray">
              <a:xfrm>
                <a:off x="216662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9" name="Forme libre : forme 638">
                <a:extLst>
                  <a:ext uri="{FF2B5EF4-FFF2-40B4-BE49-F238E27FC236}">
                    <a16:creationId xmlns:a16="http://schemas.microsoft.com/office/drawing/2014/main" id="{240F4038-95B3-B884-4818-888645C4555A}"/>
                  </a:ext>
                </a:extLst>
              </p:cNvPr>
              <p:cNvSpPr/>
              <p:nvPr/>
            </p:nvSpPr>
            <p:spPr bwMode="gray">
              <a:xfrm>
                <a:off x="211709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0" name="Forme libre : forme 639">
                <a:extLst>
                  <a:ext uri="{FF2B5EF4-FFF2-40B4-BE49-F238E27FC236}">
                    <a16:creationId xmlns:a16="http://schemas.microsoft.com/office/drawing/2014/main" id="{8BA3C0FE-FB02-A054-D3D7-7DA143F717AC}"/>
                  </a:ext>
                </a:extLst>
              </p:cNvPr>
              <p:cNvSpPr/>
              <p:nvPr/>
            </p:nvSpPr>
            <p:spPr bwMode="gray">
              <a:xfrm>
                <a:off x="206883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1" name="Forme libre : forme 640">
                <a:extLst>
                  <a:ext uri="{FF2B5EF4-FFF2-40B4-BE49-F238E27FC236}">
                    <a16:creationId xmlns:a16="http://schemas.microsoft.com/office/drawing/2014/main" id="{9B71C025-A37D-70BF-231B-AD611E08134D}"/>
                  </a:ext>
                </a:extLst>
              </p:cNvPr>
              <p:cNvSpPr/>
              <p:nvPr/>
            </p:nvSpPr>
            <p:spPr bwMode="gray">
              <a:xfrm>
                <a:off x="201930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2" name="Forme libre : forme 641">
                <a:extLst>
                  <a:ext uri="{FF2B5EF4-FFF2-40B4-BE49-F238E27FC236}">
                    <a16:creationId xmlns:a16="http://schemas.microsoft.com/office/drawing/2014/main" id="{0F74ABD3-C242-31F5-2E15-31F25C65A1E0}"/>
                  </a:ext>
                </a:extLst>
              </p:cNvPr>
              <p:cNvSpPr/>
              <p:nvPr/>
            </p:nvSpPr>
            <p:spPr bwMode="gray">
              <a:xfrm>
                <a:off x="1969770" y="44958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3" name="Forme libre : forme 642">
                <a:extLst>
                  <a:ext uri="{FF2B5EF4-FFF2-40B4-BE49-F238E27FC236}">
                    <a16:creationId xmlns:a16="http://schemas.microsoft.com/office/drawing/2014/main" id="{82D073F3-5691-7FE3-D1B8-007FA83CB5FF}"/>
                  </a:ext>
                </a:extLst>
              </p:cNvPr>
              <p:cNvSpPr/>
              <p:nvPr/>
            </p:nvSpPr>
            <p:spPr bwMode="gray">
              <a:xfrm>
                <a:off x="481330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4" name="Forme libre : forme 643">
                <a:extLst>
                  <a:ext uri="{FF2B5EF4-FFF2-40B4-BE49-F238E27FC236}">
                    <a16:creationId xmlns:a16="http://schemas.microsoft.com/office/drawing/2014/main" id="{A3408C06-EA4B-A2B2-EDEA-A2BA3E71D5B0}"/>
                  </a:ext>
                </a:extLst>
              </p:cNvPr>
              <p:cNvSpPr/>
              <p:nvPr/>
            </p:nvSpPr>
            <p:spPr bwMode="gray">
              <a:xfrm>
                <a:off x="476377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5" name="Forme libre : forme 644">
                <a:extLst>
                  <a:ext uri="{FF2B5EF4-FFF2-40B4-BE49-F238E27FC236}">
                    <a16:creationId xmlns:a16="http://schemas.microsoft.com/office/drawing/2014/main" id="{A42CF99E-2D5A-5D80-3365-A8119247CDBD}"/>
                  </a:ext>
                </a:extLst>
              </p:cNvPr>
              <p:cNvSpPr/>
              <p:nvPr/>
            </p:nvSpPr>
            <p:spPr bwMode="gray">
              <a:xfrm>
                <a:off x="471551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6" name="Forme libre : forme 645">
                <a:extLst>
                  <a:ext uri="{FF2B5EF4-FFF2-40B4-BE49-F238E27FC236}">
                    <a16:creationId xmlns:a16="http://schemas.microsoft.com/office/drawing/2014/main" id="{7FD7EA13-3834-5627-C60B-9FA23576EEE2}"/>
                  </a:ext>
                </a:extLst>
              </p:cNvPr>
              <p:cNvSpPr/>
              <p:nvPr/>
            </p:nvSpPr>
            <p:spPr bwMode="gray">
              <a:xfrm>
                <a:off x="466598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7" name="Forme libre : forme 646">
                <a:extLst>
                  <a:ext uri="{FF2B5EF4-FFF2-40B4-BE49-F238E27FC236}">
                    <a16:creationId xmlns:a16="http://schemas.microsoft.com/office/drawing/2014/main" id="{03364DF6-5789-3387-DFD1-8E84B93812C5}"/>
                  </a:ext>
                </a:extLst>
              </p:cNvPr>
              <p:cNvSpPr/>
              <p:nvPr/>
            </p:nvSpPr>
            <p:spPr bwMode="gray">
              <a:xfrm>
                <a:off x="461772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8" name="Forme libre : forme 647">
                <a:extLst>
                  <a:ext uri="{FF2B5EF4-FFF2-40B4-BE49-F238E27FC236}">
                    <a16:creationId xmlns:a16="http://schemas.microsoft.com/office/drawing/2014/main" id="{4E40F628-5B4B-C10C-E7C8-2F04CE18F30E}"/>
                  </a:ext>
                </a:extLst>
              </p:cNvPr>
              <p:cNvSpPr/>
              <p:nvPr/>
            </p:nvSpPr>
            <p:spPr bwMode="gray">
              <a:xfrm>
                <a:off x="456819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9" name="Forme libre : forme 648">
                <a:extLst>
                  <a:ext uri="{FF2B5EF4-FFF2-40B4-BE49-F238E27FC236}">
                    <a16:creationId xmlns:a16="http://schemas.microsoft.com/office/drawing/2014/main" id="{D0E6B8D8-93B2-B08C-1F74-0EDE18F41D7C}"/>
                  </a:ext>
                </a:extLst>
              </p:cNvPr>
              <p:cNvSpPr/>
              <p:nvPr/>
            </p:nvSpPr>
            <p:spPr bwMode="gray">
              <a:xfrm>
                <a:off x="451866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0" name="Forme libre : forme 649">
                <a:extLst>
                  <a:ext uri="{FF2B5EF4-FFF2-40B4-BE49-F238E27FC236}">
                    <a16:creationId xmlns:a16="http://schemas.microsoft.com/office/drawing/2014/main" id="{126CA52F-1C51-7F55-A496-7E0577915104}"/>
                  </a:ext>
                </a:extLst>
              </p:cNvPr>
              <p:cNvSpPr/>
              <p:nvPr/>
            </p:nvSpPr>
            <p:spPr bwMode="gray">
              <a:xfrm>
                <a:off x="447040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1" name="Forme libre : forme 650">
                <a:extLst>
                  <a:ext uri="{FF2B5EF4-FFF2-40B4-BE49-F238E27FC236}">
                    <a16:creationId xmlns:a16="http://schemas.microsoft.com/office/drawing/2014/main" id="{CF0B6826-7E92-0C70-958F-EF5CF8891B96}"/>
                  </a:ext>
                </a:extLst>
              </p:cNvPr>
              <p:cNvSpPr/>
              <p:nvPr/>
            </p:nvSpPr>
            <p:spPr bwMode="gray">
              <a:xfrm>
                <a:off x="442087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2" name="Forme libre : forme 651">
                <a:extLst>
                  <a:ext uri="{FF2B5EF4-FFF2-40B4-BE49-F238E27FC236}">
                    <a16:creationId xmlns:a16="http://schemas.microsoft.com/office/drawing/2014/main" id="{F0F36CB5-8D64-AF02-2DA0-E87D3E5DB169}"/>
                  </a:ext>
                </a:extLst>
              </p:cNvPr>
              <p:cNvSpPr/>
              <p:nvPr/>
            </p:nvSpPr>
            <p:spPr bwMode="gray">
              <a:xfrm>
                <a:off x="437261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3" name="Forme libre : forme 652">
                <a:extLst>
                  <a:ext uri="{FF2B5EF4-FFF2-40B4-BE49-F238E27FC236}">
                    <a16:creationId xmlns:a16="http://schemas.microsoft.com/office/drawing/2014/main" id="{CF72A267-4978-87D8-17D3-62BA42BC0CB5}"/>
                  </a:ext>
                </a:extLst>
              </p:cNvPr>
              <p:cNvSpPr/>
              <p:nvPr/>
            </p:nvSpPr>
            <p:spPr bwMode="gray">
              <a:xfrm>
                <a:off x="432308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4" name="Forme libre : forme 653">
                <a:extLst>
                  <a:ext uri="{FF2B5EF4-FFF2-40B4-BE49-F238E27FC236}">
                    <a16:creationId xmlns:a16="http://schemas.microsoft.com/office/drawing/2014/main" id="{FD80224B-36FE-F7FA-BA33-DE8F5CA2EAC4}"/>
                  </a:ext>
                </a:extLst>
              </p:cNvPr>
              <p:cNvSpPr/>
              <p:nvPr/>
            </p:nvSpPr>
            <p:spPr bwMode="gray">
              <a:xfrm>
                <a:off x="427355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5" name="Forme libre : forme 654">
                <a:extLst>
                  <a:ext uri="{FF2B5EF4-FFF2-40B4-BE49-F238E27FC236}">
                    <a16:creationId xmlns:a16="http://schemas.microsoft.com/office/drawing/2014/main" id="{C1D9C077-D0EE-7968-58F0-39ED422ED8F2}"/>
                  </a:ext>
                </a:extLst>
              </p:cNvPr>
              <p:cNvSpPr/>
              <p:nvPr/>
            </p:nvSpPr>
            <p:spPr bwMode="gray">
              <a:xfrm>
                <a:off x="422529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6" name="Forme libre : forme 655">
                <a:extLst>
                  <a:ext uri="{FF2B5EF4-FFF2-40B4-BE49-F238E27FC236}">
                    <a16:creationId xmlns:a16="http://schemas.microsoft.com/office/drawing/2014/main" id="{04F91380-89AC-0C1E-9E92-040DAEB26EA2}"/>
                  </a:ext>
                </a:extLst>
              </p:cNvPr>
              <p:cNvSpPr/>
              <p:nvPr/>
            </p:nvSpPr>
            <p:spPr bwMode="gray">
              <a:xfrm>
                <a:off x="417576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7" name="Forme libre : forme 656">
                <a:extLst>
                  <a:ext uri="{FF2B5EF4-FFF2-40B4-BE49-F238E27FC236}">
                    <a16:creationId xmlns:a16="http://schemas.microsoft.com/office/drawing/2014/main" id="{E563CB1D-D95D-251A-D04D-1BB14CE9DB56}"/>
                  </a:ext>
                </a:extLst>
              </p:cNvPr>
              <p:cNvSpPr/>
              <p:nvPr/>
            </p:nvSpPr>
            <p:spPr bwMode="gray">
              <a:xfrm>
                <a:off x="290195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8" name="Forme libre : forme 657">
                <a:extLst>
                  <a:ext uri="{FF2B5EF4-FFF2-40B4-BE49-F238E27FC236}">
                    <a16:creationId xmlns:a16="http://schemas.microsoft.com/office/drawing/2014/main" id="{8FCF8DFE-F699-F33B-398C-22CF832296FE}"/>
                  </a:ext>
                </a:extLst>
              </p:cNvPr>
              <p:cNvSpPr/>
              <p:nvPr/>
            </p:nvSpPr>
            <p:spPr bwMode="gray">
              <a:xfrm>
                <a:off x="285242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9" name="Forme libre : forme 658">
                <a:extLst>
                  <a:ext uri="{FF2B5EF4-FFF2-40B4-BE49-F238E27FC236}">
                    <a16:creationId xmlns:a16="http://schemas.microsoft.com/office/drawing/2014/main" id="{5FC54F70-B99D-431F-69C4-62FC31D5F1ED}"/>
                  </a:ext>
                </a:extLst>
              </p:cNvPr>
              <p:cNvSpPr/>
              <p:nvPr/>
            </p:nvSpPr>
            <p:spPr bwMode="gray">
              <a:xfrm>
                <a:off x="280416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0" name="Forme libre : forme 659">
                <a:extLst>
                  <a:ext uri="{FF2B5EF4-FFF2-40B4-BE49-F238E27FC236}">
                    <a16:creationId xmlns:a16="http://schemas.microsoft.com/office/drawing/2014/main" id="{FD2F86E7-7B7C-2D03-295D-EA0C60ADBF6C}"/>
                  </a:ext>
                </a:extLst>
              </p:cNvPr>
              <p:cNvSpPr/>
              <p:nvPr/>
            </p:nvSpPr>
            <p:spPr bwMode="gray">
              <a:xfrm>
                <a:off x="275463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1" name="Forme libre : forme 660">
                <a:extLst>
                  <a:ext uri="{FF2B5EF4-FFF2-40B4-BE49-F238E27FC236}">
                    <a16:creationId xmlns:a16="http://schemas.microsoft.com/office/drawing/2014/main" id="{BAE56F07-1AFD-6FC5-0AA0-B7439C0D4785}"/>
                  </a:ext>
                </a:extLst>
              </p:cNvPr>
              <p:cNvSpPr/>
              <p:nvPr/>
            </p:nvSpPr>
            <p:spPr bwMode="gray">
              <a:xfrm>
                <a:off x="270510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2" name="Forme libre : forme 661">
                <a:extLst>
                  <a:ext uri="{FF2B5EF4-FFF2-40B4-BE49-F238E27FC236}">
                    <a16:creationId xmlns:a16="http://schemas.microsoft.com/office/drawing/2014/main" id="{29357DA3-29CE-63B2-0319-1F0B8A2774E4}"/>
                  </a:ext>
                </a:extLst>
              </p:cNvPr>
              <p:cNvSpPr/>
              <p:nvPr/>
            </p:nvSpPr>
            <p:spPr bwMode="gray">
              <a:xfrm>
                <a:off x="265684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3" name="Forme libre : forme 662">
                <a:extLst>
                  <a:ext uri="{FF2B5EF4-FFF2-40B4-BE49-F238E27FC236}">
                    <a16:creationId xmlns:a16="http://schemas.microsoft.com/office/drawing/2014/main" id="{2C4B252F-9530-B8D3-474B-DF59982D1A37}"/>
                  </a:ext>
                </a:extLst>
              </p:cNvPr>
              <p:cNvSpPr/>
              <p:nvPr/>
            </p:nvSpPr>
            <p:spPr bwMode="gray">
              <a:xfrm>
                <a:off x="260731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4" name="Forme libre : forme 663">
                <a:extLst>
                  <a:ext uri="{FF2B5EF4-FFF2-40B4-BE49-F238E27FC236}">
                    <a16:creationId xmlns:a16="http://schemas.microsoft.com/office/drawing/2014/main" id="{A7FF865E-E15A-FF18-85D0-89DCEC7FCA5A}"/>
                  </a:ext>
                </a:extLst>
              </p:cNvPr>
              <p:cNvSpPr/>
              <p:nvPr/>
            </p:nvSpPr>
            <p:spPr bwMode="gray">
              <a:xfrm>
                <a:off x="255905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5" name="Forme libre : forme 664">
                <a:extLst>
                  <a:ext uri="{FF2B5EF4-FFF2-40B4-BE49-F238E27FC236}">
                    <a16:creationId xmlns:a16="http://schemas.microsoft.com/office/drawing/2014/main" id="{1903D9F5-487C-1FA5-C414-F53D4E6C142D}"/>
                  </a:ext>
                </a:extLst>
              </p:cNvPr>
              <p:cNvSpPr/>
              <p:nvPr/>
            </p:nvSpPr>
            <p:spPr bwMode="gray">
              <a:xfrm>
                <a:off x="250952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6" name="Forme libre : forme 665">
                <a:extLst>
                  <a:ext uri="{FF2B5EF4-FFF2-40B4-BE49-F238E27FC236}">
                    <a16:creationId xmlns:a16="http://schemas.microsoft.com/office/drawing/2014/main" id="{6C72D881-1806-B6B3-8450-19516B982C48}"/>
                  </a:ext>
                </a:extLst>
              </p:cNvPr>
              <p:cNvSpPr/>
              <p:nvPr/>
            </p:nvSpPr>
            <p:spPr bwMode="gray">
              <a:xfrm>
                <a:off x="245999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7" name="Forme libre : forme 666">
                <a:extLst>
                  <a:ext uri="{FF2B5EF4-FFF2-40B4-BE49-F238E27FC236}">
                    <a16:creationId xmlns:a16="http://schemas.microsoft.com/office/drawing/2014/main" id="{FB0F9A6B-DFF8-AF8D-89CE-B8B5CBE9F92A}"/>
                  </a:ext>
                </a:extLst>
              </p:cNvPr>
              <p:cNvSpPr/>
              <p:nvPr/>
            </p:nvSpPr>
            <p:spPr bwMode="gray">
              <a:xfrm>
                <a:off x="241173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8" name="Forme libre : forme 667">
                <a:extLst>
                  <a:ext uri="{FF2B5EF4-FFF2-40B4-BE49-F238E27FC236}">
                    <a16:creationId xmlns:a16="http://schemas.microsoft.com/office/drawing/2014/main" id="{AAB84943-C5E1-CB09-0004-3A4266DF1435}"/>
                  </a:ext>
                </a:extLst>
              </p:cNvPr>
              <p:cNvSpPr/>
              <p:nvPr/>
            </p:nvSpPr>
            <p:spPr bwMode="gray">
              <a:xfrm>
                <a:off x="236220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9" name="Forme libre : forme 668">
                <a:extLst>
                  <a:ext uri="{FF2B5EF4-FFF2-40B4-BE49-F238E27FC236}">
                    <a16:creationId xmlns:a16="http://schemas.microsoft.com/office/drawing/2014/main" id="{305447E6-A181-2A36-ED5B-C134215DFB62}"/>
                  </a:ext>
                </a:extLst>
              </p:cNvPr>
              <p:cNvSpPr/>
              <p:nvPr/>
            </p:nvSpPr>
            <p:spPr bwMode="gray">
              <a:xfrm>
                <a:off x="231394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0" name="Forme libre : forme 669">
                <a:extLst>
                  <a:ext uri="{FF2B5EF4-FFF2-40B4-BE49-F238E27FC236}">
                    <a16:creationId xmlns:a16="http://schemas.microsoft.com/office/drawing/2014/main" id="{54906867-365C-CEB2-F775-37169C47BF3C}"/>
                  </a:ext>
                </a:extLst>
              </p:cNvPr>
              <p:cNvSpPr/>
              <p:nvPr/>
            </p:nvSpPr>
            <p:spPr bwMode="gray">
              <a:xfrm>
                <a:off x="226441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1" name="Forme libre : forme 670">
                <a:extLst>
                  <a:ext uri="{FF2B5EF4-FFF2-40B4-BE49-F238E27FC236}">
                    <a16:creationId xmlns:a16="http://schemas.microsoft.com/office/drawing/2014/main" id="{73752656-8512-5E20-8614-D0DFC4D3C412}"/>
                  </a:ext>
                </a:extLst>
              </p:cNvPr>
              <p:cNvSpPr/>
              <p:nvPr/>
            </p:nvSpPr>
            <p:spPr bwMode="gray">
              <a:xfrm>
                <a:off x="221488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2" name="Forme libre : forme 671">
                <a:extLst>
                  <a:ext uri="{FF2B5EF4-FFF2-40B4-BE49-F238E27FC236}">
                    <a16:creationId xmlns:a16="http://schemas.microsoft.com/office/drawing/2014/main" id="{9E0ADC53-EFB3-A5A5-4A96-8D968335D30B}"/>
                  </a:ext>
                </a:extLst>
              </p:cNvPr>
              <p:cNvSpPr/>
              <p:nvPr/>
            </p:nvSpPr>
            <p:spPr bwMode="gray">
              <a:xfrm>
                <a:off x="216662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3" name="Forme libre : forme 672">
                <a:extLst>
                  <a:ext uri="{FF2B5EF4-FFF2-40B4-BE49-F238E27FC236}">
                    <a16:creationId xmlns:a16="http://schemas.microsoft.com/office/drawing/2014/main" id="{C52737F9-DFD8-2315-1C2C-203E0C958028}"/>
                  </a:ext>
                </a:extLst>
              </p:cNvPr>
              <p:cNvSpPr/>
              <p:nvPr/>
            </p:nvSpPr>
            <p:spPr bwMode="gray">
              <a:xfrm>
                <a:off x="211709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4" name="Forme libre : forme 673">
                <a:extLst>
                  <a:ext uri="{FF2B5EF4-FFF2-40B4-BE49-F238E27FC236}">
                    <a16:creationId xmlns:a16="http://schemas.microsoft.com/office/drawing/2014/main" id="{371AA8A8-F5E1-D929-0338-E10CF61A7AD3}"/>
                  </a:ext>
                </a:extLst>
              </p:cNvPr>
              <p:cNvSpPr/>
              <p:nvPr/>
            </p:nvSpPr>
            <p:spPr bwMode="gray">
              <a:xfrm>
                <a:off x="206883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5" name="Forme libre : forme 674">
                <a:extLst>
                  <a:ext uri="{FF2B5EF4-FFF2-40B4-BE49-F238E27FC236}">
                    <a16:creationId xmlns:a16="http://schemas.microsoft.com/office/drawing/2014/main" id="{AD638860-30E4-ACE8-122D-5D4DA694E852}"/>
                  </a:ext>
                </a:extLst>
              </p:cNvPr>
              <p:cNvSpPr/>
              <p:nvPr/>
            </p:nvSpPr>
            <p:spPr bwMode="gray">
              <a:xfrm>
                <a:off x="201930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6" name="Forme libre : forme 675">
                <a:extLst>
                  <a:ext uri="{FF2B5EF4-FFF2-40B4-BE49-F238E27FC236}">
                    <a16:creationId xmlns:a16="http://schemas.microsoft.com/office/drawing/2014/main" id="{9A06FC50-BA60-4701-D34B-991DBA1FC422}"/>
                  </a:ext>
                </a:extLst>
              </p:cNvPr>
              <p:cNvSpPr/>
              <p:nvPr/>
            </p:nvSpPr>
            <p:spPr bwMode="gray">
              <a:xfrm>
                <a:off x="196977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7" name="Forme libre : forme 676">
                <a:extLst>
                  <a:ext uri="{FF2B5EF4-FFF2-40B4-BE49-F238E27FC236}">
                    <a16:creationId xmlns:a16="http://schemas.microsoft.com/office/drawing/2014/main" id="{2862B548-A134-22E2-3913-C7CF015827F5}"/>
                  </a:ext>
                </a:extLst>
              </p:cNvPr>
              <p:cNvSpPr/>
              <p:nvPr/>
            </p:nvSpPr>
            <p:spPr bwMode="gray">
              <a:xfrm>
                <a:off x="1921510" y="4446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8" name="Forme libre : forme 677">
                <a:extLst>
                  <a:ext uri="{FF2B5EF4-FFF2-40B4-BE49-F238E27FC236}">
                    <a16:creationId xmlns:a16="http://schemas.microsoft.com/office/drawing/2014/main" id="{53603A71-D58D-856C-C05A-E5596A0F706B}"/>
                  </a:ext>
                </a:extLst>
              </p:cNvPr>
              <p:cNvSpPr/>
              <p:nvPr/>
            </p:nvSpPr>
            <p:spPr bwMode="gray">
              <a:xfrm>
                <a:off x="7459980" y="43980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9" name="Forme libre : forme 678">
                <a:extLst>
                  <a:ext uri="{FF2B5EF4-FFF2-40B4-BE49-F238E27FC236}">
                    <a16:creationId xmlns:a16="http://schemas.microsoft.com/office/drawing/2014/main" id="{6B025CA6-7E47-D56D-72AB-913031483B18}"/>
                  </a:ext>
                </a:extLst>
              </p:cNvPr>
              <p:cNvSpPr/>
              <p:nvPr/>
            </p:nvSpPr>
            <p:spPr bwMode="gray">
              <a:xfrm>
                <a:off x="7410450" y="43980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0" name="Forme libre : forme 679">
                <a:extLst>
                  <a:ext uri="{FF2B5EF4-FFF2-40B4-BE49-F238E27FC236}">
                    <a16:creationId xmlns:a16="http://schemas.microsoft.com/office/drawing/2014/main" id="{56A491A2-657F-7A42-6F78-CB94736674A8}"/>
                  </a:ext>
                </a:extLst>
              </p:cNvPr>
              <p:cNvSpPr/>
              <p:nvPr/>
            </p:nvSpPr>
            <p:spPr bwMode="gray">
              <a:xfrm>
                <a:off x="7312659" y="43980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1" name="Forme libre : forme 680">
                <a:extLst>
                  <a:ext uri="{FF2B5EF4-FFF2-40B4-BE49-F238E27FC236}">
                    <a16:creationId xmlns:a16="http://schemas.microsoft.com/office/drawing/2014/main" id="{5D95DBA8-94A7-5018-E848-0D2CBF3E29D3}"/>
                  </a:ext>
                </a:extLst>
              </p:cNvPr>
              <p:cNvSpPr/>
              <p:nvPr/>
            </p:nvSpPr>
            <p:spPr bwMode="gray">
              <a:xfrm>
                <a:off x="7264400" y="43980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2" name="Forme libre : forme 681">
                <a:extLst>
                  <a:ext uri="{FF2B5EF4-FFF2-40B4-BE49-F238E27FC236}">
                    <a16:creationId xmlns:a16="http://schemas.microsoft.com/office/drawing/2014/main" id="{A6B8CCFA-24B4-6AF4-24F0-BA259E0A8E59}"/>
                  </a:ext>
                </a:extLst>
              </p:cNvPr>
              <p:cNvSpPr/>
              <p:nvPr/>
            </p:nvSpPr>
            <p:spPr bwMode="gray">
              <a:xfrm>
                <a:off x="476377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3" name="Forme libre : forme 682">
                <a:extLst>
                  <a:ext uri="{FF2B5EF4-FFF2-40B4-BE49-F238E27FC236}">
                    <a16:creationId xmlns:a16="http://schemas.microsoft.com/office/drawing/2014/main" id="{3C3A160B-2346-B4ED-7D60-CBEA030B70C6}"/>
                  </a:ext>
                </a:extLst>
              </p:cNvPr>
              <p:cNvSpPr/>
              <p:nvPr/>
            </p:nvSpPr>
            <p:spPr bwMode="gray">
              <a:xfrm>
                <a:off x="471551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4" name="Forme libre : forme 683">
                <a:extLst>
                  <a:ext uri="{FF2B5EF4-FFF2-40B4-BE49-F238E27FC236}">
                    <a16:creationId xmlns:a16="http://schemas.microsoft.com/office/drawing/2014/main" id="{33D3A160-F056-AEA5-8EEA-2300DD8C5054}"/>
                  </a:ext>
                </a:extLst>
              </p:cNvPr>
              <p:cNvSpPr/>
              <p:nvPr/>
            </p:nvSpPr>
            <p:spPr bwMode="gray">
              <a:xfrm>
                <a:off x="466598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5" name="Forme libre : forme 684">
                <a:extLst>
                  <a:ext uri="{FF2B5EF4-FFF2-40B4-BE49-F238E27FC236}">
                    <a16:creationId xmlns:a16="http://schemas.microsoft.com/office/drawing/2014/main" id="{3693F4EF-7CA9-50DD-E998-23CDA4BA8C72}"/>
                  </a:ext>
                </a:extLst>
              </p:cNvPr>
              <p:cNvSpPr/>
              <p:nvPr/>
            </p:nvSpPr>
            <p:spPr bwMode="gray">
              <a:xfrm>
                <a:off x="461772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6" name="Forme libre : forme 685">
                <a:extLst>
                  <a:ext uri="{FF2B5EF4-FFF2-40B4-BE49-F238E27FC236}">
                    <a16:creationId xmlns:a16="http://schemas.microsoft.com/office/drawing/2014/main" id="{579AB88C-F1DE-F4CF-6BA9-8BF0D9B93576}"/>
                  </a:ext>
                </a:extLst>
              </p:cNvPr>
              <p:cNvSpPr/>
              <p:nvPr/>
            </p:nvSpPr>
            <p:spPr bwMode="gray">
              <a:xfrm>
                <a:off x="456819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7" name="Forme libre : forme 686">
                <a:extLst>
                  <a:ext uri="{FF2B5EF4-FFF2-40B4-BE49-F238E27FC236}">
                    <a16:creationId xmlns:a16="http://schemas.microsoft.com/office/drawing/2014/main" id="{A3CD0618-50CD-5B02-270D-2F34F78FB5FA}"/>
                  </a:ext>
                </a:extLst>
              </p:cNvPr>
              <p:cNvSpPr/>
              <p:nvPr/>
            </p:nvSpPr>
            <p:spPr bwMode="gray">
              <a:xfrm>
                <a:off x="451866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8" name="Forme libre : forme 687">
                <a:extLst>
                  <a:ext uri="{FF2B5EF4-FFF2-40B4-BE49-F238E27FC236}">
                    <a16:creationId xmlns:a16="http://schemas.microsoft.com/office/drawing/2014/main" id="{0FF2B40B-7DB3-27AC-1FB2-F1D572FFB8F0}"/>
                  </a:ext>
                </a:extLst>
              </p:cNvPr>
              <p:cNvSpPr/>
              <p:nvPr/>
            </p:nvSpPr>
            <p:spPr bwMode="gray">
              <a:xfrm>
                <a:off x="447040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9" name="Forme libre : forme 688">
                <a:extLst>
                  <a:ext uri="{FF2B5EF4-FFF2-40B4-BE49-F238E27FC236}">
                    <a16:creationId xmlns:a16="http://schemas.microsoft.com/office/drawing/2014/main" id="{0A12598A-77E7-ABEE-91DA-0FF4CE1DFB61}"/>
                  </a:ext>
                </a:extLst>
              </p:cNvPr>
              <p:cNvSpPr/>
              <p:nvPr/>
            </p:nvSpPr>
            <p:spPr bwMode="gray">
              <a:xfrm>
                <a:off x="442087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0" name="Forme libre : forme 689">
                <a:extLst>
                  <a:ext uri="{FF2B5EF4-FFF2-40B4-BE49-F238E27FC236}">
                    <a16:creationId xmlns:a16="http://schemas.microsoft.com/office/drawing/2014/main" id="{0AD2916F-BF1B-A4D6-3FD8-40E788322783}"/>
                  </a:ext>
                </a:extLst>
              </p:cNvPr>
              <p:cNvSpPr/>
              <p:nvPr/>
            </p:nvSpPr>
            <p:spPr bwMode="gray">
              <a:xfrm>
                <a:off x="437261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1" name="Forme libre : forme 690">
                <a:extLst>
                  <a:ext uri="{FF2B5EF4-FFF2-40B4-BE49-F238E27FC236}">
                    <a16:creationId xmlns:a16="http://schemas.microsoft.com/office/drawing/2014/main" id="{DF180AFF-18B1-CBE3-8EE3-F93D34C0A0D2}"/>
                  </a:ext>
                </a:extLst>
              </p:cNvPr>
              <p:cNvSpPr/>
              <p:nvPr/>
            </p:nvSpPr>
            <p:spPr bwMode="gray">
              <a:xfrm>
                <a:off x="432308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2" name="Forme libre : forme 691">
                <a:extLst>
                  <a:ext uri="{FF2B5EF4-FFF2-40B4-BE49-F238E27FC236}">
                    <a16:creationId xmlns:a16="http://schemas.microsoft.com/office/drawing/2014/main" id="{20DA903B-9960-9FC6-DD61-3DE4A1D0EB44}"/>
                  </a:ext>
                </a:extLst>
              </p:cNvPr>
              <p:cNvSpPr/>
              <p:nvPr/>
            </p:nvSpPr>
            <p:spPr bwMode="gray">
              <a:xfrm>
                <a:off x="427355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3" name="Forme libre : forme 692">
                <a:extLst>
                  <a:ext uri="{FF2B5EF4-FFF2-40B4-BE49-F238E27FC236}">
                    <a16:creationId xmlns:a16="http://schemas.microsoft.com/office/drawing/2014/main" id="{AF6884A8-814F-B094-7E44-7848328AB90B}"/>
                  </a:ext>
                </a:extLst>
              </p:cNvPr>
              <p:cNvSpPr/>
              <p:nvPr/>
            </p:nvSpPr>
            <p:spPr bwMode="gray">
              <a:xfrm>
                <a:off x="422529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4" name="Forme libre : forme 693">
                <a:extLst>
                  <a:ext uri="{FF2B5EF4-FFF2-40B4-BE49-F238E27FC236}">
                    <a16:creationId xmlns:a16="http://schemas.microsoft.com/office/drawing/2014/main" id="{5979B4A6-4A6A-55E9-884F-BFEFC2DAD323}"/>
                  </a:ext>
                </a:extLst>
              </p:cNvPr>
              <p:cNvSpPr/>
              <p:nvPr/>
            </p:nvSpPr>
            <p:spPr bwMode="gray">
              <a:xfrm>
                <a:off x="417576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5" name="Forme libre : forme 694">
                <a:extLst>
                  <a:ext uri="{FF2B5EF4-FFF2-40B4-BE49-F238E27FC236}">
                    <a16:creationId xmlns:a16="http://schemas.microsoft.com/office/drawing/2014/main" id="{6EF55F30-1C68-5205-ED53-197E7183A223}"/>
                  </a:ext>
                </a:extLst>
              </p:cNvPr>
              <p:cNvSpPr/>
              <p:nvPr/>
            </p:nvSpPr>
            <p:spPr bwMode="gray">
              <a:xfrm>
                <a:off x="295021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6" name="Forme libre : forme 695">
                <a:extLst>
                  <a:ext uri="{FF2B5EF4-FFF2-40B4-BE49-F238E27FC236}">
                    <a16:creationId xmlns:a16="http://schemas.microsoft.com/office/drawing/2014/main" id="{79469299-545D-73E6-55C7-AFD25008A010}"/>
                  </a:ext>
                </a:extLst>
              </p:cNvPr>
              <p:cNvSpPr/>
              <p:nvPr/>
            </p:nvSpPr>
            <p:spPr bwMode="gray">
              <a:xfrm>
                <a:off x="290195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7" name="Forme libre : forme 696">
                <a:extLst>
                  <a:ext uri="{FF2B5EF4-FFF2-40B4-BE49-F238E27FC236}">
                    <a16:creationId xmlns:a16="http://schemas.microsoft.com/office/drawing/2014/main" id="{6F6681F9-39E1-1829-F6F2-087E7B211DAB}"/>
                  </a:ext>
                </a:extLst>
              </p:cNvPr>
              <p:cNvSpPr/>
              <p:nvPr/>
            </p:nvSpPr>
            <p:spPr bwMode="gray">
              <a:xfrm>
                <a:off x="285242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8" name="Forme libre : forme 697">
                <a:extLst>
                  <a:ext uri="{FF2B5EF4-FFF2-40B4-BE49-F238E27FC236}">
                    <a16:creationId xmlns:a16="http://schemas.microsoft.com/office/drawing/2014/main" id="{0007279F-A8D4-F54B-478A-206A3989203D}"/>
                  </a:ext>
                </a:extLst>
              </p:cNvPr>
              <p:cNvSpPr/>
              <p:nvPr/>
            </p:nvSpPr>
            <p:spPr bwMode="gray">
              <a:xfrm>
                <a:off x="280416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9" name="Forme libre : forme 698">
                <a:extLst>
                  <a:ext uri="{FF2B5EF4-FFF2-40B4-BE49-F238E27FC236}">
                    <a16:creationId xmlns:a16="http://schemas.microsoft.com/office/drawing/2014/main" id="{0E463B26-50B1-2AC0-BD91-BE39B01373AC}"/>
                  </a:ext>
                </a:extLst>
              </p:cNvPr>
              <p:cNvSpPr/>
              <p:nvPr/>
            </p:nvSpPr>
            <p:spPr bwMode="gray">
              <a:xfrm>
                <a:off x="275463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0" name="Forme libre : forme 699">
                <a:extLst>
                  <a:ext uri="{FF2B5EF4-FFF2-40B4-BE49-F238E27FC236}">
                    <a16:creationId xmlns:a16="http://schemas.microsoft.com/office/drawing/2014/main" id="{F86D1120-6A03-CE29-FEBF-5CDB5937C115}"/>
                  </a:ext>
                </a:extLst>
              </p:cNvPr>
              <p:cNvSpPr/>
              <p:nvPr/>
            </p:nvSpPr>
            <p:spPr bwMode="gray">
              <a:xfrm>
                <a:off x="270510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1" name="Forme libre : forme 700">
                <a:extLst>
                  <a:ext uri="{FF2B5EF4-FFF2-40B4-BE49-F238E27FC236}">
                    <a16:creationId xmlns:a16="http://schemas.microsoft.com/office/drawing/2014/main" id="{6FCCA2A6-8A51-2289-AC6F-44AE403A67A3}"/>
                  </a:ext>
                </a:extLst>
              </p:cNvPr>
              <p:cNvSpPr/>
              <p:nvPr/>
            </p:nvSpPr>
            <p:spPr bwMode="gray">
              <a:xfrm>
                <a:off x="265684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2" name="Forme libre : forme 701">
                <a:extLst>
                  <a:ext uri="{FF2B5EF4-FFF2-40B4-BE49-F238E27FC236}">
                    <a16:creationId xmlns:a16="http://schemas.microsoft.com/office/drawing/2014/main" id="{74CD071A-D50C-24F4-04D0-94CBC452CA48}"/>
                  </a:ext>
                </a:extLst>
              </p:cNvPr>
              <p:cNvSpPr/>
              <p:nvPr/>
            </p:nvSpPr>
            <p:spPr bwMode="gray">
              <a:xfrm>
                <a:off x="260731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3" name="Forme libre : forme 702">
                <a:extLst>
                  <a:ext uri="{FF2B5EF4-FFF2-40B4-BE49-F238E27FC236}">
                    <a16:creationId xmlns:a16="http://schemas.microsoft.com/office/drawing/2014/main" id="{60A22B7D-3E12-E9FE-FE31-3E7F11BB43C3}"/>
                  </a:ext>
                </a:extLst>
              </p:cNvPr>
              <p:cNvSpPr/>
              <p:nvPr/>
            </p:nvSpPr>
            <p:spPr bwMode="gray">
              <a:xfrm>
                <a:off x="255905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4" name="Forme libre : forme 703">
                <a:extLst>
                  <a:ext uri="{FF2B5EF4-FFF2-40B4-BE49-F238E27FC236}">
                    <a16:creationId xmlns:a16="http://schemas.microsoft.com/office/drawing/2014/main" id="{3A48BE61-5A3B-151C-B255-A818EFB3CE17}"/>
                  </a:ext>
                </a:extLst>
              </p:cNvPr>
              <p:cNvSpPr/>
              <p:nvPr/>
            </p:nvSpPr>
            <p:spPr bwMode="gray">
              <a:xfrm>
                <a:off x="250952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5" name="Forme libre : forme 704">
                <a:extLst>
                  <a:ext uri="{FF2B5EF4-FFF2-40B4-BE49-F238E27FC236}">
                    <a16:creationId xmlns:a16="http://schemas.microsoft.com/office/drawing/2014/main" id="{DCC89641-B6EF-4319-238D-D54E5DF3A0D5}"/>
                  </a:ext>
                </a:extLst>
              </p:cNvPr>
              <p:cNvSpPr/>
              <p:nvPr/>
            </p:nvSpPr>
            <p:spPr bwMode="gray">
              <a:xfrm>
                <a:off x="245999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6" name="Forme libre : forme 705">
                <a:extLst>
                  <a:ext uri="{FF2B5EF4-FFF2-40B4-BE49-F238E27FC236}">
                    <a16:creationId xmlns:a16="http://schemas.microsoft.com/office/drawing/2014/main" id="{C4CAF06C-E475-633F-3CA8-1F5DE8AB1541}"/>
                  </a:ext>
                </a:extLst>
              </p:cNvPr>
              <p:cNvSpPr/>
              <p:nvPr/>
            </p:nvSpPr>
            <p:spPr bwMode="gray">
              <a:xfrm>
                <a:off x="241173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7" name="Forme libre : forme 706">
                <a:extLst>
                  <a:ext uri="{FF2B5EF4-FFF2-40B4-BE49-F238E27FC236}">
                    <a16:creationId xmlns:a16="http://schemas.microsoft.com/office/drawing/2014/main" id="{EA7CAE83-AC05-0884-4888-FB26F444A89D}"/>
                  </a:ext>
                </a:extLst>
              </p:cNvPr>
              <p:cNvSpPr/>
              <p:nvPr/>
            </p:nvSpPr>
            <p:spPr bwMode="gray">
              <a:xfrm>
                <a:off x="236220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8" name="Forme libre : forme 707">
                <a:extLst>
                  <a:ext uri="{FF2B5EF4-FFF2-40B4-BE49-F238E27FC236}">
                    <a16:creationId xmlns:a16="http://schemas.microsoft.com/office/drawing/2014/main" id="{B948C7A3-75E2-0BEB-B1A3-66BCDE0DCF68}"/>
                  </a:ext>
                </a:extLst>
              </p:cNvPr>
              <p:cNvSpPr/>
              <p:nvPr/>
            </p:nvSpPr>
            <p:spPr bwMode="gray">
              <a:xfrm>
                <a:off x="231394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9" name="Forme libre : forme 708">
                <a:extLst>
                  <a:ext uri="{FF2B5EF4-FFF2-40B4-BE49-F238E27FC236}">
                    <a16:creationId xmlns:a16="http://schemas.microsoft.com/office/drawing/2014/main" id="{89793C23-4EDD-3426-8D6D-413FFB2599C7}"/>
                  </a:ext>
                </a:extLst>
              </p:cNvPr>
              <p:cNvSpPr/>
              <p:nvPr/>
            </p:nvSpPr>
            <p:spPr bwMode="gray">
              <a:xfrm>
                <a:off x="226441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0" name="Forme libre : forme 709">
                <a:extLst>
                  <a:ext uri="{FF2B5EF4-FFF2-40B4-BE49-F238E27FC236}">
                    <a16:creationId xmlns:a16="http://schemas.microsoft.com/office/drawing/2014/main" id="{03D8E1C2-B8DF-DA2F-72C2-A736C73F547B}"/>
                  </a:ext>
                </a:extLst>
              </p:cNvPr>
              <p:cNvSpPr/>
              <p:nvPr/>
            </p:nvSpPr>
            <p:spPr bwMode="gray">
              <a:xfrm>
                <a:off x="221488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1" name="Forme libre : forme 710">
                <a:extLst>
                  <a:ext uri="{FF2B5EF4-FFF2-40B4-BE49-F238E27FC236}">
                    <a16:creationId xmlns:a16="http://schemas.microsoft.com/office/drawing/2014/main" id="{30EE4894-B436-73C6-41EF-0F9D5E25F485}"/>
                  </a:ext>
                </a:extLst>
              </p:cNvPr>
              <p:cNvSpPr/>
              <p:nvPr/>
            </p:nvSpPr>
            <p:spPr bwMode="gray">
              <a:xfrm>
                <a:off x="216662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2" name="Forme libre : forme 711">
                <a:extLst>
                  <a:ext uri="{FF2B5EF4-FFF2-40B4-BE49-F238E27FC236}">
                    <a16:creationId xmlns:a16="http://schemas.microsoft.com/office/drawing/2014/main" id="{39F77675-C4B0-30B3-59FC-BA5D32F8089D}"/>
                  </a:ext>
                </a:extLst>
              </p:cNvPr>
              <p:cNvSpPr/>
              <p:nvPr/>
            </p:nvSpPr>
            <p:spPr bwMode="gray">
              <a:xfrm>
                <a:off x="211709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3" name="Forme libre : forme 712">
                <a:extLst>
                  <a:ext uri="{FF2B5EF4-FFF2-40B4-BE49-F238E27FC236}">
                    <a16:creationId xmlns:a16="http://schemas.microsoft.com/office/drawing/2014/main" id="{028647F5-DC41-2F8F-B6F7-C37FA761469D}"/>
                  </a:ext>
                </a:extLst>
              </p:cNvPr>
              <p:cNvSpPr/>
              <p:nvPr/>
            </p:nvSpPr>
            <p:spPr bwMode="gray">
              <a:xfrm>
                <a:off x="206883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4" name="Forme libre : forme 713">
                <a:extLst>
                  <a:ext uri="{FF2B5EF4-FFF2-40B4-BE49-F238E27FC236}">
                    <a16:creationId xmlns:a16="http://schemas.microsoft.com/office/drawing/2014/main" id="{CE2570EC-41FD-718B-ABF2-FA6FA40724CA}"/>
                  </a:ext>
                </a:extLst>
              </p:cNvPr>
              <p:cNvSpPr/>
              <p:nvPr/>
            </p:nvSpPr>
            <p:spPr bwMode="gray">
              <a:xfrm>
                <a:off x="201930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5" name="Forme libre : forme 714">
                <a:extLst>
                  <a:ext uri="{FF2B5EF4-FFF2-40B4-BE49-F238E27FC236}">
                    <a16:creationId xmlns:a16="http://schemas.microsoft.com/office/drawing/2014/main" id="{3B0B7B8E-09EE-1103-2946-BC1225B347E1}"/>
                  </a:ext>
                </a:extLst>
              </p:cNvPr>
              <p:cNvSpPr/>
              <p:nvPr/>
            </p:nvSpPr>
            <p:spPr bwMode="gray">
              <a:xfrm>
                <a:off x="196977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6" name="Forme libre : forme 715">
                <a:extLst>
                  <a:ext uri="{FF2B5EF4-FFF2-40B4-BE49-F238E27FC236}">
                    <a16:creationId xmlns:a16="http://schemas.microsoft.com/office/drawing/2014/main" id="{1179BA4E-BEB0-E7E2-CC8F-3DB3B0B9137F}"/>
                  </a:ext>
                </a:extLst>
              </p:cNvPr>
              <p:cNvSpPr/>
              <p:nvPr/>
            </p:nvSpPr>
            <p:spPr bwMode="gray">
              <a:xfrm>
                <a:off x="1921510" y="43980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7" name="Forme libre : forme 716">
                <a:extLst>
                  <a:ext uri="{FF2B5EF4-FFF2-40B4-BE49-F238E27FC236}">
                    <a16:creationId xmlns:a16="http://schemas.microsoft.com/office/drawing/2014/main" id="{32294D52-2D8E-8A8B-9A80-F588831868E8}"/>
                  </a:ext>
                </a:extLst>
              </p:cNvPr>
              <p:cNvSpPr/>
              <p:nvPr/>
            </p:nvSpPr>
            <p:spPr bwMode="gray">
              <a:xfrm>
                <a:off x="7459980" y="43484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8" name="Forme libre : forme 717">
                <a:extLst>
                  <a:ext uri="{FF2B5EF4-FFF2-40B4-BE49-F238E27FC236}">
                    <a16:creationId xmlns:a16="http://schemas.microsoft.com/office/drawing/2014/main" id="{592FED8A-F0C5-30C7-36F5-C29583277134}"/>
                  </a:ext>
                </a:extLst>
              </p:cNvPr>
              <p:cNvSpPr/>
              <p:nvPr/>
            </p:nvSpPr>
            <p:spPr bwMode="gray">
              <a:xfrm>
                <a:off x="7410450" y="43484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9" name="Forme libre : forme 718">
                <a:extLst>
                  <a:ext uri="{FF2B5EF4-FFF2-40B4-BE49-F238E27FC236}">
                    <a16:creationId xmlns:a16="http://schemas.microsoft.com/office/drawing/2014/main" id="{7CC62BBB-7561-2A58-FA80-393FC0F8071F}"/>
                  </a:ext>
                </a:extLst>
              </p:cNvPr>
              <p:cNvSpPr/>
              <p:nvPr/>
            </p:nvSpPr>
            <p:spPr bwMode="gray">
              <a:xfrm>
                <a:off x="7362189" y="43484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0" name="Forme libre : forme 719">
                <a:extLst>
                  <a:ext uri="{FF2B5EF4-FFF2-40B4-BE49-F238E27FC236}">
                    <a16:creationId xmlns:a16="http://schemas.microsoft.com/office/drawing/2014/main" id="{9AA672C2-8D10-8A44-B11A-A6ED71C9F596}"/>
                  </a:ext>
                </a:extLst>
              </p:cNvPr>
              <p:cNvSpPr/>
              <p:nvPr/>
            </p:nvSpPr>
            <p:spPr bwMode="gray">
              <a:xfrm>
                <a:off x="7312659" y="43484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1" name="Forme libre : forme 720">
                <a:extLst>
                  <a:ext uri="{FF2B5EF4-FFF2-40B4-BE49-F238E27FC236}">
                    <a16:creationId xmlns:a16="http://schemas.microsoft.com/office/drawing/2014/main" id="{3256BB7F-92E1-07BE-D55E-4A2333F1C4B5}"/>
                  </a:ext>
                </a:extLst>
              </p:cNvPr>
              <p:cNvSpPr/>
              <p:nvPr/>
            </p:nvSpPr>
            <p:spPr bwMode="gray">
              <a:xfrm>
                <a:off x="7264400" y="43484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2" name="Forme libre : forme 721">
                <a:extLst>
                  <a:ext uri="{FF2B5EF4-FFF2-40B4-BE49-F238E27FC236}">
                    <a16:creationId xmlns:a16="http://schemas.microsoft.com/office/drawing/2014/main" id="{1324DA68-E632-6ECB-0EE9-086A8F9B98A6}"/>
                  </a:ext>
                </a:extLst>
              </p:cNvPr>
              <p:cNvSpPr/>
              <p:nvPr/>
            </p:nvSpPr>
            <p:spPr bwMode="gray">
              <a:xfrm>
                <a:off x="7214869" y="43484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3" name="Forme libre : forme 722">
                <a:extLst>
                  <a:ext uri="{FF2B5EF4-FFF2-40B4-BE49-F238E27FC236}">
                    <a16:creationId xmlns:a16="http://schemas.microsoft.com/office/drawing/2014/main" id="{7673E6CA-FD75-91A8-D52C-393001D74AC5}"/>
                  </a:ext>
                </a:extLst>
              </p:cNvPr>
              <p:cNvSpPr/>
              <p:nvPr/>
            </p:nvSpPr>
            <p:spPr bwMode="gray">
              <a:xfrm>
                <a:off x="6626859" y="43484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4" name="Forme libre : forme 723">
                <a:extLst>
                  <a:ext uri="{FF2B5EF4-FFF2-40B4-BE49-F238E27FC236}">
                    <a16:creationId xmlns:a16="http://schemas.microsoft.com/office/drawing/2014/main" id="{6F335BE4-5F9E-6222-8FEF-B9596F4D9C1B}"/>
                  </a:ext>
                </a:extLst>
              </p:cNvPr>
              <p:cNvSpPr/>
              <p:nvPr/>
            </p:nvSpPr>
            <p:spPr bwMode="gray">
              <a:xfrm>
                <a:off x="6577330" y="43484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5" name="Forme libre : forme 724">
                <a:extLst>
                  <a:ext uri="{FF2B5EF4-FFF2-40B4-BE49-F238E27FC236}">
                    <a16:creationId xmlns:a16="http://schemas.microsoft.com/office/drawing/2014/main" id="{2272BBD9-CAD0-3611-8205-0C4603B50796}"/>
                  </a:ext>
                </a:extLst>
              </p:cNvPr>
              <p:cNvSpPr/>
              <p:nvPr/>
            </p:nvSpPr>
            <p:spPr bwMode="gray">
              <a:xfrm>
                <a:off x="6529069" y="43484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6" name="Forme libre : forme 725">
                <a:extLst>
                  <a:ext uri="{FF2B5EF4-FFF2-40B4-BE49-F238E27FC236}">
                    <a16:creationId xmlns:a16="http://schemas.microsoft.com/office/drawing/2014/main" id="{3F7AA4F6-4657-5B60-AD64-7403B1A44F54}"/>
                  </a:ext>
                </a:extLst>
              </p:cNvPr>
              <p:cNvSpPr/>
              <p:nvPr/>
            </p:nvSpPr>
            <p:spPr bwMode="gray">
              <a:xfrm>
                <a:off x="6479540" y="43484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7" name="Forme libre : forme 726">
                <a:extLst>
                  <a:ext uri="{FF2B5EF4-FFF2-40B4-BE49-F238E27FC236}">
                    <a16:creationId xmlns:a16="http://schemas.microsoft.com/office/drawing/2014/main" id="{91A1991B-ED0E-C876-E625-70E76E44959E}"/>
                  </a:ext>
                </a:extLst>
              </p:cNvPr>
              <p:cNvSpPr/>
              <p:nvPr/>
            </p:nvSpPr>
            <p:spPr bwMode="gray">
              <a:xfrm>
                <a:off x="643001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8" name="Forme libre : forme 727">
                <a:extLst>
                  <a:ext uri="{FF2B5EF4-FFF2-40B4-BE49-F238E27FC236}">
                    <a16:creationId xmlns:a16="http://schemas.microsoft.com/office/drawing/2014/main" id="{13D91061-EBA4-82FF-1B8F-4C3E55CED6E9}"/>
                  </a:ext>
                </a:extLst>
              </p:cNvPr>
              <p:cNvSpPr/>
              <p:nvPr/>
            </p:nvSpPr>
            <p:spPr bwMode="gray">
              <a:xfrm>
                <a:off x="476377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9" name="Forme libre : forme 728">
                <a:extLst>
                  <a:ext uri="{FF2B5EF4-FFF2-40B4-BE49-F238E27FC236}">
                    <a16:creationId xmlns:a16="http://schemas.microsoft.com/office/drawing/2014/main" id="{92EE1ED1-6097-836F-0C73-12AACA6DB64E}"/>
                  </a:ext>
                </a:extLst>
              </p:cNvPr>
              <p:cNvSpPr/>
              <p:nvPr/>
            </p:nvSpPr>
            <p:spPr bwMode="gray">
              <a:xfrm>
                <a:off x="471551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0" name="Forme libre : forme 729">
                <a:extLst>
                  <a:ext uri="{FF2B5EF4-FFF2-40B4-BE49-F238E27FC236}">
                    <a16:creationId xmlns:a16="http://schemas.microsoft.com/office/drawing/2014/main" id="{BED4BE3D-9ACD-EC57-81FE-895B27687DE8}"/>
                  </a:ext>
                </a:extLst>
              </p:cNvPr>
              <p:cNvSpPr/>
              <p:nvPr/>
            </p:nvSpPr>
            <p:spPr bwMode="gray">
              <a:xfrm>
                <a:off x="466598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1" name="Forme libre : forme 730">
                <a:extLst>
                  <a:ext uri="{FF2B5EF4-FFF2-40B4-BE49-F238E27FC236}">
                    <a16:creationId xmlns:a16="http://schemas.microsoft.com/office/drawing/2014/main" id="{0A11FD09-4012-9A91-1E04-48703290FBE9}"/>
                  </a:ext>
                </a:extLst>
              </p:cNvPr>
              <p:cNvSpPr/>
              <p:nvPr/>
            </p:nvSpPr>
            <p:spPr bwMode="gray">
              <a:xfrm>
                <a:off x="461772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2" name="Forme libre : forme 731">
                <a:extLst>
                  <a:ext uri="{FF2B5EF4-FFF2-40B4-BE49-F238E27FC236}">
                    <a16:creationId xmlns:a16="http://schemas.microsoft.com/office/drawing/2014/main" id="{4576DF8F-5C92-36BE-96DC-FA84349357C9}"/>
                  </a:ext>
                </a:extLst>
              </p:cNvPr>
              <p:cNvSpPr/>
              <p:nvPr/>
            </p:nvSpPr>
            <p:spPr bwMode="gray">
              <a:xfrm>
                <a:off x="456819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3" name="Forme libre : forme 732">
                <a:extLst>
                  <a:ext uri="{FF2B5EF4-FFF2-40B4-BE49-F238E27FC236}">
                    <a16:creationId xmlns:a16="http://schemas.microsoft.com/office/drawing/2014/main" id="{ED081CAE-ECA4-2DF6-77AC-BEF7730E7AEE}"/>
                  </a:ext>
                </a:extLst>
              </p:cNvPr>
              <p:cNvSpPr/>
              <p:nvPr/>
            </p:nvSpPr>
            <p:spPr bwMode="gray">
              <a:xfrm>
                <a:off x="451866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4" name="Forme libre : forme 733">
                <a:extLst>
                  <a:ext uri="{FF2B5EF4-FFF2-40B4-BE49-F238E27FC236}">
                    <a16:creationId xmlns:a16="http://schemas.microsoft.com/office/drawing/2014/main" id="{9DBF65EF-553E-8886-9ADD-4F6334107C1B}"/>
                  </a:ext>
                </a:extLst>
              </p:cNvPr>
              <p:cNvSpPr/>
              <p:nvPr/>
            </p:nvSpPr>
            <p:spPr bwMode="gray">
              <a:xfrm>
                <a:off x="447040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5" name="Forme libre : forme 734">
                <a:extLst>
                  <a:ext uri="{FF2B5EF4-FFF2-40B4-BE49-F238E27FC236}">
                    <a16:creationId xmlns:a16="http://schemas.microsoft.com/office/drawing/2014/main" id="{634A9351-5851-35EF-BF36-0B91B08F59E3}"/>
                  </a:ext>
                </a:extLst>
              </p:cNvPr>
              <p:cNvSpPr/>
              <p:nvPr/>
            </p:nvSpPr>
            <p:spPr bwMode="gray">
              <a:xfrm>
                <a:off x="442087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6" name="Forme libre : forme 735">
                <a:extLst>
                  <a:ext uri="{FF2B5EF4-FFF2-40B4-BE49-F238E27FC236}">
                    <a16:creationId xmlns:a16="http://schemas.microsoft.com/office/drawing/2014/main" id="{E064DEA0-443A-62D8-C5E2-37F94AC6C485}"/>
                  </a:ext>
                </a:extLst>
              </p:cNvPr>
              <p:cNvSpPr/>
              <p:nvPr/>
            </p:nvSpPr>
            <p:spPr bwMode="gray">
              <a:xfrm>
                <a:off x="437261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7" name="Forme libre : forme 736">
                <a:extLst>
                  <a:ext uri="{FF2B5EF4-FFF2-40B4-BE49-F238E27FC236}">
                    <a16:creationId xmlns:a16="http://schemas.microsoft.com/office/drawing/2014/main" id="{A9BF544B-A205-2D16-0142-5DEBBDC492A4}"/>
                  </a:ext>
                </a:extLst>
              </p:cNvPr>
              <p:cNvSpPr/>
              <p:nvPr/>
            </p:nvSpPr>
            <p:spPr bwMode="gray">
              <a:xfrm>
                <a:off x="432308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8" name="Forme libre : forme 737">
                <a:extLst>
                  <a:ext uri="{FF2B5EF4-FFF2-40B4-BE49-F238E27FC236}">
                    <a16:creationId xmlns:a16="http://schemas.microsoft.com/office/drawing/2014/main" id="{EE5A7CE3-1915-02F4-4452-18F3C7D123B6}"/>
                  </a:ext>
                </a:extLst>
              </p:cNvPr>
              <p:cNvSpPr/>
              <p:nvPr/>
            </p:nvSpPr>
            <p:spPr bwMode="gray">
              <a:xfrm>
                <a:off x="427355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9" name="Forme libre : forme 738">
                <a:extLst>
                  <a:ext uri="{FF2B5EF4-FFF2-40B4-BE49-F238E27FC236}">
                    <a16:creationId xmlns:a16="http://schemas.microsoft.com/office/drawing/2014/main" id="{12F36BFE-9837-EACD-8840-26420DB2B42E}"/>
                  </a:ext>
                </a:extLst>
              </p:cNvPr>
              <p:cNvSpPr/>
              <p:nvPr/>
            </p:nvSpPr>
            <p:spPr bwMode="gray">
              <a:xfrm>
                <a:off x="422529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0" name="Forme libre : forme 739">
                <a:extLst>
                  <a:ext uri="{FF2B5EF4-FFF2-40B4-BE49-F238E27FC236}">
                    <a16:creationId xmlns:a16="http://schemas.microsoft.com/office/drawing/2014/main" id="{42793575-CC72-8EF7-626F-671CEA8D6A92}"/>
                  </a:ext>
                </a:extLst>
              </p:cNvPr>
              <p:cNvSpPr/>
              <p:nvPr/>
            </p:nvSpPr>
            <p:spPr bwMode="gray">
              <a:xfrm>
                <a:off x="417576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1" name="Forme libre : forme 740">
                <a:extLst>
                  <a:ext uri="{FF2B5EF4-FFF2-40B4-BE49-F238E27FC236}">
                    <a16:creationId xmlns:a16="http://schemas.microsoft.com/office/drawing/2014/main" id="{F5E78425-CB68-ED7F-84E2-F927255771F6}"/>
                  </a:ext>
                </a:extLst>
              </p:cNvPr>
              <p:cNvSpPr/>
              <p:nvPr/>
            </p:nvSpPr>
            <p:spPr bwMode="gray">
              <a:xfrm>
                <a:off x="295021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2" name="Forme libre : forme 741">
                <a:extLst>
                  <a:ext uri="{FF2B5EF4-FFF2-40B4-BE49-F238E27FC236}">
                    <a16:creationId xmlns:a16="http://schemas.microsoft.com/office/drawing/2014/main" id="{2FC1C2E7-7D98-97F2-BD51-409EFEC3F839}"/>
                  </a:ext>
                </a:extLst>
              </p:cNvPr>
              <p:cNvSpPr/>
              <p:nvPr/>
            </p:nvSpPr>
            <p:spPr bwMode="gray">
              <a:xfrm>
                <a:off x="290195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3" name="Forme libre : forme 742">
                <a:extLst>
                  <a:ext uri="{FF2B5EF4-FFF2-40B4-BE49-F238E27FC236}">
                    <a16:creationId xmlns:a16="http://schemas.microsoft.com/office/drawing/2014/main" id="{BB5E7842-0850-57E7-6879-D71EB6F4A883}"/>
                  </a:ext>
                </a:extLst>
              </p:cNvPr>
              <p:cNvSpPr/>
              <p:nvPr/>
            </p:nvSpPr>
            <p:spPr bwMode="gray">
              <a:xfrm>
                <a:off x="285242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4" name="Forme libre : forme 743">
                <a:extLst>
                  <a:ext uri="{FF2B5EF4-FFF2-40B4-BE49-F238E27FC236}">
                    <a16:creationId xmlns:a16="http://schemas.microsoft.com/office/drawing/2014/main" id="{C3C92996-65AA-C52F-8C07-60E19A92BD09}"/>
                  </a:ext>
                </a:extLst>
              </p:cNvPr>
              <p:cNvSpPr/>
              <p:nvPr/>
            </p:nvSpPr>
            <p:spPr bwMode="gray">
              <a:xfrm>
                <a:off x="280416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5" name="Forme libre : forme 744">
                <a:extLst>
                  <a:ext uri="{FF2B5EF4-FFF2-40B4-BE49-F238E27FC236}">
                    <a16:creationId xmlns:a16="http://schemas.microsoft.com/office/drawing/2014/main" id="{2DAFFA4F-D305-3081-B917-CA960ECAA1E6}"/>
                  </a:ext>
                </a:extLst>
              </p:cNvPr>
              <p:cNvSpPr/>
              <p:nvPr/>
            </p:nvSpPr>
            <p:spPr bwMode="gray">
              <a:xfrm>
                <a:off x="275463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6" name="Forme libre : forme 745">
                <a:extLst>
                  <a:ext uri="{FF2B5EF4-FFF2-40B4-BE49-F238E27FC236}">
                    <a16:creationId xmlns:a16="http://schemas.microsoft.com/office/drawing/2014/main" id="{4DD11EFE-3FFC-D3DD-28B6-DC96AB1938A0}"/>
                  </a:ext>
                </a:extLst>
              </p:cNvPr>
              <p:cNvSpPr/>
              <p:nvPr/>
            </p:nvSpPr>
            <p:spPr bwMode="gray">
              <a:xfrm>
                <a:off x="270510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7" name="Forme libre : forme 746">
                <a:extLst>
                  <a:ext uri="{FF2B5EF4-FFF2-40B4-BE49-F238E27FC236}">
                    <a16:creationId xmlns:a16="http://schemas.microsoft.com/office/drawing/2014/main" id="{80B44653-6625-854B-1230-AFCADA77B0FC}"/>
                  </a:ext>
                </a:extLst>
              </p:cNvPr>
              <p:cNvSpPr/>
              <p:nvPr/>
            </p:nvSpPr>
            <p:spPr bwMode="gray">
              <a:xfrm>
                <a:off x="265684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8" name="Forme libre : forme 747">
                <a:extLst>
                  <a:ext uri="{FF2B5EF4-FFF2-40B4-BE49-F238E27FC236}">
                    <a16:creationId xmlns:a16="http://schemas.microsoft.com/office/drawing/2014/main" id="{C8B8B1C2-EE4D-1B5B-4154-04DB5CFDD74D}"/>
                  </a:ext>
                </a:extLst>
              </p:cNvPr>
              <p:cNvSpPr/>
              <p:nvPr/>
            </p:nvSpPr>
            <p:spPr bwMode="gray">
              <a:xfrm>
                <a:off x="260731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9" name="Forme libre : forme 748">
                <a:extLst>
                  <a:ext uri="{FF2B5EF4-FFF2-40B4-BE49-F238E27FC236}">
                    <a16:creationId xmlns:a16="http://schemas.microsoft.com/office/drawing/2014/main" id="{34ACE81D-F1A2-B077-8ACE-B74341048F1F}"/>
                  </a:ext>
                </a:extLst>
              </p:cNvPr>
              <p:cNvSpPr/>
              <p:nvPr/>
            </p:nvSpPr>
            <p:spPr bwMode="gray">
              <a:xfrm>
                <a:off x="255905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0" name="Forme libre : forme 749">
                <a:extLst>
                  <a:ext uri="{FF2B5EF4-FFF2-40B4-BE49-F238E27FC236}">
                    <a16:creationId xmlns:a16="http://schemas.microsoft.com/office/drawing/2014/main" id="{77DB3E88-8AC3-C7F0-CDE9-6A848D1B04F1}"/>
                  </a:ext>
                </a:extLst>
              </p:cNvPr>
              <p:cNvSpPr/>
              <p:nvPr/>
            </p:nvSpPr>
            <p:spPr bwMode="gray">
              <a:xfrm>
                <a:off x="250952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1" name="Forme libre : forme 750">
                <a:extLst>
                  <a:ext uri="{FF2B5EF4-FFF2-40B4-BE49-F238E27FC236}">
                    <a16:creationId xmlns:a16="http://schemas.microsoft.com/office/drawing/2014/main" id="{109D1A2A-CC95-1AAB-7605-99E02D99E6F9}"/>
                  </a:ext>
                </a:extLst>
              </p:cNvPr>
              <p:cNvSpPr/>
              <p:nvPr/>
            </p:nvSpPr>
            <p:spPr bwMode="gray">
              <a:xfrm>
                <a:off x="245999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2" name="Forme libre : forme 751">
                <a:extLst>
                  <a:ext uri="{FF2B5EF4-FFF2-40B4-BE49-F238E27FC236}">
                    <a16:creationId xmlns:a16="http://schemas.microsoft.com/office/drawing/2014/main" id="{53E630A1-3E6D-6C0C-9D1A-627A1ECFB57B}"/>
                  </a:ext>
                </a:extLst>
              </p:cNvPr>
              <p:cNvSpPr/>
              <p:nvPr/>
            </p:nvSpPr>
            <p:spPr bwMode="gray">
              <a:xfrm>
                <a:off x="241173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3" name="Forme libre : forme 752">
                <a:extLst>
                  <a:ext uri="{FF2B5EF4-FFF2-40B4-BE49-F238E27FC236}">
                    <a16:creationId xmlns:a16="http://schemas.microsoft.com/office/drawing/2014/main" id="{D79504FD-F1D0-F45F-A2E6-54036925D291}"/>
                  </a:ext>
                </a:extLst>
              </p:cNvPr>
              <p:cNvSpPr/>
              <p:nvPr/>
            </p:nvSpPr>
            <p:spPr bwMode="gray">
              <a:xfrm>
                <a:off x="236220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4" name="Forme libre : forme 753">
                <a:extLst>
                  <a:ext uri="{FF2B5EF4-FFF2-40B4-BE49-F238E27FC236}">
                    <a16:creationId xmlns:a16="http://schemas.microsoft.com/office/drawing/2014/main" id="{F7E95354-6170-9961-2AEE-E4184651CD8B}"/>
                  </a:ext>
                </a:extLst>
              </p:cNvPr>
              <p:cNvSpPr/>
              <p:nvPr/>
            </p:nvSpPr>
            <p:spPr bwMode="gray">
              <a:xfrm>
                <a:off x="231394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5" name="Forme libre : forme 754">
                <a:extLst>
                  <a:ext uri="{FF2B5EF4-FFF2-40B4-BE49-F238E27FC236}">
                    <a16:creationId xmlns:a16="http://schemas.microsoft.com/office/drawing/2014/main" id="{373F671C-07C0-6CA6-5E03-5A715BC57529}"/>
                  </a:ext>
                </a:extLst>
              </p:cNvPr>
              <p:cNvSpPr/>
              <p:nvPr/>
            </p:nvSpPr>
            <p:spPr bwMode="gray">
              <a:xfrm>
                <a:off x="226441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6" name="Forme libre : forme 755">
                <a:extLst>
                  <a:ext uri="{FF2B5EF4-FFF2-40B4-BE49-F238E27FC236}">
                    <a16:creationId xmlns:a16="http://schemas.microsoft.com/office/drawing/2014/main" id="{74FAA54F-1EDB-68C1-DE9C-D005F4A56B50}"/>
                  </a:ext>
                </a:extLst>
              </p:cNvPr>
              <p:cNvSpPr/>
              <p:nvPr/>
            </p:nvSpPr>
            <p:spPr bwMode="gray">
              <a:xfrm>
                <a:off x="221488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7" name="Forme libre : forme 756">
                <a:extLst>
                  <a:ext uri="{FF2B5EF4-FFF2-40B4-BE49-F238E27FC236}">
                    <a16:creationId xmlns:a16="http://schemas.microsoft.com/office/drawing/2014/main" id="{81CA03F6-BA5B-2838-1F98-FFD7CE4F7E30}"/>
                  </a:ext>
                </a:extLst>
              </p:cNvPr>
              <p:cNvSpPr/>
              <p:nvPr/>
            </p:nvSpPr>
            <p:spPr bwMode="gray">
              <a:xfrm>
                <a:off x="216662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8" name="Forme libre : forme 757">
                <a:extLst>
                  <a:ext uri="{FF2B5EF4-FFF2-40B4-BE49-F238E27FC236}">
                    <a16:creationId xmlns:a16="http://schemas.microsoft.com/office/drawing/2014/main" id="{B65DC9CF-11AD-C5A8-BA35-BF0C5F7886F2}"/>
                  </a:ext>
                </a:extLst>
              </p:cNvPr>
              <p:cNvSpPr/>
              <p:nvPr/>
            </p:nvSpPr>
            <p:spPr bwMode="gray">
              <a:xfrm>
                <a:off x="211709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9" name="Forme libre : forme 758">
                <a:extLst>
                  <a:ext uri="{FF2B5EF4-FFF2-40B4-BE49-F238E27FC236}">
                    <a16:creationId xmlns:a16="http://schemas.microsoft.com/office/drawing/2014/main" id="{8D2A1004-0BED-925C-BBDC-9C8DC86B1C8F}"/>
                  </a:ext>
                </a:extLst>
              </p:cNvPr>
              <p:cNvSpPr/>
              <p:nvPr/>
            </p:nvSpPr>
            <p:spPr bwMode="gray">
              <a:xfrm>
                <a:off x="206883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0" name="Forme libre : forme 759">
                <a:extLst>
                  <a:ext uri="{FF2B5EF4-FFF2-40B4-BE49-F238E27FC236}">
                    <a16:creationId xmlns:a16="http://schemas.microsoft.com/office/drawing/2014/main" id="{421A8247-A34D-ADBF-969B-8BB5FE77909C}"/>
                  </a:ext>
                </a:extLst>
              </p:cNvPr>
              <p:cNvSpPr/>
              <p:nvPr/>
            </p:nvSpPr>
            <p:spPr bwMode="gray">
              <a:xfrm>
                <a:off x="201930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1" name="Forme libre : forme 760">
                <a:extLst>
                  <a:ext uri="{FF2B5EF4-FFF2-40B4-BE49-F238E27FC236}">
                    <a16:creationId xmlns:a16="http://schemas.microsoft.com/office/drawing/2014/main" id="{6EDB4799-72BB-C052-A4B1-E1E4EF9C97A2}"/>
                  </a:ext>
                </a:extLst>
              </p:cNvPr>
              <p:cNvSpPr/>
              <p:nvPr/>
            </p:nvSpPr>
            <p:spPr bwMode="gray">
              <a:xfrm>
                <a:off x="196977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2" name="Forme libre : forme 761">
                <a:extLst>
                  <a:ext uri="{FF2B5EF4-FFF2-40B4-BE49-F238E27FC236}">
                    <a16:creationId xmlns:a16="http://schemas.microsoft.com/office/drawing/2014/main" id="{21B86150-CC3B-4566-3059-DFF0571EC417}"/>
                  </a:ext>
                </a:extLst>
              </p:cNvPr>
              <p:cNvSpPr/>
              <p:nvPr/>
            </p:nvSpPr>
            <p:spPr bwMode="gray">
              <a:xfrm>
                <a:off x="192151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3" name="Forme libre : forme 762">
                <a:extLst>
                  <a:ext uri="{FF2B5EF4-FFF2-40B4-BE49-F238E27FC236}">
                    <a16:creationId xmlns:a16="http://schemas.microsoft.com/office/drawing/2014/main" id="{8A52D07C-5BB1-0422-9C01-C04D8C76145D}"/>
                  </a:ext>
                </a:extLst>
              </p:cNvPr>
              <p:cNvSpPr/>
              <p:nvPr/>
            </p:nvSpPr>
            <p:spPr bwMode="gray">
              <a:xfrm>
                <a:off x="1871980" y="43484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4" name="Forme libre : forme 763">
                <a:extLst>
                  <a:ext uri="{FF2B5EF4-FFF2-40B4-BE49-F238E27FC236}">
                    <a16:creationId xmlns:a16="http://schemas.microsoft.com/office/drawing/2014/main" id="{A917ED0C-5E3C-A9A8-930C-C159F9CD8528}"/>
                  </a:ext>
                </a:extLst>
              </p:cNvPr>
              <p:cNvSpPr/>
              <p:nvPr/>
            </p:nvSpPr>
            <p:spPr bwMode="gray">
              <a:xfrm>
                <a:off x="7410450" y="4298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5" name="Forme libre : forme 764">
                <a:extLst>
                  <a:ext uri="{FF2B5EF4-FFF2-40B4-BE49-F238E27FC236}">
                    <a16:creationId xmlns:a16="http://schemas.microsoft.com/office/drawing/2014/main" id="{E2F1DBC1-D3CE-DA9B-9702-6D2394E0BD32}"/>
                  </a:ext>
                </a:extLst>
              </p:cNvPr>
              <p:cNvSpPr/>
              <p:nvPr/>
            </p:nvSpPr>
            <p:spPr bwMode="gray">
              <a:xfrm>
                <a:off x="7362189" y="4298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6" name="Forme libre : forme 765">
                <a:extLst>
                  <a:ext uri="{FF2B5EF4-FFF2-40B4-BE49-F238E27FC236}">
                    <a16:creationId xmlns:a16="http://schemas.microsoft.com/office/drawing/2014/main" id="{9A2E7986-13D1-7A5A-FD62-654EA204923F}"/>
                  </a:ext>
                </a:extLst>
              </p:cNvPr>
              <p:cNvSpPr/>
              <p:nvPr/>
            </p:nvSpPr>
            <p:spPr bwMode="gray">
              <a:xfrm>
                <a:off x="7312659" y="4298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7" name="Forme libre : forme 766">
                <a:extLst>
                  <a:ext uri="{FF2B5EF4-FFF2-40B4-BE49-F238E27FC236}">
                    <a16:creationId xmlns:a16="http://schemas.microsoft.com/office/drawing/2014/main" id="{01E7ECB9-5D7E-A57D-544F-9E3B2A892BE7}"/>
                  </a:ext>
                </a:extLst>
              </p:cNvPr>
              <p:cNvSpPr/>
              <p:nvPr/>
            </p:nvSpPr>
            <p:spPr bwMode="gray">
              <a:xfrm>
                <a:off x="7264400" y="4298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8" name="Forme libre : forme 767">
                <a:extLst>
                  <a:ext uri="{FF2B5EF4-FFF2-40B4-BE49-F238E27FC236}">
                    <a16:creationId xmlns:a16="http://schemas.microsoft.com/office/drawing/2014/main" id="{3D29E3C4-4FE7-845D-FC17-9C1156942D1E}"/>
                  </a:ext>
                </a:extLst>
              </p:cNvPr>
              <p:cNvSpPr/>
              <p:nvPr/>
            </p:nvSpPr>
            <p:spPr bwMode="gray">
              <a:xfrm>
                <a:off x="7214869" y="4298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9" name="Forme libre : forme 768">
                <a:extLst>
                  <a:ext uri="{FF2B5EF4-FFF2-40B4-BE49-F238E27FC236}">
                    <a16:creationId xmlns:a16="http://schemas.microsoft.com/office/drawing/2014/main" id="{DC1B1ED1-5B2C-0BB0-02D5-9E1C8723F26D}"/>
                  </a:ext>
                </a:extLst>
              </p:cNvPr>
              <p:cNvSpPr/>
              <p:nvPr/>
            </p:nvSpPr>
            <p:spPr bwMode="gray">
              <a:xfrm>
                <a:off x="6822439" y="4298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0" name="Forme libre : forme 769">
                <a:extLst>
                  <a:ext uri="{FF2B5EF4-FFF2-40B4-BE49-F238E27FC236}">
                    <a16:creationId xmlns:a16="http://schemas.microsoft.com/office/drawing/2014/main" id="{69728AB6-7582-BAB6-1315-058C6DFF0927}"/>
                  </a:ext>
                </a:extLst>
              </p:cNvPr>
              <p:cNvSpPr/>
              <p:nvPr/>
            </p:nvSpPr>
            <p:spPr bwMode="gray">
              <a:xfrm>
                <a:off x="6774180" y="4298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1" name="Forme libre : forme 770">
                <a:extLst>
                  <a:ext uri="{FF2B5EF4-FFF2-40B4-BE49-F238E27FC236}">
                    <a16:creationId xmlns:a16="http://schemas.microsoft.com/office/drawing/2014/main" id="{2A4B1686-FF24-3A43-0033-BC9B74627899}"/>
                  </a:ext>
                </a:extLst>
              </p:cNvPr>
              <p:cNvSpPr/>
              <p:nvPr/>
            </p:nvSpPr>
            <p:spPr bwMode="gray">
              <a:xfrm>
                <a:off x="643001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2" name="Forme libre : forme 771">
                <a:extLst>
                  <a:ext uri="{FF2B5EF4-FFF2-40B4-BE49-F238E27FC236}">
                    <a16:creationId xmlns:a16="http://schemas.microsoft.com/office/drawing/2014/main" id="{B4C92D0F-8CE7-568E-69B8-BCBA800D50CF}"/>
                  </a:ext>
                </a:extLst>
              </p:cNvPr>
              <p:cNvSpPr/>
              <p:nvPr/>
            </p:nvSpPr>
            <p:spPr bwMode="gray">
              <a:xfrm>
                <a:off x="638175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3" name="Forme libre : forme 772">
                <a:extLst>
                  <a:ext uri="{FF2B5EF4-FFF2-40B4-BE49-F238E27FC236}">
                    <a16:creationId xmlns:a16="http://schemas.microsoft.com/office/drawing/2014/main" id="{67FFFD36-5732-2FF1-FE26-A24E0E9213A6}"/>
                  </a:ext>
                </a:extLst>
              </p:cNvPr>
              <p:cNvSpPr/>
              <p:nvPr/>
            </p:nvSpPr>
            <p:spPr bwMode="gray">
              <a:xfrm>
                <a:off x="476377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4" name="Forme libre : forme 773">
                <a:extLst>
                  <a:ext uri="{FF2B5EF4-FFF2-40B4-BE49-F238E27FC236}">
                    <a16:creationId xmlns:a16="http://schemas.microsoft.com/office/drawing/2014/main" id="{58964567-BAC4-7252-ECC0-13735AE9666D}"/>
                  </a:ext>
                </a:extLst>
              </p:cNvPr>
              <p:cNvSpPr/>
              <p:nvPr/>
            </p:nvSpPr>
            <p:spPr bwMode="gray">
              <a:xfrm>
                <a:off x="471551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5" name="Forme libre : forme 774">
                <a:extLst>
                  <a:ext uri="{FF2B5EF4-FFF2-40B4-BE49-F238E27FC236}">
                    <a16:creationId xmlns:a16="http://schemas.microsoft.com/office/drawing/2014/main" id="{91572BB4-8F74-0119-9A09-DAA3940BFF2C}"/>
                  </a:ext>
                </a:extLst>
              </p:cNvPr>
              <p:cNvSpPr/>
              <p:nvPr/>
            </p:nvSpPr>
            <p:spPr bwMode="gray">
              <a:xfrm>
                <a:off x="466598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6" name="Forme libre : forme 775">
                <a:extLst>
                  <a:ext uri="{FF2B5EF4-FFF2-40B4-BE49-F238E27FC236}">
                    <a16:creationId xmlns:a16="http://schemas.microsoft.com/office/drawing/2014/main" id="{D9B4CB3C-E670-FC67-F99C-76868A586AC9}"/>
                  </a:ext>
                </a:extLst>
              </p:cNvPr>
              <p:cNvSpPr/>
              <p:nvPr/>
            </p:nvSpPr>
            <p:spPr bwMode="gray">
              <a:xfrm>
                <a:off x="461772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7" name="Forme libre : forme 776">
                <a:extLst>
                  <a:ext uri="{FF2B5EF4-FFF2-40B4-BE49-F238E27FC236}">
                    <a16:creationId xmlns:a16="http://schemas.microsoft.com/office/drawing/2014/main" id="{C429C4E3-063A-1BCF-1F35-44E92EE9A9C5}"/>
                  </a:ext>
                </a:extLst>
              </p:cNvPr>
              <p:cNvSpPr/>
              <p:nvPr/>
            </p:nvSpPr>
            <p:spPr bwMode="gray">
              <a:xfrm>
                <a:off x="456819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8" name="Forme libre : forme 777">
                <a:extLst>
                  <a:ext uri="{FF2B5EF4-FFF2-40B4-BE49-F238E27FC236}">
                    <a16:creationId xmlns:a16="http://schemas.microsoft.com/office/drawing/2014/main" id="{924CD85E-E2F5-E341-2D13-A55CE0A8DA3A}"/>
                  </a:ext>
                </a:extLst>
              </p:cNvPr>
              <p:cNvSpPr/>
              <p:nvPr/>
            </p:nvSpPr>
            <p:spPr bwMode="gray">
              <a:xfrm>
                <a:off x="451866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9" name="Forme libre : forme 778">
                <a:extLst>
                  <a:ext uri="{FF2B5EF4-FFF2-40B4-BE49-F238E27FC236}">
                    <a16:creationId xmlns:a16="http://schemas.microsoft.com/office/drawing/2014/main" id="{2E156E76-3DF5-98EC-DBB7-14981105DE25}"/>
                  </a:ext>
                </a:extLst>
              </p:cNvPr>
              <p:cNvSpPr/>
              <p:nvPr/>
            </p:nvSpPr>
            <p:spPr bwMode="gray">
              <a:xfrm>
                <a:off x="447040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0" name="Forme libre : forme 779">
                <a:extLst>
                  <a:ext uri="{FF2B5EF4-FFF2-40B4-BE49-F238E27FC236}">
                    <a16:creationId xmlns:a16="http://schemas.microsoft.com/office/drawing/2014/main" id="{311F429F-C7F5-E1E5-49B6-09B441F3A861}"/>
                  </a:ext>
                </a:extLst>
              </p:cNvPr>
              <p:cNvSpPr/>
              <p:nvPr/>
            </p:nvSpPr>
            <p:spPr bwMode="gray">
              <a:xfrm>
                <a:off x="442087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1" name="Forme libre : forme 780">
                <a:extLst>
                  <a:ext uri="{FF2B5EF4-FFF2-40B4-BE49-F238E27FC236}">
                    <a16:creationId xmlns:a16="http://schemas.microsoft.com/office/drawing/2014/main" id="{E608A4D0-A4EA-C455-364C-9E1A95FF3532}"/>
                  </a:ext>
                </a:extLst>
              </p:cNvPr>
              <p:cNvSpPr/>
              <p:nvPr/>
            </p:nvSpPr>
            <p:spPr bwMode="gray">
              <a:xfrm>
                <a:off x="437261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2" name="Forme libre : forme 781">
                <a:extLst>
                  <a:ext uri="{FF2B5EF4-FFF2-40B4-BE49-F238E27FC236}">
                    <a16:creationId xmlns:a16="http://schemas.microsoft.com/office/drawing/2014/main" id="{58A3A77E-C51F-ACE5-A51C-2679796AEFDD}"/>
                  </a:ext>
                </a:extLst>
              </p:cNvPr>
              <p:cNvSpPr/>
              <p:nvPr/>
            </p:nvSpPr>
            <p:spPr bwMode="gray">
              <a:xfrm>
                <a:off x="432308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3" name="Forme libre : forme 782">
                <a:extLst>
                  <a:ext uri="{FF2B5EF4-FFF2-40B4-BE49-F238E27FC236}">
                    <a16:creationId xmlns:a16="http://schemas.microsoft.com/office/drawing/2014/main" id="{252CC340-A2DA-36DB-82A7-57C29724FC0B}"/>
                  </a:ext>
                </a:extLst>
              </p:cNvPr>
              <p:cNvSpPr/>
              <p:nvPr/>
            </p:nvSpPr>
            <p:spPr bwMode="gray">
              <a:xfrm>
                <a:off x="427355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4" name="Forme libre : forme 783">
                <a:extLst>
                  <a:ext uri="{FF2B5EF4-FFF2-40B4-BE49-F238E27FC236}">
                    <a16:creationId xmlns:a16="http://schemas.microsoft.com/office/drawing/2014/main" id="{8E822452-8595-C8C9-DAFD-F3ABA0B2A889}"/>
                  </a:ext>
                </a:extLst>
              </p:cNvPr>
              <p:cNvSpPr/>
              <p:nvPr/>
            </p:nvSpPr>
            <p:spPr bwMode="gray">
              <a:xfrm>
                <a:off x="422529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5" name="Forme libre : forme 784">
                <a:extLst>
                  <a:ext uri="{FF2B5EF4-FFF2-40B4-BE49-F238E27FC236}">
                    <a16:creationId xmlns:a16="http://schemas.microsoft.com/office/drawing/2014/main" id="{4CC3F656-BCC9-1229-4F3B-031EC5CEA2B1}"/>
                  </a:ext>
                </a:extLst>
              </p:cNvPr>
              <p:cNvSpPr/>
              <p:nvPr/>
            </p:nvSpPr>
            <p:spPr bwMode="gray">
              <a:xfrm>
                <a:off x="417576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6" name="Forme libre : forme 785">
                <a:extLst>
                  <a:ext uri="{FF2B5EF4-FFF2-40B4-BE49-F238E27FC236}">
                    <a16:creationId xmlns:a16="http://schemas.microsoft.com/office/drawing/2014/main" id="{362E0955-C7B6-7492-0FF2-073770CD3E06}"/>
                  </a:ext>
                </a:extLst>
              </p:cNvPr>
              <p:cNvSpPr/>
              <p:nvPr/>
            </p:nvSpPr>
            <p:spPr bwMode="gray">
              <a:xfrm>
                <a:off x="412750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7" name="Forme libre : forme 786">
                <a:extLst>
                  <a:ext uri="{FF2B5EF4-FFF2-40B4-BE49-F238E27FC236}">
                    <a16:creationId xmlns:a16="http://schemas.microsoft.com/office/drawing/2014/main" id="{871F8C99-FFC3-5E75-F4AB-09521DC493C3}"/>
                  </a:ext>
                </a:extLst>
              </p:cNvPr>
              <p:cNvSpPr/>
              <p:nvPr/>
            </p:nvSpPr>
            <p:spPr bwMode="gray">
              <a:xfrm>
                <a:off x="295021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8" name="Forme libre : forme 787">
                <a:extLst>
                  <a:ext uri="{FF2B5EF4-FFF2-40B4-BE49-F238E27FC236}">
                    <a16:creationId xmlns:a16="http://schemas.microsoft.com/office/drawing/2014/main" id="{180516F1-FDED-1114-44A0-37B8F864BF1F}"/>
                  </a:ext>
                </a:extLst>
              </p:cNvPr>
              <p:cNvSpPr/>
              <p:nvPr/>
            </p:nvSpPr>
            <p:spPr bwMode="gray">
              <a:xfrm>
                <a:off x="290195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9" name="Forme libre : forme 788">
                <a:extLst>
                  <a:ext uri="{FF2B5EF4-FFF2-40B4-BE49-F238E27FC236}">
                    <a16:creationId xmlns:a16="http://schemas.microsoft.com/office/drawing/2014/main" id="{5626AFD6-1CEF-9850-A2E6-BAD817DCEC79}"/>
                  </a:ext>
                </a:extLst>
              </p:cNvPr>
              <p:cNvSpPr/>
              <p:nvPr/>
            </p:nvSpPr>
            <p:spPr bwMode="gray">
              <a:xfrm>
                <a:off x="285242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0" name="Forme libre : forme 789">
                <a:extLst>
                  <a:ext uri="{FF2B5EF4-FFF2-40B4-BE49-F238E27FC236}">
                    <a16:creationId xmlns:a16="http://schemas.microsoft.com/office/drawing/2014/main" id="{1DE86B06-4C90-13F5-23CE-781F6AEA6498}"/>
                  </a:ext>
                </a:extLst>
              </p:cNvPr>
              <p:cNvSpPr/>
              <p:nvPr/>
            </p:nvSpPr>
            <p:spPr bwMode="gray">
              <a:xfrm>
                <a:off x="280416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1" name="Forme libre : forme 790">
                <a:extLst>
                  <a:ext uri="{FF2B5EF4-FFF2-40B4-BE49-F238E27FC236}">
                    <a16:creationId xmlns:a16="http://schemas.microsoft.com/office/drawing/2014/main" id="{22C5A549-A6E1-117C-A882-0B83C3D1886C}"/>
                  </a:ext>
                </a:extLst>
              </p:cNvPr>
              <p:cNvSpPr/>
              <p:nvPr/>
            </p:nvSpPr>
            <p:spPr bwMode="gray">
              <a:xfrm>
                <a:off x="275463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2" name="Forme libre : forme 791">
                <a:extLst>
                  <a:ext uri="{FF2B5EF4-FFF2-40B4-BE49-F238E27FC236}">
                    <a16:creationId xmlns:a16="http://schemas.microsoft.com/office/drawing/2014/main" id="{36552A03-2505-8600-2665-4DF392019D85}"/>
                  </a:ext>
                </a:extLst>
              </p:cNvPr>
              <p:cNvSpPr/>
              <p:nvPr/>
            </p:nvSpPr>
            <p:spPr bwMode="gray">
              <a:xfrm>
                <a:off x="270510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3" name="Forme libre : forme 792">
                <a:extLst>
                  <a:ext uri="{FF2B5EF4-FFF2-40B4-BE49-F238E27FC236}">
                    <a16:creationId xmlns:a16="http://schemas.microsoft.com/office/drawing/2014/main" id="{D2FBC994-A3E3-815D-31DD-5225BC38457C}"/>
                  </a:ext>
                </a:extLst>
              </p:cNvPr>
              <p:cNvSpPr/>
              <p:nvPr/>
            </p:nvSpPr>
            <p:spPr bwMode="gray">
              <a:xfrm>
                <a:off x="265684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4" name="Forme libre : forme 793">
                <a:extLst>
                  <a:ext uri="{FF2B5EF4-FFF2-40B4-BE49-F238E27FC236}">
                    <a16:creationId xmlns:a16="http://schemas.microsoft.com/office/drawing/2014/main" id="{521B9300-8E1C-5CAC-70B9-F9F43BFDE681}"/>
                  </a:ext>
                </a:extLst>
              </p:cNvPr>
              <p:cNvSpPr/>
              <p:nvPr/>
            </p:nvSpPr>
            <p:spPr bwMode="gray">
              <a:xfrm>
                <a:off x="260731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5" name="Forme libre : forme 794">
                <a:extLst>
                  <a:ext uri="{FF2B5EF4-FFF2-40B4-BE49-F238E27FC236}">
                    <a16:creationId xmlns:a16="http://schemas.microsoft.com/office/drawing/2014/main" id="{94A530FF-135C-D02C-7D6A-7FBD12F7A521}"/>
                  </a:ext>
                </a:extLst>
              </p:cNvPr>
              <p:cNvSpPr/>
              <p:nvPr/>
            </p:nvSpPr>
            <p:spPr bwMode="gray">
              <a:xfrm>
                <a:off x="255905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6" name="Forme libre : forme 795">
                <a:extLst>
                  <a:ext uri="{FF2B5EF4-FFF2-40B4-BE49-F238E27FC236}">
                    <a16:creationId xmlns:a16="http://schemas.microsoft.com/office/drawing/2014/main" id="{A8C5211B-97BF-19C9-F589-67270C8CD1B7}"/>
                  </a:ext>
                </a:extLst>
              </p:cNvPr>
              <p:cNvSpPr/>
              <p:nvPr/>
            </p:nvSpPr>
            <p:spPr bwMode="gray">
              <a:xfrm>
                <a:off x="250952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7" name="Forme libre : forme 796">
                <a:extLst>
                  <a:ext uri="{FF2B5EF4-FFF2-40B4-BE49-F238E27FC236}">
                    <a16:creationId xmlns:a16="http://schemas.microsoft.com/office/drawing/2014/main" id="{03AD1404-5291-6EEC-57DA-01C222BDDF90}"/>
                  </a:ext>
                </a:extLst>
              </p:cNvPr>
              <p:cNvSpPr/>
              <p:nvPr/>
            </p:nvSpPr>
            <p:spPr bwMode="gray">
              <a:xfrm>
                <a:off x="245999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8" name="Forme libre : forme 797">
                <a:extLst>
                  <a:ext uri="{FF2B5EF4-FFF2-40B4-BE49-F238E27FC236}">
                    <a16:creationId xmlns:a16="http://schemas.microsoft.com/office/drawing/2014/main" id="{EB87DB16-D3D5-C4E5-338C-E5EA1C214FD2}"/>
                  </a:ext>
                </a:extLst>
              </p:cNvPr>
              <p:cNvSpPr/>
              <p:nvPr/>
            </p:nvSpPr>
            <p:spPr bwMode="gray">
              <a:xfrm>
                <a:off x="241173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9" name="Forme libre : forme 798">
                <a:extLst>
                  <a:ext uri="{FF2B5EF4-FFF2-40B4-BE49-F238E27FC236}">
                    <a16:creationId xmlns:a16="http://schemas.microsoft.com/office/drawing/2014/main" id="{CE6B7CA5-2671-068D-48C2-E805CDBB1CED}"/>
                  </a:ext>
                </a:extLst>
              </p:cNvPr>
              <p:cNvSpPr/>
              <p:nvPr/>
            </p:nvSpPr>
            <p:spPr bwMode="gray">
              <a:xfrm>
                <a:off x="236220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0" name="Forme libre : forme 799">
                <a:extLst>
                  <a:ext uri="{FF2B5EF4-FFF2-40B4-BE49-F238E27FC236}">
                    <a16:creationId xmlns:a16="http://schemas.microsoft.com/office/drawing/2014/main" id="{0E816833-F0C6-7C6D-820B-6917F01A4427}"/>
                  </a:ext>
                </a:extLst>
              </p:cNvPr>
              <p:cNvSpPr/>
              <p:nvPr/>
            </p:nvSpPr>
            <p:spPr bwMode="gray">
              <a:xfrm>
                <a:off x="231394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1" name="Forme libre : forme 800">
                <a:extLst>
                  <a:ext uri="{FF2B5EF4-FFF2-40B4-BE49-F238E27FC236}">
                    <a16:creationId xmlns:a16="http://schemas.microsoft.com/office/drawing/2014/main" id="{B40CF2DF-AAAA-3BAC-65E6-A0085306B977}"/>
                  </a:ext>
                </a:extLst>
              </p:cNvPr>
              <p:cNvSpPr/>
              <p:nvPr/>
            </p:nvSpPr>
            <p:spPr bwMode="gray">
              <a:xfrm>
                <a:off x="226441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2" name="Forme libre : forme 801">
                <a:extLst>
                  <a:ext uri="{FF2B5EF4-FFF2-40B4-BE49-F238E27FC236}">
                    <a16:creationId xmlns:a16="http://schemas.microsoft.com/office/drawing/2014/main" id="{DFBECB67-773A-81E4-E0B6-0CCA1ADC7130}"/>
                  </a:ext>
                </a:extLst>
              </p:cNvPr>
              <p:cNvSpPr/>
              <p:nvPr/>
            </p:nvSpPr>
            <p:spPr bwMode="gray">
              <a:xfrm>
                <a:off x="221488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3" name="Forme libre : forme 802">
                <a:extLst>
                  <a:ext uri="{FF2B5EF4-FFF2-40B4-BE49-F238E27FC236}">
                    <a16:creationId xmlns:a16="http://schemas.microsoft.com/office/drawing/2014/main" id="{C547EF9E-7FC0-544F-CBE0-9203664FB9EF}"/>
                  </a:ext>
                </a:extLst>
              </p:cNvPr>
              <p:cNvSpPr/>
              <p:nvPr/>
            </p:nvSpPr>
            <p:spPr bwMode="gray">
              <a:xfrm>
                <a:off x="216662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4" name="Forme libre : forme 803">
                <a:extLst>
                  <a:ext uri="{FF2B5EF4-FFF2-40B4-BE49-F238E27FC236}">
                    <a16:creationId xmlns:a16="http://schemas.microsoft.com/office/drawing/2014/main" id="{15F4AC23-D9F9-D6C8-58D7-616E4C28952A}"/>
                  </a:ext>
                </a:extLst>
              </p:cNvPr>
              <p:cNvSpPr/>
              <p:nvPr/>
            </p:nvSpPr>
            <p:spPr bwMode="gray">
              <a:xfrm>
                <a:off x="211709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5" name="Forme libre : forme 804">
                <a:extLst>
                  <a:ext uri="{FF2B5EF4-FFF2-40B4-BE49-F238E27FC236}">
                    <a16:creationId xmlns:a16="http://schemas.microsoft.com/office/drawing/2014/main" id="{065259A0-1FFD-12D2-EA1E-BFB49870C8DB}"/>
                  </a:ext>
                </a:extLst>
              </p:cNvPr>
              <p:cNvSpPr/>
              <p:nvPr/>
            </p:nvSpPr>
            <p:spPr bwMode="gray">
              <a:xfrm>
                <a:off x="206883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6" name="Forme libre : forme 805">
                <a:extLst>
                  <a:ext uri="{FF2B5EF4-FFF2-40B4-BE49-F238E27FC236}">
                    <a16:creationId xmlns:a16="http://schemas.microsoft.com/office/drawing/2014/main" id="{7FDB2A70-C316-8796-80C4-4AB47766F7CA}"/>
                  </a:ext>
                </a:extLst>
              </p:cNvPr>
              <p:cNvSpPr/>
              <p:nvPr/>
            </p:nvSpPr>
            <p:spPr bwMode="gray">
              <a:xfrm>
                <a:off x="201930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7" name="Forme libre : forme 806">
                <a:extLst>
                  <a:ext uri="{FF2B5EF4-FFF2-40B4-BE49-F238E27FC236}">
                    <a16:creationId xmlns:a16="http://schemas.microsoft.com/office/drawing/2014/main" id="{EC81BFE4-2C2F-BF56-67E1-4A689384EC38}"/>
                  </a:ext>
                </a:extLst>
              </p:cNvPr>
              <p:cNvSpPr/>
              <p:nvPr/>
            </p:nvSpPr>
            <p:spPr bwMode="gray">
              <a:xfrm>
                <a:off x="196977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8" name="Forme libre : forme 807">
                <a:extLst>
                  <a:ext uri="{FF2B5EF4-FFF2-40B4-BE49-F238E27FC236}">
                    <a16:creationId xmlns:a16="http://schemas.microsoft.com/office/drawing/2014/main" id="{8B9A5D37-2F82-3A2A-1163-EE7BC681FEF1}"/>
                  </a:ext>
                </a:extLst>
              </p:cNvPr>
              <p:cNvSpPr/>
              <p:nvPr/>
            </p:nvSpPr>
            <p:spPr bwMode="gray">
              <a:xfrm>
                <a:off x="192151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9" name="Forme libre : forme 808">
                <a:extLst>
                  <a:ext uri="{FF2B5EF4-FFF2-40B4-BE49-F238E27FC236}">
                    <a16:creationId xmlns:a16="http://schemas.microsoft.com/office/drawing/2014/main" id="{914A1E3D-808E-9B9B-EFE4-6AC9653BCA95}"/>
                  </a:ext>
                </a:extLst>
              </p:cNvPr>
              <p:cNvSpPr/>
              <p:nvPr/>
            </p:nvSpPr>
            <p:spPr bwMode="gray">
              <a:xfrm>
                <a:off x="187198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0" name="Forme libre : forme 809">
                <a:extLst>
                  <a:ext uri="{FF2B5EF4-FFF2-40B4-BE49-F238E27FC236}">
                    <a16:creationId xmlns:a16="http://schemas.microsoft.com/office/drawing/2014/main" id="{6BDD00B2-62B7-1226-5B9E-96EC7398173A}"/>
                  </a:ext>
                </a:extLst>
              </p:cNvPr>
              <p:cNvSpPr/>
              <p:nvPr/>
            </p:nvSpPr>
            <p:spPr bwMode="gray">
              <a:xfrm>
                <a:off x="1823720" y="4298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1" name="Forme libre : forme 810">
                <a:extLst>
                  <a:ext uri="{FF2B5EF4-FFF2-40B4-BE49-F238E27FC236}">
                    <a16:creationId xmlns:a16="http://schemas.microsoft.com/office/drawing/2014/main" id="{31ACF292-CB96-AA8A-7B48-FB3CD476E469}"/>
                  </a:ext>
                </a:extLst>
              </p:cNvPr>
              <p:cNvSpPr/>
              <p:nvPr/>
            </p:nvSpPr>
            <p:spPr bwMode="gray">
              <a:xfrm>
                <a:off x="7362189" y="4249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2" name="Forme libre : forme 811">
                <a:extLst>
                  <a:ext uri="{FF2B5EF4-FFF2-40B4-BE49-F238E27FC236}">
                    <a16:creationId xmlns:a16="http://schemas.microsoft.com/office/drawing/2014/main" id="{1BE0299A-3168-BB11-8C1B-73CAC2942CFE}"/>
                  </a:ext>
                </a:extLst>
              </p:cNvPr>
              <p:cNvSpPr/>
              <p:nvPr/>
            </p:nvSpPr>
            <p:spPr bwMode="gray">
              <a:xfrm>
                <a:off x="7312659" y="4249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3" name="Forme libre : forme 812">
                <a:extLst>
                  <a:ext uri="{FF2B5EF4-FFF2-40B4-BE49-F238E27FC236}">
                    <a16:creationId xmlns:a16="http://schemas.microsoft.com/office/drawing/2014/main" id="{94E2DFBB-BF5D-6855-1F79-117CEF70CCFC}"/>
                  </a:ext>
                </a:extLst>
              </p:cNvPr>
              <p:cNvSpPr/>
              <p:nvPr/>
            </p:nvSpPr>
            <p:spPr bwMode="gray">
              <a:xfrm>
                <a:off x="7264400" y="4249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4" name="Forme libre : forme 813">
                <a:extLst>
                  <a:ext uri="{FF2B5EF4-FFF2-40B4-BE49-F238E27FC236}">
                    <a16:creationId xmlns:a16="http://schemas.microsoft.com/office/drawing/2014/main" id="{50F2F079-0BA1-BF62-5826-29EE8EDF2070}"/>
                  </a:ext>
                </a:extLst>
              </p:cNvPr>
              <p:cNvSpPr/>
              <p:nvPr/>
            </p:nvSpPr>
            <p:spPr bwMode="gray">
              <a:xfrm>
                <a:off x="7214869" y="4249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5" name="Forme libre : forme 814">
                <a:extLst>
                  <a:ext uri="{FF2B5EF4-FFF2-40B4-BE49-F238E27FC236}">
                    <a16:creationId xmlns:a16="http://schemas.microsoft.com/office/drawing/2014/main" id="{925D9906-7792-27E7-5E27-C699EA478552}"/>
                  </a:ext>
                </a:extLst>
              </p:cNvPr>
              <p:cNvSpPr/>
              <p:nvPr/>
            </p:nvSpPr>
            <p:spPr bwMode="gray">
              <a:xfrm>
                <a:off x="7165339" y="4249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6" name="Forme libre : forme 815">
                <a:extLst>
                  <a:ext uri="{FF2B5EF4-FFF2-40B4-BE49-F238E27FC236}">
                    <a16:creationId xmlns:a16="http://schemas.microsoft.com/office/drawing/2014/main" id="{25262E90-B6D1-8CF3-BEAB-D2C030CE29BA}"/>
                  </a:ext>
                </a:extLst>
              </p:cNvPr>
              <p:cNvSpPr/>
              <p:nvPr/>
            </p:nvSpPr>
            <p:spPr bwMode="gray">
              <a:xfrm>
                <a:off x="7117080" y="4249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7" name="Forme libre : forme 816">
                <a:extLst>
                  <a:ext uri="{FF2B5EF4-FFF2-40B4-BE49-F238E27FC236}">
                    <a16:creationId xmlns:a16="http://schemas.microsoft.com/office/drawing/2014/main" id="{D31C34F4-734F-EB16-187B-F58D3300045D}"/>
                  </a:ext>
                </a:extLst>
              </p:cNvPr>
              <p:cNvSpPr/>
              <p:nvPr/>
            </p:nvSpPr>
            <p:spPr bwMode="gray">
              <a:xfrm>
                <a:off x="6822439" y="4249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8" name="Forme libre : forme 817">
                <a:extLst>
                  <a:ext uri="{FF2B5EF4-FFF2-40B4-BE49-F238E27FC236}">
                    <a16:creationId xmlns:a16="http://schemas.microsoft.com/office/drawing/2014/main" id="{DB5FF6FC-7DA2-97CF-7064-086CD80FCEBA}"/>
                  </a:ext>
                </a:extLst>
              </p:cNvPr>
              <p:cNvSpPr/>
              <p:nvPr/>
            </p:nvSpPr>
            <p:spPr bwMode="gray">
              <a:xfrm>
                <a:off x="6774180" y="4249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9" name="Forme libre : forme 818">
                <a:extLst>
                  <a:ext uri="{FF2B5EF4-FFF2-40B4-BE49-F238E27FC236}">
                    <a16:creationId xmlns:a16="http://schemas.microsoft.com/office/drawing/2014/main" id="{64111F01-57E9-76B0-C8C7-18EBB69D4768}"/>
                  </a:ext>
                </a:extLst>
              </p:cNvPr>
              <p:cNvSpPr/>
              <p:nvPr/>
            </p:nvSpPr>
            <p:spPr bwMode="gray">
              <a:xfrm>
                <a:off x="6675119" y="4249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0" name="Forme libre : forme 819">
                <a:extLst>
                  <a:ext uri="{FF2B5EF4-FFF2-40B4-BE49-F238E27FC236}">
                    <a16:creationId xmlns:a16="http://schemas.microsoft.com/office/drawing/2014/main" id="{8AE7C2DC-10CC-3574-69DD-BDB8B44020F9}"/>
                  </a:ext>
                </a:extLst>
              </p:cNvPr>
              <p:cNvSpPr/>
              <p:nvPr/>
            </p:nvSpPr>
            <p:spPr bwMode="gray">
              <a:xfrm>
                <a:off x="6626859" y="4249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1" name="Forme libre : forme 820">
                <a:extLst>
                  <a:ext uri="{FF2B5EF4-FFF2-40B4-BE49-F238E27FC236}">
                    <a16:creationId xmlns:a16="http://schemas.microsoft.com/office/drawing/2014/main" id="{4281E0D2-22EA-984F-1BF7-4D6F91678982}"/>
                  </a:ext>
                </a:extLst>
              </p:cNvPr>
              <p:cNvSpPr/>
              <p:nvPr/>
            </p:nvSpPr>
            <p:spPr bwMode="gray">
              <a:xfrm>
                <a:off x="6577330" y="4249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2" name="Forme libre : forme 821">
                <a:extLst>
                  <a:ext uri="{FF2B5EF4-FFF2-40B4-BE49-F238E27FC236}">
                    <a16:creationId xmlns:a16="http://schemas.microsoft.com/office/drawing/2014/main" id="{2EE9D0E2-3F2F-01C2-EF3F-1C4F2BA04BCD}"/>
                  </a:ext>
                </a:extLst>
              </p:cNvPr>
              <p:cNvSpPr/>
              <p:nvPr/>
            </p:nvSpPr>
            <p:spPr bwMode="gray">
              <a:xfrm>
                <a:off x="643001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3" name="Forme libre : forme 822">
                <a:extLst>
                  <a:ext uri="{FF2B5EF4-FFF2-40B4-BE49-F238E27FC236}">
                    <a16:creationId xmlns:a16="http://schemas.microsoft.com/office/drawing/2014/main" id="{084D12F8-E85C-C91F-4C7E-26A4BD64F775}"/>
                  </a:ext>
                </a:extLst>
              </p:cNvPr>
              <p:cNvSpPr/>
              <p:nvPr/>
            </p:nvSpPr>
            <p:spPr bwMode="gray">
              <a:xfrm>
                <a:off x="638175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4" name="Forme libre : forme 823">
                <a:extLst>
                  <a:ext uri="{FF2B5EF4-FFF2-40B4-BE49-F238E27FC236}">
                    <a16:creationId xmlns:a16="http://schemas.microsoft.com/office/drawing/2014/main" id="{2435B59D-6098-C25A-6238-379B5D84A7F5}"/>
                  </a:ext>
                </a:extLst>
              </p:cNvPr>
              <p:cNvSpPr/>
              <p:nvPr/>
            </p:nvSpPr>
            <p:spPr bwMode="gray">
              <a:xfrm>
                <a:off x="476377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5" name="Forme libre : forme 824">
                <a:extLst>
                  <a:ext uri="{FF2B5EF4-FFF2-40B4-BE49-F238E27FC236}">
                    <a16:creationId xmlns:a16="http://schemas.microsoft.com/office/drawing/2014/main" id="{E73B4D95-0842-AF46-447B-B1EE82E3F176}"/>
                  </a:ext>
                </a:extLst>
              </p:cNvPr>
              <p:cNvSpPr/>
              <p:nvPr/>
            </p:nvSpPr>
            <p:spPr bwMode="gray">
              <a:xfrm>
                <a:off x="471551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6" name="Forme libre : forme 825">
                <a:extLst>
                  <a:ext uri="{FF2B5EF4-FFF2-40B4-BE49-F238E27FC236}">
                    <a16:creationId xmlns:a16="http://schemas.microsoft.com/office/drawing/2014/main" id="{0B005C02-7FC1-933E-73B4-157BC6A76B42}"/>
                  </a:ext>
                </a:extLst>
              </p:cNvPr>
              <p:cNvSpPr/>
              <p:nvPr/>
            </p:nvSpPr>
            <p:spPr bwMode="gray">
              <a:xfrm>
                <a:off x="466598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7" name="Forme libre : forme 826">
                <a:extLst>
                  <a:ext uri="{FF2B5EF4-FFF2-40B4-BE49-F238E27FC236}">
                    <a16:creationId xmlns:a16="http://schemas.microsoft.com/office/drawing/2014/main" id="{D21CDA05-FE7A-D562-5859-8A207DD1AB0A}"/>
                  </a:ext>
                </a:extLst>
              </p:cNvPr>
              <p:cNvSpPr/>
              <p:nvPr/>
            </p:nvSpPr>
            <p:spPr bwMode="gray">
              <a:xfrm>
                <a:off x="461772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8" name="Forme libre : forme 827">
                <a:extLst>
                  <a:ext uri="{FF2B5EF4-FFF2-40B4-BE49-F238E27FC236}">
                    <a16:creationId xmlns:a16="http://schemas.microsoft.com/office/drawing/2014/main" id="{7751BA68-A083-ECAD-257C-E57C72592DD9}"/>
                  </a:ext>
                </a:extLst>
              </p:cNvPr>
              <p:cNvSpPr/>
              <p:nvPr/>
            </p:nvSpPr>
            <p:spPr bwMode="gray">
              <a:xfrm>
                <a:off x="456819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9" name="Forme libre : forme 828">
                <a:extLst>
                  <a:ext uri="{FF2B5EF4-FFF2-40B4-BE49-F238E27FC236}">
                    <a16:creationId xmlns:a16="http://schemas.microsoft.com/office/drawing/2014/main" id="{7EFE4C70-F0D8-1C3F-46D2-6EBAF61C89DD}"/>
                  </a:ext>
                </a:extLst>
              </p:cNvPr>
              <p:cNvSpPr/>
              <p:nvPr/>
            </p:nvSpPr>
            <p:spPr bwMode="gray">
              <a:xfrm>
                <a:off x="451866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0" name="Forme libre : forme 829">
                <a:extLst>
                  <a:ext uri="{FF2B5EF4-FFF2-40B4-BE49-F238E27FC236}">
                    <a16:creationId xmlns:a16="http://schemas.microsoft.com/office/drawing/2014/main" id="{53B50005-1729-5233-443A-91C3D66F8FA6}"/>
                  </a:ext>
                </a:extLst>
              </p:cNvPr>
              <p:cNvSpPr/>
              <p:nvPr/>
            </p:nvSpPr>
            <p:spPr bwMode="gray">
              <a:xfrm>
                <a:off x="447040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1" name="Forme libre : forme 830">
                <a:extLst>
                  <a:ext uri="{FF2B5EF4-FFF2-40B4-BE49-F238E27FC236}">
                    <a16:creationId xmlns:a16="http://schemas.microsoft.com/office/drawing/2014/main" id="{B0C27AAF-572F-A7E5-ACC1-19063692B9F1}"/>
                  </a:ext>
                </a:extLst>
              </p:cNvPr>
              <p:cNvSpPr/>
              <p:nvPr/>
            </p:nvSpPr>
            <p:spPr bwMode="gray">
              <a:xfrm>
                <a:off x="442087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2" name="Forme libre : forme 831">
                <a:extLst>
                  <a:ext uri="{FF2B5EF4-FFF2-40B4-BE49-F238E27FC236}">
                    <a16:creationId xmlns:a16="http://schemas.microsoft.com/office/drawing/2014/main" id="{65BBD0C8-CC92-735E-738D-DFE8C4855960}"/>
                  </a:ext>
                </a:extLst>
              </p:cNvPr>
              <p:cNvSpPr/>
              <p:nvPr/>
            </p:nvSpPr>
            <p:spPr bwMode="gray">
              <a:xfrm>
                <a:off x="437261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3" name="Forme libre : forme 832">
                <a:extLst>
                  <a:ext uri="{FF2B5EF4-FFF2-40B4-BE49-F238E27FC236}">
                    <a16:creationId xmlns:a16="http://schemas.microsoft.com/office/drawing/2014/main" id="{6B6D004A-9EEA-4BD7-A649-B9859109C986}"/>
                  </a:ext>
                </a:extLst>
              </p:cNvPr>
              <p:cNvSpPr/>
              <p:nvPr/>
            </p:nvSpPr>
            <p:spPr bwMode="gray">
              <a:xfrm>
                <a:off x="432308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4" name="Forme libre : forme 833">
                <a:extLst>
                  <a:ext uri="{FF2B5EF4-FFF2-40B4-BE49-F238E27FC236}">
                    <a16:creationId xmlns:a16="http://schemas.microsoft.com/office/drawing/2014/main" id="{D74B962F-9668-70FE-5B68-F1556E4E0A54}"/>
                  </a:ext>
                </a:extLst>
              </p:cNvPr>
              <p:cNvSpPr/>
              <p:nvPr/>
            </p:nvSpPr>
            <p:spPr bwMode="gray">
              <a:xfrm>
                <a:off x="427355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5" name="Forme libre : forme 834">
                <a:extLst>
                  <a:ext uri="{FF2B5EF4-FFF2-40B4-BE49-F238E27FC236}">
                    <a16:creationId xmlns:a16="http://schemas.microsoft.com/office/drawing/2014/main" id="{880CBDC6-541E-0861-8F8D-0A7C52465771}"/>
                  </a:ext>
                </a:extLst>
              </p:cNvPr>
              <p:cNvSpPr/>
              <p:nvPr/>
            </p:nvSpPr>
            <p:spPr bwMode="gray">
              <a:xfrm>
                <a:off x="422529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6" name="Forme libre : forme 835">
                <a:extLst>
                  <a:ext uri="{FF2B5EF4-FFF2-40B4-BE49-F238E27FC236}">
                    <a16:creationId xmlns:a16="http://schemas.microsoft.com/office/drawing/2014/main" id="{BEBF72E9-B2C4-6CAC-5D1A-5F94FA1EAAFF}"/>
                  </a:ext>
                </a:extLst>
              </p:cNvPr>
              <p:cNvSpPr/>
              <p:nvPr/>
            </p:nvSpPr>
            <p:spPr bwMode="gray">
              <a:xfrm>
                <a:off x="417576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7" name="Forme libre : forme 836">
                <a:extLst>
                  <a:ext uri="{FF2B5EF4-FFF2-40B4-BE49-F238E27FC236}">
                    <a16:creationId xmlns:a16="http://schemas.microsoft.com/office/drawing/2014/main" id="{C714C2C8-A8C6-73F0-1624-B3250567802F}"/>
                  </a:ext>
                </a:extLst>
              </p:cNvPr>
              <p:cNvSpPr/>
              <p:nvPr/>
            </p:nvSpPr>
            <p:spPr bwMode="gray">
              <a:xfrm>
                <a:off x="412750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8" name="Forme libre : forme 837">
                <a:extLst>
                  <a:ext uri="{FF2B5EF4-FFF2-40B4-BE49-F238E27FC236}">
                    <a16:creationId xmlns:a16="http://schemas.microsoft.com/office/drawing/2014/main" id="{D2D60EA0-396F-28D5-FFFD-FEBE56424CE3}"/>
                  </a:ext>
                </a:extLst>
              </p:cNvPr>
              <p:cNvSpPr/>
              <p:nvPr/>
            </p:nvSpPr>
            <p:spPr bwMode="gray">
              <a:xfrm>
                <a:off x="290195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9" name="Forme libre : forme 838">
                <a:extLst>
                  <a:ext uri="{FF2B5EF4-FFF2-40B4-BE49-F238E27FC236}">
                    <a16:creationId xmlns:a16="http://schemas.microsoft.com/office/drawing/2014/main" id="{E09C229D-691A-A1FD-5471-5B5023444C50}"/>
                  </a:ext>
                </a:extLst>
              </p:cNvPr>
              <p:cNvSpPr/>
              <p:nvPr/>
            </p:nvSpPr>
            <p:spPr bwMode="gray">
              <a:xfrm>
                <a:off x="285242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0" name="Forme libre : forme 839">
                <a:extLst>
                  <a:ext uri="{FF2B5EF4-FFF2-40B4-BE49-F238E27FC236}">
                    <a16:creationId xmlns:a16="http://schemas.microsoft.com/office/drawing/2014/main" id="{AB715673-1073-6C4B-AE2A-B40C7BF4B9E0}"/>
                  </a:ext>
                </a:extLst>
              </p:cNvPr>
              <p:cNvSpPr/>
              <p:nvPr/>
            </p:nvSpPr>
            <p:spPr bwMode="gray">
              <a:xfrm>
                <a:off x="280416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1" name="Forme libre : forme 840">
                <a:extLst>
                  <a:ext uri="{FF2B5EF4-FFF2-40B4-BE49-F238E27FC236}">
                    <a16:creationId xmlns:a16="http://schemas.microsoft.com/office/drawing/2014/main" id="{46EA81EA-6CF7-9D7A-0DE3-B99D65AA4DA5}"/>
                  </a:ext>
                </a:extLst>
              </p:cNvPr>
              <p:cNvSpPr/>
              <p:nvPr/>
            </p:nvSpPr>
            <p:spPr bwMode="gray">
              <a:xfrm>
                <a:off x="275463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2" name="Forme libre : forme 841">
                <a:extLst>
                  <a:ext uri="{FF2B5EF4-FFF2-40B4-BE49-F238E27FC236}">
                    <a16:creationId xmlns:a16="http://schemas.microsoft.com/office/drawing/2014/main" id="{17C2145E-17C0-3DE5-576F-7EA31001F8FE}"/>
                  </a:ext>
                </a:extLst>
              </p:cNvPr>
              <p:cNvSpPr/>
              <p:nvPr/>
            </p:nvSpPr>
            <p:spPr bwMode="gray">
              <a:xfrm>
                <a:off x="270510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3" name="Forme libre : forme 842">
                <a:extLst>
                  <a:ext uri="{FF2B5EF4-FFF2-40B4-BE49-F238E27FC236}">
                    <a16:creationId xmlns:a16="http://schemas.microsoft.com/office/drawing/2014/main" id="{087037A1-6BBB-7BEE-93AD-FDE7FF69F26C}"/>
                  </a:ext>
                </a:extLst>
              </p:cNvPr>
              <p:cNvSpPr/>
              <p:nvPr/>
            </p:nvSpPr>
            <p:spPr bwMode="gray">
              <a:xfrm>
                <a:off x="265684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4" name="Forme libre : forme 843">
                <a:extLst>
                  <a:ext uri="{FF2B5EF4-FFF2-40B4-BE49-F238E27FC236}">
                    <a16:creationId xmlns:a16="http://schemas.microsoft.com/office/drawing/2014/main" id="{D5E52CDE-6EB6-4445-6F5A-BC29EE20B166}"/>
                  </a:ext>
                </a:extLst>
              </p:cNvPr>
              <p:cNvSpPr/>
              <p:nvPr/>
            </p:nvSpPr>
            <p:spPr bwMode="gray">
              <a:xfrm>
                <a:off x="260731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5" name="Forme libre : forme 844">
                <a:extLst>
                  <a:ext uri="{FF2B5EF4-FFF2-40B4-BE49-F238E27FC236}">
                    <a16:creationId xmlns:a16="http://schemas.microsoft.com/office/drawing/2014/main" id="{9AFA8A48-DE74-6345-BD16-49F609FEBF49}"/>
                  </a:ext>
                </a:extLst>
              </p:cNvPr>
              <p:cNvSpPr/>
              <p:nvPr/>
            </p:nvSpPr>
            <p:spPr bwMode="gray">
              <a:xfrm>
                <a:off x="255905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6" name="Forme libre : forme 845">
                <a:extLst>
                  <a:ext uri="{FF2B5EF4-FFF2-40B4-BE49-F238E27FC236}">
                    <a16:creationId xmlns:a16="http://schemas.microsoft.com/office/drawing/2014/main" id="{D8965689-1DC2-EBD3-0B48-19AF563815C2}"/>
                  </a:ext>
                </a:extLst>
              </p:cNvPr>
              <p:cNvSpPr/>
              <p:nvPr/>
            </p:nvSpPr>
            <p:spPr bwMode="gray">
              <a:xfrm>
                <a:off x="250952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7" name="Forme libre : forme 846">
                <a:extLst>
                  <a:ext uri="{FF2B5EF4-FFF2-40B4-BE49-F238E27FC236}">
                    <a16:creationId xmlns:a16="http://schemas.microsoft.com/office/drawing/2014/main" id="{448808E9-2CB7-09CD-57A6-D85F4150D878}"/>
                  </a:ext>
                </a:extLst>
              </p:cNvPr>
              <p:cNvSpPr/>
              <p:nvPr/>
            </p:nvSpPr>
            <p:spPr bwMode="gray">
              <a:xfrm>
                <a:off x="245999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8" name="Forme libre : forme 847">
                <a:extLst>
                  <a:ext uri="{FF2B5EF4-FFF2-40B4-BE49-F238E27FC236}">
                    <a16:creationId xmlns:a16="http://schemas.microsoft.com/office/drawing/2014/main" id="{69364AA5-FFFD-1E4B-1903-36B40A56EEEA}"/>
                  </a:ext>
                </a:extLst>
              </p:cNvPr>
              <p:cNvSpPr/>
              <p:nvPr/>
            </p:nvSpPr>
            <p:spPr bwMode="gray">
              <a:xfrm>
                <a:off x="241173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9" name="Forme libre : forme 848">
                <a:extLst>
                  <a:ext uri="{FF2B5EF4-FFF2-40B4-BE49-F238E27FC236}">
                    <a16:creationId xmlns:a16="http://schemas.microsoft.com/office/drawing/2014/main" id="{8989A907-4517-31D8-ED06-A289681A2452}"/>
                  </a:ext>
                </a:extLst>
              </p:cNvPr>
              <p:cNvSpPr/>
              <p:nvPr/>
            </p:nvSpPr>
            <p:spPr bwMode="gray">
              <a:xfrm>
                <a:off x="236220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0" name="Forme libre : forme 849">
                <a:extLst>
                  <a:ext uri="{FF2B5EF4-FFF2-40B4-BE49-F238E27FC236}">
                    <a16:creationId xmlns:a16="http://schemas.microsoft.com/office/drawing/2014/main" id="{72E4CCD9-65FE-182D-16C3-460E6E14439B}"/>
                  </a:ext>
                </a:extLst>
              </p:cNvPr>
              <p:cNvSpPr/>
              <p:nvPr/>
            </p:nvSpPr>
            <p:spPr bwMode="gray">
              <a:xfrm>
                <a:off x="231394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1" name="Forme libre : forme 850">
                <a:extLst>
                  <a:ext uri="{FF2B5EF4-FFF2-40B4-BE49-F238E27FC236}">
                    <a16:creationId xmlns:a16="http://schemas.microsoft.com/office/drawing/2014/main" id="{7D2DCDBD-DBA9-0732-F2E0-7D7D8C5478AD}"/>
                  </a:ext>
                </a:extLst>
              </p:cNvPr>
              <p:cNvSpPr/>
              <p:nvPr/>
            </p:nvSpPr>
            <p:spPr bwMode="gray">
              <a:xfrm>
                <a:off x="226441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2" name="Forme libre : forme 851">
                <a:extLst>
                  <a:ext uri="{FF2B5EF4-FFF2-40B4-BE49-F238E27FC236}">
                    <a16:creationId xmlns:a16="http://schemas.microsoft.com/office/drawing/2014/main" id="{053EA5C5-7FB9-22F5-DF36-2DADAD92E725}"/>
                  </a:ext>
                </a:extLst>
              </p:cNvPr>
              <p:cNvSpPr/>
              <p:nvPr/>
            </p:nvSpPr>
            <p:spPr bwMode="gray">
              <a:xfrm>
                <a:off x="221488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3" name="Forme libre : forme 852">
                <a:extLst>
                  <a:ext uri="{FF2B5EF4-FFF2-40B4-BE49-F238E27FC236}">
                    <a16:creationId xmlns:a16="http://schemas.microsoft.com/office/drawing/2014/main" id="{4F332E7C-943B-6C42-47C9-572E963C3E5E}"/>
                  </a:ext>
                </a:extLst>
              </p:cNvPr>
              <p:cNvSpPr/>
              <p:nvPr/>
            </p:nvSpPr>
            <p:spPr bwMode="gray">
              <a:xfrm>
                <a:off x="216662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4" name="Forme libre : forme 853">
                <a:extLst>
                  <a:ext uri="{FF2B5EF4-FFF2-40B4-BE49-F238E27FC236}">
                    <a16:creationId xmlns:a16="http://schemas.microsoft.com/office/drawing/2014/main" id="{FFA801B2-E377-9494-4002-48E5229A80D8}"/>
                  </a:ext>
                </a:extLst>
              </p:cNvPr>
              <p:cNvSpPr/>
              <p:nvPr/>
            </p:nvSpPr>
            <p:spPr bwMode="gray">
              <a:xfrm>
                <a:off x="211709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5" name="Forme libre : forme 854">
                <a:extLst>
                  <a:ext uri="{FF2B5EF4-FFF2-40B4-BE49-F238E27FC236}">
                    <a16:creationId xmlns:a16="http://schemas.microsoft.com/office/drawing/2014/main" id="{F9AA5B0C-0696-EAF8-429E-4B569F9DEAC2}"/>
                  </a:ext>
                </a:extLst>
              </p:cNvPr>
              <p:cNvSpPr/>
              <p:nvPr/>
            </p:nvSpPr>
            <p:spPr bwMode="gray">
              <a:xfrm>
                <a:off x="206883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6" name="Forme libre : forme 855">
                <a:extLst>
                  <a:ext uri="{FF2B5EF4-FFF2-40B4-BE49-F238E27FC236}">
                    <a16:creationId xmlns:a16="http://schemas.microsoft.com/office/drawing/2014/main" id="{E0982994-E2BB-BEF9-A82D-99BA5CAC0E29}"/>
                  </a:ext>
                </a:extLst>
              </p:cNvPr>
              <p:cNvSpPr/>
              <p:nvPr/>
            </p:nvSpPr>
            <p:spPr bwMode="gray">
              <a:xfrm>
                <a:off x="201930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7" name="Forme libre : forme 856">
                <a:extLst>
                  <a:ext uri="{FF2B5EF4-FFF2-40B4-BE49-F238E27FC236}">
                    <a16:creationId xmlns:a16="http://schemas.microsoft.com/office/drawing/2014/main" id="{058D806C-AC4C-EE5A-587B-62AEAE25FB62}"/>
                  </a:ext>
                </a:extLst>
              </p:cNvPr>
              <p:cNvSpPr/>
              <p:nvPr/>
            </p:nvSpPr>
            <p:spPr bwMode="gray">
              <a:xfrm>
                <a:off x="196977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8" name="Forme libre : forme 857">
                <a:extLst>
                  <a:ext uri="{FF2B5EF4-FFF2-40B4-BE49-F238E27FC236}">
                    <a16:creationId xmlns:a16="http://schemas.microsoft.com/office/drawing/2014/main" id="{AF25704D-7786-708A-7070-751049C83879}"/>
                  </a:ext>
                </a:extLst>
              </p:cNvPr>
              <p:cNvSpPr/>
              <p:nvPr/>
            </p:nvSpPr>
            <p:spPr bwMode="gray">
              <a:xfrm>
                <a:off x="192151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9" name="Forme libre : forme 858">
                <a:extLst>
                  <a:ext uri="{FF2B5EF4-FFF2-40B4-BE49-F238E27FC236}">
                    <a16:creationId xmlns:a16="http://schemas.microsoft.com/office/drawing/2014/main" id="{F96DA757-D6E3-C32A-8B84-4E92CB22301D}"/>
                  </a:ext>
                </a:extLst>
              </p:cNvPr>
              <p:cNvSpPr/>
              <p:nvPr/>
            </p:nvSpPr>
            <p:spPr bwMode="gray">
              <a:xfrm>
                <a:off x="1871980" y="4249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0" name="Forme libre : forme 859">
                <a:extLst>
                  <a:ext uri="{FF2B5EF4-FFF2-40B4-BE49-F238E27FC236}">
                    <a16:creationId xmlns:a16="http://schemas.microsoft.com/office/drawing/2014/main" id="{426DB85B-A9F5-C63E-2D09-B4A33072A651}"/>
                  </a:ext>
                </a:extLst>
              </p:cNvPr>
              <p:cNvSpPr/>
              <p:nvPr/>
            </p:nvSpPr>
            <p:spPr bwMode="gray">
              <a:xfrm>
                <a:off x="7264400" y="42011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1" name="Forme libre : forme 860">
                <a:extLst>
                  <a:ext uri="{FF2B5EF4-FFF2-40B4-BE49-F238E27FC236}">
                    <a16:creationId xmlns:a16="http://schemas.microsoft.com/office/drawing/2014/main" id="{6010CF6D-D473-D5DB-D8E4-257534C1B077}"/>
                  </a:ext>
                </a:extLst>
              </p:cNvPr>
              <p:cNvSpPr/>
              <p:nvPr/>
            </p:nvSpPr>
            <p:spPr bwMode="gray">
              <a:xfrm>
                <a:off x="7214869" y="42011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2" name="Forme libre : forme 861">
                <a:extLst>
                  <a:ext uri="{FF2B5EF4-FFF2-40B4-BE49-F238E27FC236}">
                    <a16:creationId xmlns:a16="http://schemas.microsoft.com/office/drawing/2014/main" id="{3E641CC6-83B8-2D8C-14ED-69B8EB174210}"/>
                  </a:ext>
                </a:extLst>
              </p:cNvPr>
              <p:cNvSpPr/>
              <p:nvPr/>
            </p:nvSpPr>
            <p:spPr bwMode="gray">
              <a:xfrm>
                <a:off x="7165339" y="42011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3" name="Forme libre : forme 862">
                <a:extLst>
                  <a:ext uri="{FF2B5EF4-FFF2-40B4-BE49-F238E27FC236}">
                    <a16:creationId xmlns:a16="http://schemas.microsoft.com/office/drawing/2014/main" id="{D2BA716A-91BE-0713-2D11-F741C0353EC0}"/>
                  </a:ext>
                </a:extLst>
              </p:cNvPr>
              <p:cNvSpPr/>
              <p:nvPr/>
            </p:nvSpPr>
            <p:spPr bwMode="gray">
              <a:xfrm>
                <a:off x="7117080" y="42011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4" name="Forme libre : forme 863">
                <a:extLst>
                  <a:ext uri="{FF2B5EF4-FFF2-40B4-BE49-F238E27FC236}">
                    <a16:creationId xmlns:a16="http://schemas.microsoft.com/office/drawing/2014/main" id="{76C4F12A-4108-629B-39BB-13BF70B6C40A}"/>
                  </a:ext>
                </a:extLst>
              </p:cNvPr>
              <p:cNvSpPr/>
              <p:nvPr/>
            </p:nvSpPr>
            <p:spPr bwMode="gray">
              <a:xfrm>
                <a:off x="7067550" y="42011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5" name="Forme libre : forme 864">
                <a:extLst>
                  <a:ext uri="{FF2B5EF4-FFF2-40B4-BE49-F238E27FC236}">
                    <a16:creationId xmlns:a16="http://schemas.microsoft.com/office/drawing/2014/main" id="{B4493468-EC78-414E-746C-4371DE0DA7FE}"/>
                  </a:ext>
                </a:extLst>
              </p:cNvPr>
              <p:cNvSpPr/>
              <p:nvPr/>
            </p:nvSpPr>
            <p:spPr bwMode="gray">
              <a:xfrm>
                <a:off x="6822439" y="42011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6" name="Forme libre : forme 865">
                <a:extLst>
                  <a:ext uri="{FF2B5EF4-FFF2-40B4-BE49-F238E27FC236}">
                    <a16:creationId xmlns:a16="http://schemas.microsoft.com/office/drawing/2014/main" id="{35E9A299-F6E4-3B02-38C6-C8D9D3D100D7}"/>
                  </a:ext>
                </a:extLst>
              </p:cNvPr>
              <p:cNvSpPr/>
              <p:nvPr/>
            </p:nvSpPr>
            <p:spPr bwMode="gray">
              <a:xfrm>
                <a:off x="6774180" y="42011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7" name="Forme libre : forme 866">
                <a:extLst>
                  <a:ext uri="{FF2B5EF4-FFF2-40B4-BE49-F238E27FC236}">
                    <a16:creationId xmlns:a16="http://schemas.microsoft.com/office/drawing/2014/main" id="{EF9005DC-357E-A9CB-395F-EB13FA5E0A72}"/>
                  </a:ext>
                </a:extLst>
              </p:cNvPr>
              <p:cNvSpPr/>
              <p:nvPr/>
            </p:nvSpPr>
            <p:spPr bwMode="gray">
              <a:xfrm>
                <a:off x="6675119" y="42011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8" name="Forme libre : forme 867">
                <a:extLst>
                  <a:ext uri="{FF2B5EF4-FFF2-40B4-BE49-F238E27FC236}">
                    <a16:creationId xmlns:a16="http://schemas.microsoft.com/office/drawing/2014/main" id="{865E3FDC-DF0D-FA49-BB89-962060410580}"/>
                  </a:ext>
                </a:extLst>
              </p:cNvPr>
              <p:cNvSpPr/>
              <p:nvPr/>
            </p:nvSpPr>
            <p:spPr bwMode="gray">
              <a:xfrm>
                <a:off x="6626859" y="42011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9" name="Forme libre : forme 868">
                <a:extLst>
                  <a:ext uri="{FF2B5EF4-FFF2-40B4-BE49-F238E27FC236}">
                    <a16:creationId xmlns:a16="http://schemas.microsoft.com/office/drawing/2014/main" id="{F93643B1-B055-BB4A-B782-A1F9E584AB73}"/>
                  </a:ext>
                </a:extLst>
              </p:cNvPr>
              <p:cNvSpPr/>
              <p:nvPr/>
            </p:nvSpPr>
            <p:spPr bwMode="gray">
              <a:xfrm>
                <a:off x="6577330" y="42011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0" name="Forme libre : forme 869">
                <a:extLst>
                  <a:ext uri="{FF2B5EF4-FFF2-40B4-BE49-F238E27FC236}">
                    <a16:creationId xmlns:a16="http://schemas.microsoft.com/office/drawing/2014/main" id="{D73F6BFF-DAAC-5231-35B3-55A46B3CE26C}"/>
                  </a:ext>
                </a:extLst>
              </p:cNvPr>
              <p:cNvSpPr/>
              <p:nvPr/>
            </p:nvSpPr>
            <p:spPr bwMode="gray">
              <a:xfrm>
                <a:off x="6529069" y="42011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1" name="Forme libre : forme 870">
                <a:extLst>
                  <a:ext uri="{FF2B5EF4-FFF2-40B4-BE49-F238E27FC236}">
                    <a16:creationId xmlns:a16="http://schemas.microsoft.com/office/drawing/2014/main" id="{C9038D3C-49D5-5058-4234-5DBB91588D88}"/>
                  </a:ext>
                </a:extLst>
              </p:cNvPr>
              <p:cNvSpPr/>
              <p:nvPr/>
            </p:nvSpPr>
            <p:spPr bwMode="gray">
              <a:xfrm>
                <a:off x="638175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2" name="Forme libre : forme 871">
                <a:extLst>
                  <a:ext uri="{FF2B5EF4-FFF2-40B4-BE49-F238E27FC236}">
                    <a16:creationId xmlns:a16="http://schemas.microsoft.com/office/drawing/2014/main" id="{AB0020C3-F8B5-8F68-BFE3-5C6D0853037E}"/>
                  </a:ext>
                </a:extLst>
              </p:cNvPr>
              <p:cNvSpPr/>
              <p:nvPr/>
            </p:nvSpPr>
            <p:spPr bwMode="gray">
              <a:xfrm>
                <a:off x="633222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3" name="Forme libre : forme 872">
                <a:extLst>
                  <a:ext uri="{FF2B5EF4-FFF2-40B4-BE49-F238E27FC236}">
                    <a16:creationId xmlns:a16="http://schemas.microsoft.com/office/drawing/2014/main" id="{ADDDB68F-73C2-54F3-4845-82EA351C19C1}"/>
                  </a:ext>
                </a:extLst>
              </p:cNvPr>
              <p:cNvSpPr/>
              <p:nvPr/>
            </p:nvSpPr>
            <p:spPr bwMode="gray">
              <a:xfrm>
                <a:off x="476377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4" name="Forme libre : forme 873">
                <a:extLst>
                  <a:ext uri="{FF2B5EF4-FFF2-40B4-BE49-F238E27FC236}">
                    <a16:creationId xmlns:a16="http://schemas.microsoft.com/office/drawing/2014/main" id="{754B23A0-F8E9-A76E-FD9C-29BF542C38DB}"/>
                  </a:ext>
                </a:extLst>
              </p:cNvPr>
              <p:cNvSpPr/>
              <p:nvPr/>
            </p:nvSpPr>
            <p:spPr bwMode="gray">
              <a:xfrm>
                <a:off x="471551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5" name="Forme libre : forme 874">
                <a:extLst>
                  <a:ext uri="{FF2B5EF4-FFF2-40B4-BE49-F238E27FC236}">
                    <a16:creationId xmlns:a16="http://schemas.microsoft.com/office/drawing/2014/main" id="{2273E15B-43E4-1AC6-1688-6E48C5201F9A}"/>
                  </a:ext>
                </a:extLst>
              </p:cNvPr>
              <p:cNvSpPr/>
              <p:nvPr/>
            </p:nvSpPr>
            <p:spPr bwMode="gray">
              <a:xfrm>
                <a:off x="466598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6" name="Forme libre : forme 875">
                <a:extLst>
                  <a:ext uri="{FF2B5EF4-FFF2-40B4-BE49-F238E27FC236}">
                    <a16:creationId xmlns:a16="http://schemas.microsoft.com/office/drawing/2014/main" id="{81F54D39-1208-37C2-FA0F-ABC272BA5933}"/>
                  </a:ext>
                </a:extLst>
              </p:cNvPr>
              <p:cNvSpPr/>
              <p:nvPr/>
            </p:nvSpPr>
            <p:spPr bwMode="gray">
              <a:xfrm>
                <a:off x="461772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7" name="Forme libre : forme 876">
                <a:extLst>
                  <a:ext uri="{FF2B5EF4-FFF2-40B4-BE49-F238E27FC236}">
                    <a16:creationId xmlns:a16="http://schemas.microsoft.com/office/drawing/2014/main" id="{A8406ECE-CCAC-083D-7114-9B8F18293B55}"/>
                  </a:ext>
                </a:extLst>
              </p:cNvPr>
              <p:cNvSpPr/>
              <p:nvPr/>
            </p:nvSpPr>
            <p:spPr bwMode="gray">
              <a:xfrm>
                <a:off x="456819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8" name="Forme libre : forme 877">
                <a:extLst>
                  <a:ext uri="{FF2B5EF4-FFF2-40B4-BE49-F238E27FC236}">
                    <a16:creationId xmlns:a16="http://schemas.microsoft.com/office/drawing/2014/main" id="{1114E612-8792-D429-C359-38DE209BC9BC}"/>
                  </a:ext>
                </a:extLst>
              </p:cNvPr>
              <p:cNvSpPr/>
              <p:nvPr/>
            </p:nvSpPr>
            <p:spPr bwMode="gray">
              <a:xfrm>
                <a:off x="451866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9" name="Forme libre : forme 878">
                <a:extLst>
                  <a:ext uri="{FF2B5EF4-FFF2-40B4-BE49-F238E27FC236}">
                    <a16:creationId xmlns:a16="http://schemas.microsoft.com/office/drawing/2014/main" id="{D7969EC5-6B15-0266-12B1-0FEF99E9F7C4}"/>
                  </a:ext>
                </a:extLst>
              </p:cNvPr>
              <p:cNvSpPr/>
              <p:nvPr/>
            </p:nvSpPr>
            <p:spPr bwMode="gray">
              <a:xfrm>
                <a:off x="447040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0" name="Forme libre : forme 879">
                <a:extLst>
                  <a:ext uri="{FF2B5EF4-FFF2-40B4-BE49-F238E27FC236}">
                    <a16:creationId xmlns:a16="http://schemas.microsoft.com/office/drawing/2014/main" id="{7CA25F8E-2A1D-8548-0901-AC4E63B88387}"/>
                  </a:ext>
                </a:extLst>
              </p:cNvPr>
              <p:cNvSpPr/>
              <p:nvPr/>
            </p:nvSpPr>
            <p:spPr bwMode="gray">
              <a:xfrm>
                <a:off x="442087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1" name="Forme libre : forme 880">
                <a:extLst>
                  <a:ext uri="{FF2B5EF4-FFF2-40B4-BE49-F238E27FC236}">
                    <a16:creationId xmlns:a16="http://schemas.microsoft.com/office/drawing/2014/main" id="{53D80B72-A711-1812-6E00-4ABBF11C675D}"/>
                  </a:ext>
                </a:extLst>
              </p:cNvPr>
              <p:cNvSpPr/>
              <p:nvPr/>
            </p:nvSpPr>
            <p:spPr bwMode="gray">
              <a:xfrm>
                <a:off x="437261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2" name="Forme libre : forme 881">
                <a:extLst>
                  <a:ext uri="{FF2B5EF4-FFF2-40B4-BE49-F238E27FC236}">
                    <a16:creationId xmlns:a16="http://schemas.microsoft.com/office/drawing/2014/main" id="{092C58E9-FA41-CF57-42EA-86CF192F80B5}"/>
                  </a:ext>
                </a:extLst>
              </p:cNvPr>
              <p:cNvSpPr/>
              <p:nvPr/>
            </p:nvSpPr>
            <p:spPr bwMode="gray">
              <a:xfrm>
                <a:off x="432308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3" name="Forme libre : forme 882">
                <a:extLst>
                  <a:ext uri="{FF2B5EF4-FFF2-40B4-BE49-F238E27FC236}">
                    <a16:creationId xmlns:a16="http://schemas.microsoft.com/office/drawing/2014/main" id="{03BF8947-EB1E-6F7E-7406-D591B787412E}"/>
                  </a:ext>
                </a:extLst>
              </p:cNvPr>
              <p:cNvSpPr/>
              <p:nvPr/>
            </p:nvSpPr>
            <p:spPr bwMode="gray">
              <a:xfrm>
                <a:off x="427355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4" name="Forme libre : forme 883">
                <a:extLst>
                  <a:ext uri="{FF2B5EF4-FFF2-40B4-BE49-F238E27FC236}">
                    <a16:creationId xmlns:a16="http://schemas.microsoft.com/office/drawing/2014/main" id="{7EE32374-5436-6E1A-C692-A6E74DE5A8C5}"/>
                  </a:ext>
                </a:extLst>
              </p:cNvPr>
              <p:cNvSpPr/>
              <p:nvPr/>
            </p:nvSpPr>
            <p:spPr bwMode="gray">
              <a:xfrm>
                <a:off x="422529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5" name="Forme libre : forme 884">
                <a:extLst>
                  <a:ext uri="{FF2B5EF4-FFF2-40B4-BE49-F238E27FC236}">
                    <a16:creationId xmlns:a16="http://schemas.microsoft.com/office/drawing/2014/main" id="{90B87C08-9323-8392-156D-82EAE5361045}"/>
                  </a:ext>
                </a:extLst>
              </p:cNvPr>
              <p:cNvSpPr/>
              <p:nvPr/>
            </p:nvSpPr>
            <p:spPr bwMode="gray">
              <a:xfrm>
                <a:off x="417576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6" name="Forme libre : forme 885">
                <a:extLst>
                  <a:ext uri="{FF2B5EF4-FFF2-40B4-BE49-F238E27FC236}">
                    <a16:creationId xmlns:a16="http://schemas.microsoft.com/office/drawing/2014/main" id="{EFACAFBB-DA4D-6E60-6DE3-E59A3323E45D}"/>
                  </a:ext>
                </a:extLst>
              </p:cNvPr>
              <p:cNvSpPr/>
              <p:nvPr/>
            </p:nvSpPr>
            <p:spPr bwMode="gray">
              <a:xfrm>
                <a:off x="412750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7" name="Forme libre : forme 886">
                <a:extLst>
                  <a:ext uri="{FF2B5EF4-FFF2-40B4-BE49-F238E27FC236}">
                    <a16:creationId xmlns:a16="http://schemas.microsoft.com/office/drawing/2014/main" id="{0482C45F-F277-ABBC-F57E-6F2DBEFD7C73}"/>
                  </a:ext>
                </a:extLst>
              </p:cNvPr>
              <p:cNvSpPr/>
              <p:nvPr/>
            </p:nvSpPr>
            <p:spPr bwMode="gray">
              <a:xfrm>
                <a:off x="407797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8" name="Forme libre : forme 887">
                <a:extLst>
                  <a:ext uri="{FF2B5EF4-FFF2-40B4-BE49-F238E27FC236}">
                    <a16:creationId xmlns:a16="http://schemas.microsoft.com/office/drawing/2014/main" id="{A769EA6D-ECBF-D1D4-27FC-76AF6213B6F6}"/>
                  </a:ext>
                </a:extLst>
              </p:cNvPr>
              <p:cNvSpPr/>
              <p:nvPr/>
            </p:nvSpPr>
            <p:spPr bwMode="gray">
              <a:xfrm>
                <a:off x="275463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9" name="Forme libre : forme 888">
                <a:extLst>
                  <a:ext uri="{FF2B5EF4-FFF2-40B4-BE49-F238E27FC236}">
                    <a16:creationId xmlns:a16="http://schemas.microsoft.com/office/drawing/2014/main" id="{399DE20C-EA72-D238-D1DD-FD0C7B5CD3CB}"/>
                  </a:ext>
                </a:extLst>
              </p:cNvPr>
              <p:cNvSpPr/>
              <p:nvPr/>
            </p:nvSpPr>
            <p:spPr bwMode="gray">
              <a:xfrm>
                <a:off x="270510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0" name="Forme libre : forme 889">
                <a:extLst>
                  <a:ext uri="{FF2B5EF4-FFF2-40B4-BE49-F238E27FC236}">
                    <a16:creationId xmlns:a16="http://schemas.microsoft.com/office/drawing/2014/main" id="{C7CBE609-FD2D-20F0-EC83-B43B384E679F}"/>
                  </a:ext>
                </a:extLst>
              </p:cNvPr>
              <p:cNvSpPr/>
              <p:nvPr/>
            </p:nvSpPr>
            <p:spPr bwMode="gray">
              <a:xfrm>
                <a:off x="265684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1" name="Forme libre : forme 890">
                <a:extLst>
                  <a:ext uri="{FF2B5EF4-FFF2-40B4-BE49-F238E27FC236}">
                    <a16:creationId xmlns:a16="http://schemas.microsoft.com/office/drawing/2014/main" id="{BD144393-8399-CF5A-ECD1-75A8B60B7B46}"/>
                  </a:ext>
                </a:extLst>
              </p:cNvPr>
              <p:cNvSpPr/>
              <p:nvPr/>
            </p:nvSpPr>
            <p:spPr bwMode="gray">
              <a:xfrm>
                <a:off x="260731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2" name="Forme libre : forme 891">
                <a:extLst>
                  <a:ext uri="{FF2B5EF4-FFF2-40B4-BE49-F238E27FC236}">
                    <a16:creationId xmlns:a16="http://schemas.microsoft.com/office/drawing/2014/main" id="{87E43A1F-2592-0F75-8865-CFC92252B5F8}"/>
                  </a:ext>
                </a:extLst>
              </p:cNvPr>
              <p:cNvSpPr/>
              <p:nvPr/>
            </p:nvSpPr>
            <p:spPr bwMode="gray">
              <a:xfrm>
                <a:off x="255905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3" name="Forme libre : forme 892">
                <a:extLst>
                  <a:ext uri="{FF2B5EF4-FFF2-40B4-BE49-F238E27FC236}">
                    <a16:creationId xmlns:a16="http://schemas.microsoft.com/office/drawing/2014/main" id="{8B887279-1FD1-62FE-5A6A-A0F54916D7C8}"/>
                  </a:ext>
                </a:extLst>
              </p:cNvPr>
              <p:cNvSpPr/>
              <p:nvPr/>
            </p:nvSpPr>
            <p:spPr bwMode="gray">
              <a:xfrm>
                <a:off x="250952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4" name="Forme libre : forme 893">
                <a:extLst>
                  <a:ext uri="{FF2B5EF4-FFF2-40B4-BE49-F238E27FC236}">
                    <a16:creationId xmlns:a16="http://schemas.microsoft.com/office/drawing/2014/main" id="{A4ED5172-6984-2978-52BC-294057BE86EC}"/>
                  </a:ext>
                </a:extLst>
              </p:cNvPr>
              <p:cNvSpPr/>
              <p:nvPr/>
            </p:nvSpPr>
            <p:spPr bwMode="gray">
              <a:xfrm>
                <a:off x="245999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5" name="Forme libre : forme 894">
                <a:extLst>
                  <a:ext uri="{FF2B5EF4-FFF2-40B4-BE49-F238E27FC236}">
                    <a16:creationId xmlns:a16="http://schemas.microsoft.com/office/drawing/2014/main" id="{9AC13D32-F204-63BB-D550-8D10EFD370A6}"/>
                  </a:ext>
                </a:extLst>
              </p:cNvPr>
              <p:cNvSpPr/>
              <p:nvPr/>
            </p:nvSpPr>
            <p:spPr bwMode="gray">
              <a:xfrm>
                <a:off x="241173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6" name="Forme libre : forme 895">
                <a:extLst>
                  <a:ext uri="{FF2B5EF4-FFF2-40B4-BE49-F238E27FC236}">
                    <a16:creationId xmlns:a16="http://schemas.microsoft.com/office/drawing/2014/main" id="{12C4C705-1995-F9FA-FCF6-19E4C23E9E8F}"/>
                  </a:ext>
                </a:extLst>
              </p:cNvPr>
              <p:cNvSpPr/>
              <p:nvPr/>
            </p:nvSpPr>
            <p:spPr bwMode="gray">
              <a:xfrm>
                <a:off x="236220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7" name="Forme libre : forme 896">
                <a:extLst>
                  <a:ext uri="{FF2B5EF4-FFF2-40B4-BE49-F238E27FC236}">
                    <a16:creationId xmlns:a16="http://schemas.microsoft.com/office/drawing/2014/main" id="{D75A6D55-AC5E-9BE3-E6DC-FA875C347D82}"/>
                  </a:ext>
                </a:extLst>
              </p:cNvPr>
              <p:cNvSpPr/>
              <p:nvPr/>
            </p:nvSpPr>
            <p:spPr bwMode="gray">
              <a:xfrm>
                <a:off x="231394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8" name="Forme libre : forme 897">
                <a:extLst>
                  <a:ext uri="{FF2B5EF4-FFF2-40B4-BE49-F238E27FC236}">
                    <a16:creationId xmlns:a16="http://schemas.microsoft.com/office/drawing/2014/main" id="{D00EDC17-1D39-17FD-6FF8-401867917720}"/>
                  </a:ext>
                </a:extLst>
              </p:cNvPr>
              <p:cNvSpPr/>
              <p:nvPr/>
            </p:nvSpPr>
            <p:spPr bwMode="gray">
              <a:xfrm>
                <a:off x="226441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9" name="Forme libre : forme 898">
                <a:extLst>
                  <a:ext uri="{FF2B5EF4-FFF2-40B4-BE49-F238E27FC236}">
                    <a16:creationId xmlns:a16="http://schemas.microsoft.com/office/drawing/2014/main" id="{540C592E-F4D9-567D-E39F-0163E0A410B6}"/>
                  </a:ext>
                </a:extLst>
              </p:cNvPr>
              <p:cNvSpPr/>
              <p:nvPr/>
            </p:nvSpPr>
            <p:spPr bwMode="gray">
              <a:xfrm>
                <a:off x="221488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0" name="Forme libre : forme 899">
                <a:extLst>
                  <a:ext uri="{FF2B5EF4-FFF2-40B4-BE49-F238E27FC236}">
                    <a16:creationId xmlns:a16="http://schemas.microsoft.com/office/drawing/2014/main" id="{CA90C14D-6C7D-B345-CEB0-DE2FD5B2ABEC}"/>
                  </a:ext>
                </a:extLst>
              </p:cNvPr>
              <p:cNvSpPr/>
              <p:nvPr/>
            </p:nvSpPr>
            <p:spPr bwMode="gray">
              <a:xfrm>
                <a:off x="216662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1" name="Forme libre : forme 900">
                <a:extLst>
                  <a:ext uri="{FF2B5EF4-FFF2-40B4-BE49-F238E27FC236}">
                    <a16:creationId xmlns:a16="http://schemas.microsoft.com/office/drawing/2014/main" id="{745E3700-F2B8-E9D8-4D35-C35E9483F9FE}"/>
                  </a:ext>
                </a:extLst>
              </p:cNvPr>
              <p:cNvSpPr/>
              <p:nvPr/>
            </p:nvSpPr>
            <p:spPr bwMode="gray">
              <a:xfrm>
                <a:off x="211709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2" name="Forme libre : forme 901">
                <a:extLst>
                  <a:ext uri="{FF2B5EF4-FFF2-40B4-BE49-F238E27FC236}">
                    <a16:creationId xmlns:a16="http://schemas.microsoft.com/office/drawing/2014/main" id="{3B11C72D-7AFC-5666-AB54-326BB374C17A}"/>
                  </a:ext>
                </a:extLst>
              </p:cNvPr>
              <p:cNvSpPr/>
              <p:nvPr/>
            </p:nvSpPr>
            <p:spPr bwMode="gray">
              <a:xfrm>
                <a:off x="206883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3" name="Forme libre : forme 902">
                <a:extLst>
                  <a:ext uri="{FF2B5EF4-FFF2-40B4-BE49-F238E27FC236}">
                    <a16:creationId xmlns:a16="http://schemas.microsoft.com/office/drawing/2014/main" id="{8289F4FA-5FB1-BB63-1A70-A6B7DBE2F691}"/>
                  </a:ext>
                </a:extLst>
              </p:cNvPr>
              <p:cNvSpPr/>
              <p:nvPr/>
            </p:nvSpPr>
            <p:spPr bwMode="gray">
              <a:xfrm>
                <a:off x="201930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4" name="Forme libre : forme 903">
                <a:extLst>
                  <a:ext uri="{FF2B5EF4-FFF2-40B4-BE49-F238E27FC236}">
                    <a16:creationId xmlns:a16="http://schemas.microsoft.com/office/drawing/2014/main" id="{29166606-A183-76D3-8D37-33A150A5353B}"/>
                  </a:ext>
                </a:extLst>
              </p:cNvPr>
              <p:cNvSpPr/>
              <p:nvPr/>
            </p:nvSpPr>
            <p:spPr bwMode="gray">
              <a:xfrm>
                <a:off x="196977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5" name="Forme libre : forme 904">
                <a:extLst>
                  <a:ext uri="{FF2B5EF4-FFF2-40B4-BE49-F238E27FC236}">
                    <a16:creationId xmlns:a16="http://schemas.microsoft.com/office/drawing/2014/main" id="{0687ABD1-CDE5-08AF-FE89-217BD06FCEB6}"/>
                  </a:ext>
                </a:extLst>
              </p:cNvPr>
              <p:cNvSpPr/>
              <p:nvPr/>
            </p:nvSpPr>
            <p:spPr bwMode="gray">
              <a:xfrm>
                <a:off x="192151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6" name="Forme libre : forme 905">
                <a:extLst>
                  <a:ext uri="{FF2B5EF4-FFF2-40B4-BE49-F238E27FC236}">
                    <a16:creationId xmlns:a16="http://schemas.microsoft.com/office/drawing/2014/main" id="{836EB86E-30D8-DDCF-3AB1-ABF3C611148C}"/>
                  </a:ext>
                </a:extLst>
              </p:cNvPr>
              <p:cNvSpPr/>
              <p:nvPr/>
            </p:nvSpPr>
            <p:spPr bwMode="gray">
              <a:xfrm>
                <a:off x="1871980" y="42011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7" name="Forme libre : forme 906">
                <a:extLst>
                  <a:ext uri="{FF2B5EF4-FFF2-40B4-BE49-F238E27FC236}">
                    <a16:creationId xmlns:a16="http://schemas.microsoft.com/office/drawing/2014/main" id="{047B8CF5-A691-5772-DD19-147564A0743F}"/>
                  </a:ext>
                </a:extLst>
              </p:cNvPr>
              <p:cNvSpPr/>
              <p:nvPr/>
            </p:nvSpPr>
            <p:spPr bwMode="gray">
              <a:xfrm>
                <a:off x="6871969" y="41516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8" name="Forme libre : forme 907">
                <a:extLst>
                  <a:ext uri="{FF2B5EF4-FFF2-40B4-BE49-F238E27FC236}">
                    <a16:creationId xmlns:a16="http://schemas.microsoft.com/office/drawing/2014/main" id="{940701E5-FC40-63F4-3329-3295D35464EE}"/>
                  </a:ext>
                </a:extLst>
              </p:cNvPr>
              <p:cNvSpPr/>
              <p:nvPr/>
            </p:nvSpPr>
            <p:spPr bwMode="gray">
              <a:xfrm>
                <a:off x="6822439" y="41516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9" name="Forme libre : forme 908">
                <a:extLst>
                  <a:ext uri="{FF2B5EF4-FFF2-40B4-BE49-F238E27FC236}">
                    <a16:creationId xmlns:a16="http://schemas.microsoft.com/office/drawing/2014/main" id="{8AF7A5DD-4ED9-E51F-F703-2D7C44209AD8}"/>
                  </a:ext>
                </a:extLst>
              </p:cNvPr>
              <p:cNvSpPr/>
              <p:nvPr/>
            </p:nvSpPr>
            <p:spPr bwMode="gray">
              <a:xfrm>
                <a:off x="6774180" y="41516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0" name="Forme libre : forme 909">
                <a:extLst>
                  <a:ext uri="{FF2B5EF4-FFF2-40B4-BE49-F238E27FC236}">
                    <a16:creationId xmlns:a16="http://schemas.microsoft.com/office/drawing/2014/main" id="{61C0D81C-5A15-1A16-21E9-740761D78F81}"/>
                  </a:ext>
                </a:extLst>
              </p:cNvPr>
              <p:cNvSpPr/>
              <p:nvPr/>
            </p:nvSpPr>
            <p:spPr bwMode="gray">
              <a:xfrm>
                <a:off x="6724650" y="41516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1" name="Forme libre : forme 910">
                <a:extLst>
                  <a:ext uri="{FF2B5EF4-FFF2-40B4-BE49-F238E27FC236}">
                    <a16:creationId xmlns:a16="http://schemas.microsoft.com/office/drawing/2014/main" id="{A1DFE13D-D39D-5D46-79F7-90CAF3663302}"/>
                  </a:ext>
                </a:extLst>
              </p:cNvPr>
              <p:cNvSpPr/>
              <p:nvPr/>
            </p:nvSpPr>
            <p:spPr bwMode="gray">
              <a:xfrm>
                <a:off x="6675119" y="41516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2" name="Forme libre : forme 911">
                <a:extLst>
                  <a:ext uri="{FF2B5EF4-FFF2-40B4-BE49-F238E27FC236}">
                    <a16:creationId xmlns:a16="http://schemas.microsoft.com/office/drawing/2014/main" id="{019C9F0B-B8A4-3C81-331E-BDE9800D0173}"/>
                  </a:ext>
                </a:extLst>
              </p:cNvPr>
              <p:cNvSpPr/>
              <p:nvPr/>
            </p:nvSpPr>
            <p:spPr bwMode="gray">
              <a:xfrm>
                <a:off x="6626859" y="41516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3" name="Forme libre : forme 912">
                <a:extLst>
                  <a:ext uri="{FF2B5EF4-FFF2-40B4-BE49-F238E27FC236}">
                    <a16:creationId xmlns:a16="http://schemas.microsoft.com/office/drawing/2014/main" id="{167B393C-96DB-05DC-AE88-A284F64492F8}"/>
                  </a:ext>
                </a:extLst>
              </p:cNvPr>
              <p:cNvSpPr/>
              <p:nvPr/>
            </p:nvSpPr>
            <p:spPr bwMode="gray">
              <a:xfrm>
                <a:off x="6577330" y="41516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4" name="Forme libre : forme 913">
                <a:extLst>
                  <a:ext uri="{FF2B5EF4-FFF2-40B4-BE49-F238E27FC236}">
                    <a16:creationId xmlns:a16="http://schemas.microsoft.com/office/drawing/2014/main" id="{48EE0DA9-EAA5-85E9-4B05-C4E4EC7EC83A}"/>
                  </a:ext>
                </a:extLst>
              </p:cNvPr>
              <p:cNvSpPr/>
              <p:nvPr/>
            </p:nvSpPr>
            <p:spPr bwMode="gray">
              <a:xfrm>
                <a:off x="6529069" y="41516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5" name="Forme libre : forme 914">
                <a:extLst>
                  <a:ext uri="{FF2B5EF4-FFF2-40B4-BE49-F238E27FC236}">
                    <a16:creationId xmlns:a16="http://schemas.microsoft.com/office/drawing/2014/main" id="{C63DAB19-D577-6E87-AA6A-BA99619DF282}"/>
                  </a:ext>
                </a:extLst>
              </p:cNvPr>
              <p:cNvSpPr/>
              <p:nvPr/>
            </p:nvSpPr>
            <p:spPr bwMode="gray">
              <a:xfrm>
                <a:off x="638175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6" name="Forme libre : forme 915">
                <a:extLst>
                  <a:ext uri="{FF2B5EF4-FFF2-40B4-BE49-F238E27FC236}">
                    <a16:creationId xmlns:a16="http://schemas.microsoft.com/office/drawing/2014/main" id="{33E9AC39-8D44-7D5E-80AF-B5E0D6E2A342}"/>
                  </a:ext>
                </a:extLst>
              </p:cNvPr>
              <p:cNvSpPr/>
              <p:nvPr/>
            </p:nvSpPr>
            <p:spPr bwMode="gray">
              <a:xfrm>
                <a:off x="633222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7" name="Forme libre : forme 916">
                <a:extLst>
                  <a:ext uri="{FF2B5EF4-FFF2-40B4-BE49-F238E27FC236}">
                    <a16:creationId xmlns:a16="http://schemas.microsoft.com/office/drawing/2014/main" id="{E18B3136-0B0F-E857-3D1A-4A6EA160D9C0}"/>
                  </a:ext>
                </a:extLst>
              </p:cNvPr>
              <p:cNvSpPr/>
              <p:nvPr/>
            </p:nvSpPr>
            <p:spPr bwMode="gray">
              <a:xfrm>
                <a:off x="628396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8" name="Forme libre : forme 917">
                <a:extLst>
                  <a:ext uri="{FF2B5EF4-FFF2-40B4-BE49-F238E27FC236}">
                    <a16:creationId xmlns:a16="http://schemas.microsoft.com/office/drawing/2014/main" id="{25674A8B-23CD-45E0-4215-E48345A921B5}"/>
                  </a:ext>
                </a:extLst>
              </p:cNvPr>
              <p:cNvSpPr/>
              <p:nvPr/>
            </p:nvSpPr>
            <p:spPr bwMode="gray">
              <a:xfrm>
                <a:off x="481330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9" name="Forme libre : forme 918">
                <a:extLst>
                  <a:ext uri="{FF2B5EF4-FFF2-40B4-BE49-F238E27FC236}">
                    <a16:creationId xmlns:a16="http://schemas.microsoft.com/office/drawing/2014/main" id="{5DD80E3A-2855-789D-BA3E-B2FBB2A572ED}"/>
                  </a:ext>
                </a:extLst>
              </p:cNvPr>
              <p:cNvSpPr/>
              <p:nvPr/>
            </p:nvSpPr>
            <p:spPr bwMode="gray">
              <a:xfrm>
                <a:off x="476377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0" name="Forme libre : forme 919">
                <a:extLst>
                  <a:ext uri="{FF2B5EF4-FFF2-40B4-BE49-F238E27FC236}">
                    <a16:creationId xmlns:a16="http://schemas.microsoft.com/office/drawing/2014/main" id="{6DC01ED3-F375-C4A4-74AB-0E959C570E10}"/>
                  </a:ext>
                </a:extLst>
              </p:cNvPr>
              <p:cNvSpPr/>
              <p:nvPr/>
            </p:nvSpPr>
            <p:spPr bwMode="gray">
              <a:xfrm>
                <a:off x="471551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1" name="Forme libre : forme 920">
                <a:extLst>
                  <a:ext uri="{FF2B5EF4-FFF2-40B4-BE49-F238E27FC236}">
                    <a16:creationId xmlns:a16="http://schemas.microsoft.com/office/drawing/2014/main" id="{A8DE2F13-187F-F14E-2AE1-D8655B6591EB}"/>
                  </a:ext>
                </a:extLst>
              </p:cNvPr>
              <p:cNvSpPr/>
              <p:nvPr/>
            </p:nvSpPr>
            <p:spPr bwMode="gray">
              <a:xfrm>
                <a:off x="466598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2" name="Forme libre : forme 921">
                <a:extLst>
                  <a:ext uri="{FF2B5EF4-FFF2-40B4-BE49-F238E27FC236}">
                    <a16:creationId xmlns:a16="http://schemas.microsoft.com/office/drawing/2014/main" id="{31F47594-180E-4036-ECDF-EF1E1A8DEE5C}"/>
                  </a:ext>
                </a:extLst>
              </p:cNvPr>
              <p:cNvSpPr/>
              <p:nvPr/>
            </p:nvSpPr>
            <p:spPr bwMode="gray">
              <a:xfrm>
                <a:off x="461772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3" name="Forme libre : forme 922">
                <a:extLst>
                  <a:ext uri="{FF2B5EF4-FFF2-40B4-BE49-F238E27FC236}">
                    <a16:creationId xmlns:a16="http://schemas.microsoft.com/office/drawing/2014/main" id="{FBA4B62B-6663-B0B4-4CF8-0E36F8B5D92D}"/>
                  </a:ext>
                </a:extLst>
              </p:cNvPr>
              <p:cNvSpPr/>
              <p:nvPr/>
            </p:nvSpPr>
            <p:spPr bwMode="gray">
              <a:xfrm>
                <a:off x="456819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4" name="Forme libre : forme 923">
                <a:extLst>
                  <a:ext uri="{FF2B5EF4-FFF2-40B4-BE49-F238E27FC236}">
                    <a16:creationId xmlns:a16="http://schemas.microsoft.com/office/drawing/2014/main" id="{F915457B-8B55-FD69-D9E1-78D6D6DA7348}"/>
                  </a:ext>
                </a:extLst>
              </p:cNvPr>
              <p:cNvSpPr/>
              <p:nvPr/>
            </p:nvSpPr>
            <p:spPr bwMode="gray">
              <a:xfrm>
                <a:off x="451866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5" name="Forme libre : forme 924">
                <a:extLst>
                  <a:ext uri="{FF2B5EF4-FFF2-40B4-BE49-F238E27FC236}">
                    <a16:creationId xmlns:a16="http://schemas.microsoft.com/office/drawing/2014/main" id="{B1E09B39-B6F5-B206-B5D5-DD2677497A4A}"/>
                  </a:ext>
                </a:extLst>
              </p:cNvPr>
              <p:cNvSpPr/>
              <p:nvPr/>
            </p:nvSpPr>
            <p:spPr bwMode="gray">
              <a:xfrm>
                <a:off x="447040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6" name="Forme libre : forme 925">
                <a:extLst>
                  <a:ext uri="{FF2B5EF4-FFF2-40B4-BE49-F238E27FC236}">
                    <a16:creationId xmlns:a16="http://schemas.microsoft.com/office/drawing/2014/main" id="{D975017D-2C78-C406-203B-2B6E95F1A292}"/>
                  </a:ext>
                </a:extLst>
              </p:cNvPr>
              <p:cNvSpPr/>
              <p:nvPr/>
            </p:nvSpPr>
            <p:spPr bwMode="gray">
              <a:xfrm>
                <a:off x="442087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7" name="Forme libre : forme 926">
                <a:extLst>
                  <a:ext uri="{FF2B5EF4-FFF2-40B4-BE49-F238E27FC236}">
                    <a16:creationId xmlns:a16="http://schemas.microsoft.com/office/drawing/2014/main" id="{00654A35-64EE-9150-927E-6EC34D299464}"/>
                  </a:ext>
                </a:extLst>
              </p:cNvPr>
              <p:cNvSpPr/>
              <p:nvPr/>
            </p:nvSpPr>
            <p:spPr bwMode="gray">
              <a:xfrm>
                <a:off x="437261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8" name="Forme libre : forme 927">
                <a:extLst>
                  <a:ext uri="{FF2B5EF4-FFF2-40B4-BE49-F238E27FC236}">
                    <a16:creationId xmlns:a16="http://schemas.microsoft.com/office/drawing/2014/main" id="{52D37170-BCD3-E583-6B78-DD289C59B1A7}"/>
                  </a:ext>
                </a:extLst>
              </p:cNvPr>
              <p:cNvSpPr/>
              <p:nvPr/>
            </p:nvSpPr>
            <p:spPr bwMode="gray">
              <a:xfrm>
                <a:off x="432308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9" name="Forme libre : forme 928">
                <a:extLst>
                  <a:ext uri="{FF2B5EF4-FFF2-40B4-BE49-F238E27FC236}">
                    <a16:creationId xmlns:a16="http://schemas.microsoft.com/office/drawing/2014/main" id="{5914EC44-015E-11A0-F7DD-3ADD217E2345}"/>
                  </a:ext>
                </a:extLst>
              </p:cNvPr>
              <p:cNvSpPr/>
              <p:nvPr/>
            </p:nvSpPr>
            <p:spPr bwMode="gray">
              <a:xfrm>
                <a:off x="427355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0" name="Forme libre : forme 929">
                <a:extLst>
                  <a:ext uri="{FF2B5EF4-FFF2-40B4-BE49-F238E27FC236}">
                    <a16:creationId xmlns:a16="http://schemas.microsoft.com/office/drawing/2014/main" id="{963A1E2D-F44D-0971-2BF8-35A64A64EAD1}"/>
                  </a:ext>
                </a:extLst>
              </p:cNvPr>
              <p:cNvSpPr/>
              <p:nvPr/>
            </p:nvSpPr>
            <p:spPr bwMode="gray">
              <a:xfrm>
                <a:off x="422529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1" name="Forme libre : forme 930">
                <a:extLst>
                  <a:ext uri="{FF2B5EF4-FFF2-40B4-BE49-F238E27FC236}">
                    <a16:creationId xmlns:a16="http://schemas.microsoft.com/office/drawing/2014/main" id="{1EF90384-F1D3-F635-09EA-93AEC75A5EEC}"/>
                  </a:ext>
                </a:extLst>
              </p:cNvPr>
              <p:cNvSpPr/>
              <p:nvPr/>
            </p:nvSpPr>
            <p:spPr bwMode="gray">
              <a:xfrm>
                <a:off x="417576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2" name="Forme libre : forme 931">
                <a:extLst>
                  <a:ext uri="{FF2B5EF4-FFF2-40B4-BE49-F238E27FC236}">
                    <a16:creationId xmlns:a16="http://schemas.microsoft.com/office/drawing/2014/main" id="{51F3C66F-3129-C5D6-A191-1A748E1B54BB}"/>
                  </a:ext>
                </a:extLst>
              </p:cNvPr>
              <p:cNvSpPr/>
              <p:nvPr/>
            </p:nvSpPr>
            <p:spPr bwMode="gray">
              <a:xfrm>
                <a:off x="412750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3" name="Forme libre : forme 932">
                <a:extLst>
                  <a:ext uri="{FF2B5EF4-FFF2-40B4-BE49-F238E27FC236}">
                    <a16:creationId xmlns:a16="http://schemas.microsoft.com/office/drawing/2014/main" id="{C45A5D6A-D615-7396-28CD-80D7FA1A2A0C}"/>
                  </a:ext>
                </a:extLst>
              </p:cNvPr>
              <p:cNvSpPr/>
              <p:nvPr/>
            </p:nvSpPr>
            <p:spPr bwMode="gray">
              <a:xfrm>
                <a:off x="407797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4" name="Forme libre : forme 933">
                <a:extLst>
                  <a:ext uri="{FF2B5EF4-FFF2-40B4-BE49-F238E27FC236}">
                    <a16:creationId xmlns:a16="http://schemas.microsoft.com/office/drawing/2014/main" id="{763065D4-61A4-7EF9-5173-32B5DE5C2EC8}"/>
                  </a:ext>
                </a:extLst>
              </p:cNvPr>
              <p:cNvSpPr/>
              <p:nvPr/>
            </p:nvSpPr>
            <p:spPr bwMode="gray">
              <a:xfrm>
                <a:off x="402844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5" name="Forme libre : forme 934">
                <a:extLst>
                  <a:ext uri="{FF2B5EF4-FFF2-40B4-BE49-F238E27FC236}">
                    <a16:creationId xmlns:a16="http://schemas.microsoft.com/office/drawing/2014/main" id="{A8629FBD-F2C3-1305-6F98-61E9AD4D1B61}"/>
                  </a:ext>
                </a:extLst>
              </p:cNvPr>
              <p:cNvSpPr/>
              <p:nvPr/>
            </p:nvSpPr>
            <p:spPr bwMode="gray">
              <a:xfrm>
                <a:off x="260731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6" name="Forme libre : forme 935">
                <a:extLst>
                  <a:ext uri="{FF2B5EF4-FFF2-40B4-BE49-F238E27FC236}">
                    <a16:creationId xmlns:a16="http://schemas.microsoft.com/office/drawing/2014/main" id="{F41121C0-E61F-793A-2964-5D3009D8370B}"/>
                  </a:ext>
                </a:extLst>
              </p:cNvPr>
              <p:cNvSpPr/>
              <p:nvPr/>
            </p:nvSpPr>
            <p:spPr bwMode="gray">
              <a:xfrm>
                <a:off x="255905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7" name="Forme libre : forme 936">
                <a:extLst>
                  <a:ext uri="{FF2B5EF4-FFF2-40B4-BE49-F238E27FC236}">
                    <a16:creationId xmlns:a16="http://schemas.microsoft.com/office/drawing/2014/main" id="{F455502B-44F6-8394-B5F6-A6BB76BA20DD}"/>
                  </a:ext>
                </a:extLst>
              </p:cNvPr>
              <p:cNvSpPr/>
              <p:nvPr/>
            </p:nvSpPr>
            <p:spPr bwMode="gray">
              <a:xfrm>
                <a:off x="250952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8" name="Forme libre : forme 937">
                <a:extLst>
                  <a:ext uri="{FF2B5EF4-FFF2-40B4-BE49-F238E27FC236}">
                    <a16:creationId xmlns:a16="http://schemas.microsoft.com/office/drawing/2014/main" id="{5565B36C-8DFD-FA35-B2A2-D57703B7825A}"/>
                  </a:ext>
                </a:extLst>
              </p:cNvPr>
              <p:cNvSpPr/>
              <p:nvPr/>
            </p:nvSpPr>
            <p:spPr bwMode="gray">
              <a:xfrm>
                <a:off x="245999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9" name="Forme libre : forme 938">
                <a:extLst>
                  <a:ext uri="{FF2B5EF4-FFF2-40B4-BE49-F238E27FC236}">
                    <a16:creationId xmlns:a16="http://schemas.microsoft.com/office/drawing/2014/main" id="{EC13B4FB-A26F-E216-F2F2-68CDBDE5DEA1}"/>
                  </a:ext>
                </a:extLst>
              </p:cNvPr>
              <p:cNvSpPr/>
              <p:nvPr/>
            </p:nvSpPr>
            <p:spPr bwMode="gray">
              <a:xfrm>
                <a:off x="241173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0" name="Forme libre : forme 939">
                <a:extLst>
                  <a:ext uri="{FF2B5EF4-FFF2-40B4-BE49-F238E27FC236}">
                    <a16:creationId xmlns:a16="http://schemas.microsoft.com/office/drawing/2014/main" id="{5A1412BF-E642-740F-F254-A457E69FE5FB}"/>
                  </a:ext>
                </a:extLst>
              </p:cNvPr>
              <p:cNvSpPr/>
              <p:nvPr/>
            </p:nvSpPr>
            <p:spPr bwMode="gray">
              <a:xfrm>
                <a:off x="236220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1" name="Forme libre : forme 940">
                <a:extLst>
                  <a:ext uri="{FF2B5EF4-FFF2-40B4-BE49-F238E27FC236}">
                    <a16:creationId xmlns:a16="http://schemas.microsoft.com/office/drawing/2014/main" id="{8A7A390B-3F9D-71D9-0BE6-394DA82AAD04}"/>
                  </a:ext>
                </a:extLst>
              </p:cNvPr>
              <p:cNvSpPr/>
              <p:nvPr/>
            </p:nvSpPr>
            <p:spPr bwMode="gray">
              <a:xfrm>
                <a:off x="231394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2" name="Forme libre : forme 941">
                <a:extLst>
                  <a:ext uri="{FF2B5EF4-FFF2-40B4-BE49-F238E27FC236}">
                    <a16:creationId xmlns:a16="http://schemas.microsoft.com/office/drawing/2014/main" id="{DBE69324-8CBD-828F-E848-D0B92F23CA9A}"/>
                  </a:ext>
                </a:extLst>
              </p:cNvPr>
              <p:cNvSpPr/>
              <p:nvPr/>
            </p:nvSpPr>
            <p:spPr bwMode="gray">
              <a:xfrm>
                <a:off x="226441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3" name="Forme libre : forme 942">
                <a:extLst>
                  <a:ext uri="{FF2B5EF4-FFF2-40B4-BE49-F238E27FC236}">
                    <a16:creationId xmlns:a16="http://schemas.microsoft.com/office/drawing/2014/main" id="{5655E003-3209-2616-FF26-A035221BBDCD}"/>
                  </a:ext>
                </a:extLst>
              </p:cNvPr>
              <p:cNvSpPr/>
              <p:nvPr/>
            </p:nvSpPr>
            <p:spPr bwMode="gray">
              <a:xfrm>
                <a:off x="221488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4" name="Forme libre : forme 943">
                <a:extLst>
                  <a:ext uri="{FF2B5EF4-FFF2-40B4-BE49-F238E27FC236}">
                    <a16:creationId xmlns:a16="http://schemas.microsoft.com/office/drawing/2014/main" id="{A261BFB3-93BA-3148-5CF7-B1D75AC6E751}"/>
                  </a:ext>
                </a:extLst>
              </p:cNvPr>
              <p:cNvSpPr/>
              <p:nvPr/>
            </p:nvSpPr>
            <p:spPr bwMode="gray">
              <a:xfrm>
                <a:off x="216662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5" name="Forme libre : forme 944">
                <a:extLst>
                  <a:ext uri="{FF2B5EF4-FFF2-40B4-BE49-F238E27FC236}">
                    <a16:creationId xmlns:a16="http://schemas.microsoft.com/office/drawing/2014/main" id="{C8031D94-60CC-394A-8FFD-2AC9DE00056D}"/>
                  </a:ext>
                </a:extLst>
              </p:cNvPr>
              <p:cNvSpPr/>
              <p:nvPr/>
            </p:nvSpPr>
            <p:spPr bwMode="gray">
              <a:xfrm>
                <a:off x="211709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6" name="Forme libre : forme 945">
                <a:extLst>
                  <a:ext uri="{FF2B5EF4-FFF2-40B4-BE49-F238E27FC236}">
                    <a16:creationId xmlns:a16="http://schemas.microsoft.com/office/drawing/2014/main" id="{87EEFA85-90CD-990B-8DCD-CDAC8B440291}"/>
                  </a:ext>
                </a:extLst>
              </p:cNvPr>
              <p:cNvSpPr/>
              <p:nvPr/>
            </p:nvSpPr>
            <p:spPr bwMode="gray">
              <a:xfrm>
                <a:off x="206883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7" name="Forme libre : forme 946">
                <a:extLst>
                  <a:ext uri="{FF2B5EF4-FFF2-40B4-BE49-F238E27FC236}">
                    <a16:creationId xmlns:a16="http://schemas.microsoft.com/office/drawing/2014/main" id="{6E88C724-68C8-FFEE-9094-80AD7DFBB77B}"/>
                  </a:ext>
                </a:extLst>
              </p:cNvPr>
              <p:cNvSpPr/>
              <p:nvPr/>
            </p:nvSpPr>
            <p:spPr bwMode="gray">
              <a:xfrm>
                <a:off x="201930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8" name="Forme libre : forme 947">
                <a:extLst>
                  <a:ext uri="{FF2B5EF4-FFF2-40B4-BE49-F238E27FC236}">
                    <a16:creationId xmlns:a16="http://schemas.microsoft.com/office/drawing/2014/main" id="{E312BF41-DB03-7785-AF27-C39D1732BA2D}"/>
                  </a:ext>
                </a:extLst>
              </p:cNvPr>
              <p:cNvSpPr/>
              <p:nvPr/>
            </p:nvSpPr>
            <p:spPr bwMode="gray">
              <a:xfrm>
                <a:off x="196977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9" name="Forme libre : forme 948">
                <a:extLst>
                  <a:ext uri="{FF2B5EF4-FFF2-40B4-BE49-F238E27FC236}">
                    <a16:creationId xmlns:a16="http://schemas.microsoft.com/office/drawing/2014/main" id="{42ADD880-3A7C-328D-6997-4EE537AFA427}"/>
                  </a:ext>
                </a:extLst>
              </p:cNvPr>
              <p:cNvSpPr/>
              <p:nvPr/>
            </p:nvSpPr>
            <p:spPr bwMode="gray">
              <a:xfrm>
                <a:off x="192151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0" name="Forme libre : forme 949">
                <a:extLst>
                  <a:ext uri="{FF2B5EF4-FFF2-40B4-BE49-F238E27FC236}">
                    <a16:creationId xmlns:a16="http://schemas.microsoft.com/office/drawing/2014/main" id="{E5D5B14C-58F3-0A81-8C66-196BC3077A35}"/>
                  </a:ext>
                </a:extLst>
              </p:cNvPr>
              <p:cNvSpPr/>
              <p:nvPr/>
            </p:nvSpPr>
            <p:spPr bwMode="gray">
              <a:xfrm>
                <a:off x="1871980" y="41516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1" name="Forme libre : forme 950">
                <a:extLst>
                  <a:ext uri="{FF2B5EF4-FFF2-40B4-BE49-F238E27FC236}">
                    <a16:creationId xmlns:a16="http://schemas.microsoft.com/office/drawing/2014/main" id="{BA79E9DC-20CD-58B7-7011-6BEE186493B5}"/>
                  </a:ext>
                </a:extLst>
              </p:cNvPr>
              <p:cNvSpPr/>
              <p:nvPr/>
            </p:nvSpPr>
            <p:spPr bwMode="gray">
              <a:xfrm>
                <a:off x="6871969" y="4102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2" name="Forme libre : forme 951">
                <a:extLst>
                  <a:ext uri="{FF2B5EF4-FFF2-40B4-BE49-F238E27FC236}">
                    <a16:creationId xmlns:a16="http://schemas.microsoft.com/office/drawing/2014/main" id="{1E95BC0A-C88E-E58F-7EE6-5777FB4672E9}"/>
                  </a:ext>
                </a:extLst>
              </p:cNvPr>
              <p:cNvSpPr/>
              <p:nvPr/>
            </p:nvSpPr>
            <p:spPr bwMode="gray">
              <a:xfrm>
                <a:off x="6822439" y="4102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3" name="Forme libre : forme 952">
                <a:extLst>
                  <a:ext uri="{FF2B5EF4-FFF2-40B4-BE49-F238E27FC236}">
                    <a16:creationId xmlns:a16="http://schemas.microsoft.com/office/drawing/2014/main" id="{613303FC-5BD4-BD6F-3165-10FB0F3D95E4}"/>
                  </a:ext>
                </a:extLst>
              </p:cNvPr>
              <p:cNvSpPr/>
              <p:nvPr/>
            </p:nvSpPr>
            <p:spPr bwMode="gray">
              <a:xfrm>
                <a:off x="6724650" y="4102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4" name="Forme libre : forme 953">
                <a:extLst>
                  <a:ext uri="{FF2B5EF4-FFF2-40B4-BE49-F238E27FC236}">
                    <a16:creationId xmlns:a16="http://schemas.microsoft.com/office/drawing/2014/main" id="{F9D310A4-8E41-F90B-6809-D984E813EC2B}"/>
                  </a:ext>
                </a:extLst>
              </p:cNvPr>
              <p:cNvSpPr/>
              <p:nvPr/>
            </p:nvSpPr>
            <p:spPr bwMode="gray">
              <a:xfrm>
                <a:off x="6675119" y="4102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5" name="Forme libre : forme 954">
                <a:extLst>
                  <a:ext uri="{FF2B5EF4-FFF2-40B4-BE49-F238E27FC236}">
                    <a16:creationId xmlns:a16="http://schemas.microsoft.com/office/drawing/2014/main" id="{35A1B05A-FCCA-0453-E0A8-C982383E2A52}"/>
                  </a:ext>
                </a:extLst>
              </p:cNvPr>
              <p:cNvSpPr/>
              <p:nvPr/>
            </p:nvSpPr>
            <p:spPr bwMode="gray">
              <a:xfrm>
                <a:off x="6626859" y="4102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6" name="Forme libre : forme 955">
                <a:extLst>
                  <a:ext uri="{FF2B5EF4-FFF2-40B4-BE49-F238E27FC236}">
                    <a16:creationId xmlns:a16="http://schemas.microsoft.com/office/drawing/2014/main" id="{FE3C57F0-BAF6-C801-04DE-4F0BC0B256FD}"/>
                  </a:ext>
                </a:extLst>
              </p:cNvPr>
              <p:cNvSpPr/>
              <p:nvPr/>
            </p:nvSpPr>
            <p:spPr bwMode="gray">
              <a:xfrm>
                <a:off x="6577330" y="4102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7" name="Forme libre : forme 956">
                <a:extLst>
                  <a:ext uri="{FF2B5EF4-FFF2-40B4-BE49-F238E27FC236}">
                    <a16:creationId xmlns:a16="http://schemas.microsoft.com/office/drawing/2014/main" id="{A6BA7C1D-CAFF-2314-2DDA-71DDBDC4134E}"/>
                  </a:ext>
                </a:extLst>
              </p:cNvPr>
              <p:cNvSpPr/>
              <p:nvPr/>
            </p:nvSpPr>
            <p:spPr bwMode="gray">
              <a:xfrm>
                <a:off x="6529069" y="4102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8" name="Forme libre : forme 957">
                <a:extLst>
                  <a:ext uri="{FF2B5EF4-FFF2-40B4-BE49-F238E27FC236}">
                    <a16:creationId xmlns:a16="http://schemas.microsoft.com/office/drawing/2014/main" id="{3CEB4B8F-5648-6A46-6134-5F6FD0E57122}"/>
                  </a:ext>
                </a:extLst>
              </p:cNvPr>
              <p:cNvSpPr/>
              <p:nvPr/>
            </p:nvSpPr>
            <p:spPr bwMode="gray">
              <a:xfrm>
                <a:off x="633222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9" name="Forme libre : forme 958">
                <a:extLst>
                  <a:ext uri="{FF2B5EF4-FFF2-40B4-BE49-F238E27FC236}">
                    <a16:creationId xmlns:a16="http://schemas.microsoft.com/office/drawing/2014/main" id="{B377B77B-7C7D-5974-58C2-14A0AB1EC3B8}"/>
                  </a:ext>
                </a:extLst>
              </p:cNvPr>
              <p:cNvSpPr/>
              <p:nvPr/>
            </p:nvSpPr>
            <p:spPr bwMode="gray">
              <a:xfrm>
                <a:off x="628396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60" name="Forme libre : forme 959">
                <a:extLst>
                  <a:ext uri="{FF2B5EF4-FFF2-40B4-BE49-F238E27FC236}">
                    <a16:creationId xmlns:a16="http://schemas.microsoft.com/office/drawing/2014/main" id="{2551ADC2-748E-7EE5-6911-1D203D75E063}"/>
                  </a:ext>
                </a:extLst>
              </p:cNvPr>
              <p:cNvSpPr/>
              <p:nvPr/>
            </p:nvSpPr>
            <p:spPr bwMode="gray">
              <a:xfrm>
                <a:off x="486156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61" name="Forme libre : forme 960">
                <a:extLst>
                  <a:ext uri="{FF2B5EF4-FFF2-40B4-BE49-F238E27FC236}">
                    <a16:creationId xmlns:a16="http://schemas.microsoft.com/office/drawing/2014/main" id="{C446682B-E15D-5D81-C059-1E5928741757}"/>
                  </a:ext>
                </a:extLst>
              </p:cNvPr>
              <p:cNvSpPr/>
              <p:nvPr/>
            </p:nvSpPr>
            <p:spPr bwMode="gray">
              <a:xfrm>
                <a:off x="481330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62" name="Forme libre : forme 961">
                <a:extLst>
                  <a:ext uri="{FF2B5EF4-FFF2-40B4-BE49-F238E27FC236}">
                    <a16:creationId xmlns:a16="http://schemas.microsoft.com/office/drawing/2014/main" id="{5F4A7CF4-FE48-4CC3-C278-5575494CE900}"/>
                  </a:ext>
                </a:extLst>
              </p:cNvPr>
              <p:cNvSpPr/>
              <p:nvPr/>
            </p:nvSpPr>
            <p:spPr bwMode="gray">
              <a:xfrm>
                <a:off x="476377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63" name="Forme libre : forme 962">
                <a:extLst>
                  <a:ext uri="{FF2B5EF4-FFF2-40B4-BE49-F238E27FC236}">
                    <a16:creationId xmlns:a16="http://schemas.microsoft.com/office/drawing/2014/main" id="{F7731E03-54FE-F2A2-C13F-514E8EBBCB48}"/>
                  </a:ext>
                </a:extLst>
              </p:cNvPr>
              <p:cNvSpPr/>
              <p:nvPr/>
            </p:nvSpPr>
            <p:spPr bwMode="gray">
              <a:xfrm>
                <a:off x="471551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64" name="Forme libre : forme 963">
                <a:extLst>
                  <a:ext uri="{FF2B5EF4-FFF2-40B4-BE49-F238E27FC236}">
                    <a16:creationId xmlns:a16="http://schemas.microsoft.com/office/drawing/2014/main" id="{E3348680-D8F1-D581-423F-E89DA4C47A07}"/>
                  </a:ext>
                </a:extLst>
              </p:cNvPr>
              <p:cNvSpPr/>
              <p:nvPr/>
            </p:nvSpPr>
            <p:spPr bwMode="gray">
              <a:xfrm>
                <a:off x="466598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65" name="Forme libre : forme 964">
                <a:extLst>
                  <a:ext uri="{FF2B5EF4-FFF2-40B4-BE49-F238E27FC236}">
                    <a16:creationId xmlns:a16="http://schemas.microsoft.com/office/drawing/2014/main" id="{0E3864F9-6EED-799C-D31F-A27972CFC6B2}"/>
                  </a:ext>
                </a:extLst>
              </p:cNvPr>
              <p:cNvSpPr/>
              <p:nvPr/>
            </p:nvSpPr>
            <p:spPr bwMode="gray">
              <a:xfrm>
                <a:off x="461772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66" name="Forme libre : forme 965">
                <a:extLst>
                  <a:ext uri="{FF2B5EF4-FFF2-40B4-BE49-F238E27FC236}">
                    <a16:creationId xmlns:a16="http://schemas.microsoft.com/office/drawing/2014/main" id="{765F7A28-6F43-FF97-000C-A6C233F03EC0}"/>
                  </a:ext>
                </a:extLst>
              </p:cNvPr>
              <p:cNvSpPr/>
              <p:nvPr/>
            </p:nvSpPr>
            <p:spPr bwMode="gray">
              <a:xfrm>
                <a:off x="456819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67" name="Forme libre : forme 966">
                <a:extLst>
                  <a:ext uri="{FF2B5EF4-FFF2-40B4-BE49-F238E27FC236}">
                    <a16:creationId xmlns:a16="http://schemas.microsoft.com/office/drawing/2014/main" id="{1C3C196C-4633-C2E2-E703-5786832F94DA}"/>
                  </a:ext>
                </a:extLst>
              </p:cNvPr>
              <p:cNvSpPr/>
              <p:nvPr/>
            </p:nvSpPr>
            <p:spPr bwMode="gray">
              <a:xfrm>
                <a:off x="451866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68" name="Forme libre : forme 967">
                <a:extLst>
                  <a:ext uri="{FF2B5EF4-FFF2-40B4-BE49-F238E27FC236}">
                    <a16:creationId xmlns:a16="http://schemas.microsoft.com/office/drawing/2014/main" id="{E2979828-AE00-C2F4-0F16-D91E6E334899}"/>
                  </a:ext>
                </a:extLst>
              </p:cNvPr>
              <p:cNvSpPr/>
              <p:nvPr/>
            </p:nvSpPr>
            <p:spPr bwMode="gray">
              <a:xfrm>
                <a:off x="447040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69" name="Forme libre : forme 968">
                <a:extLst>
                  <a:ext uri="{FF2B5EF4-FFF2-40B4-BE49-F238E27FC236}">
                    <a16:creationId xmlns:a16="http://schemas.microsoft.com/office/drawing/2014/main" id="{6A3A45E9-03AD-639A-5D39-0E6033836C7E}"/>
                  </a:ext>
                </a:extLst>
              </p:cNvPr>
              <p:cNvSpPr/>
              <p:nvPr/>
            </p:nvSpPr>
            <p:spPr bwMode="gray">
              <a:xfrm>
                <a:off x="442087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0" name="Forme libre : forme 969">
                <a:extLst>
                  <a:ext uri="{FF2B5EF4-FFF2-40B4-BE49-F238E27FC236}">
                    <a16:creationId xmlns:a16="http://schemas.microsoft.com/office/drawing/2014/main" id="{A25B832A-4C5C-98E4-E7F8-91418CF0CD01}"/>
                  </a:ext>
                </a:extLst>
              </p:cNvPr>
              <p:cNvSpPr/>
              <p:nvPr/>
            </p:nvSpPr>
            <p:spPr bwMode="gray">
              <a:xfrm>
                <a:off x="437261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1" name="Forme libre : forme 970">
                <a:extLst>
                  <a:ext uri="{FF2B5EF4-FFF2-40B4-BE49-F238E27FC236}">
                    <a16:creationId xmlns:a16="http://schemas.microsoft.com/office/drawing/2014/main" id="{ADAAFFC9-D95C-00AD-C9DA-D849EAAF1C9C}"/>
                  </a:ext>
                </a:extLst>
              </p:cNvPr>
              <p:cNvSpPr/>
              <p:nvPr/>
            </p:nvSpPr>
            <p:spPr bwMode="gray">
              <a:xfrm>
                <a:off x="432308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2" name="Forme libre : forme 971">
                <a:extLst>
                  <a:ext uri="{FF2B5EF4-FFF2-40B4-BE49-F238E27FC236}">
                    <a16:creationId xmlns:a16="http://schemas.microsoft.com/office/drawing/2014/main" id="{1E3F7876-46ED-29DC-0118-7314B39B36C4}"/>
                  </a:ext>
                </a:extLst>
              </p:cNvPr>
              <p:cNvSpPr/>
              <p:nvPr/>
            </p:nvSpPr>
            <p:spPr bwMode="gray">
              <a:xfrm>
                <a:off x="427355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3" name="Forme libre : forme 972">
                <a:extLst>
                  <a:ext uri="{FF2B5EF4-FFF2-40B4-BE49-F238E27FC236}">
                    <a16:creationId xmlns:a16="http://schemas.microsoft.com/office/drawing/2014/main" id="{D296BCB0-D85B-CE7D-597C-54D213AAB436}"/>
                  </a:ext>
                </a:extLst>
              </p:cNvPr>
              <p:cNvSpPr/>
              <p:nvPr/>
            </p:nvSpPr>
            <p:spPr bwMode="gray">
              <a:xfrm>
                <a:off x="422529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4" name="Forme libre : forme 973">
                <a:extLst>
                  <a:ext uri="{FF2B5EF4-FFF2-40B4-BE49-F238E27FC236}">
                    <a16:creationId xmlns:a16="http://schemas.microsoft.com/office/drawing/2014/main" id="{77FFA35B-D306-07FD-25AA-D7C1D277219C}"/>
                  </a:ext>
                </a:extLst>
              </p:cNvPr>
              <p:cNvSpPr/>
              <p:nvPr/>
            </p:nvSpPr>
            <p:spPr bwMode="gray">
              <a:xfrm>
                <a:off x="417576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5" name="Forme libre : forme 974">
                <a:extLst>
                  <a:ext uri="{FF2B5EF4-FFF2-40B4-BE49-F238E27FC236}">
                    <a16:creationId xmlns:a16="http://schemas.microsoft.com/office/drawing/2014/main" id="{3A6E7D64-818B-2CED-03DB-F08875B41240}"/>
                  </a:ext>
                </a:extLst>
              </p:cNvPr>
              <p:cNvSpPr/>
              <p:nvPr/>
            </p:nvSpPr>
            <p:spPr bwMode="gray">
              <a:xfrm>
                <a:off x="412750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6" name="Forme libre : forme 975">
                <a:extLst>
                  <a:ext uri="{FF2B5EF4-FFF2-40B4-BE49-F238E27FC236}">
                    <a16:creationId xmlns:a16="http://schemas.microsoft.com/office/drawing/2014/main" id="{AC948CF6-EB2A-0320-E964-7F8EFB9CCD91}"/>
                  </a:ext>
                </a:extLst>
              </p:cNvPr>
              <p:cNvSpPr/>
              <p:nvPr/>
            </p:nvSpPr>
            <p:spPr bwMode="gray">
              <a:xfrm>
                <a:off x="407797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7" name="Forme libre : forme 976">
                <a:extLst>
                  <a:ext uri="{FF2B5EF4-FFF2-40B4-BE49-F238E27FC236}">
                    <a16:creationId xmlns:a16="http://schemas.microsoft.com/office/drawing/2014/main" id="{7BFE520B-7ADF-C36A-D998-C37B61706823}"/>
                  </a:ext>
                </a:extLst>
              </p:cNvPr>
              <p:cNvSpPr/>
              <p:nvPr/>
            </p:nvSpPr>
            <p:spPr bwMode="gray">
              <a:xfrm>
                <a:off x="402844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8" name="Forme libre : forme 977">
                <a:extLst>
                  <a:ext uri="{FF2B5EF4-FFF2-40B4-BE49-F238E27FC236}">
                    <a16:creationId xmlns:a16="http://schemas.microsoft.com/office/drawing/2014/main" id="{D0E2891F-3AF0-7C79-0C85-1C9B9C6EBD31}"/>
                  </a:ext>
                </a:extLst>
              </p:cNvPr>
              <p:cNvSpPr/>
              <p:nvPr/>
            </p:nvSpPr>
            <p:spPr bwMode="gray">
              <a:xfrm>
                <a:off x="260731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9" name="Forme libre : forme 978">
                <a:extLst>
                  <a:ext uri="{FF2B5EF4-FFF2-40B4-BE49-F238E27FC236}">
                    <a16:creationId xmlns:a16="http://schemas.microsoft.com/office/drawing/2014/main" id="{CBC5D565-7F08-8E64-9BF8-F6FA28C520E2}"/>
                  </a:ext>
                </a:extLst>
              </p:cNvPr>
              <p:cNvSpPr/>
              <p:nvPr/>
            </p:nvSpPr>
            <p:spPr bwMode="gray">
              <a:xfrm>
                <a:off x="255905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80" name="Forme libre : forme 979">
                <a:extLst>
                  <a:ext uri="{FF2B5EF4-FFF2-40B4-BE49-F238E27FC236}">
                    <a16:creationId xmlns:a16="http://schemas.microsoft.com/office/drawing/2014/main" id="{6C25B1A3-413A-4C9B-1BAF-F09773CA1DF2}"/>
                  </a:ext>
                </a:extLst>
              </p:cNvPr>
              <p:cNvSpPr/>
              <p:nvPr/>
            </p:nvSpPr>
            <p:spPr bwMode="gray">
              <a:xfrm>
                <a:off x="250952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81" name="Forme libre : forme 980">
                <a:extLst>
                  <a:ext uri="{FF2B5EF4-FFF2-40B4-BE49-F238E27FC236}">
                    <a16:creationId xmlns:a16="http://schemas.microsoft.com/office/drawing/2014/main" id="{44B07684-0446-2ADB-E2DB-CBE3855517F7}"/>
                  </a:ext>
                </a:extLst>
              </p:cNvPr>
              <p:cNvSpPr/>
              <p:nvPr/>
            </p:nvSpPr>
            <p:spPr bwMode="gray">
              <a:xfrm>
                <a:off x="245999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82" name="Forme libre : forme 981">
                <a:extLst>
                  <a:ext uri="{FF2B5EF4-FFF2-40B4-BE49-F238E27FC236}">
                    <a16:creationId xmlns:a16="http://schemas.microsoft.com/office/drawing/2014/main" id="{91F90FF3-D68C-080C-BDBD-3D48A9C665A6}"/>
                  </a:ext>
                </a:extLst>
              </p:cNvPr>
              <p:cNvSpPr/>
              <p:nvPr/>
            </p:nvSpPr>
            <p:spPr bwMode="gray">
              <a:xfrm>
                <a:off x="241173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83" name="Forme libre : forme 982">
                <a:extLst>
                  <a:ext uri="{FF2B5EF4-FFF2-40B4-BE49-F238E27FC236}">
                    <a16:creationId xmlns:a16="http://schemas.microsoft.com/office/drawing/2014/main" id="{94A7F810-1EAD-4BF9-3EAC-29C02C6C8D12}"/>
                  </a:ext>
                </a:extLst>
              </p:cNvPr>
              <p:cNvSpPr/>
              <p:nvPr/>
            </p:nvSpPr>
            <p:spPr bwMode="gray">
              <a:xfrm>
                <a:off x="236220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84" name="Forme libre : forme 983">
                <a:extLst>
                  <a:ext uri="{FF2B5EF4-FFF2-40B4-BE49-F238E27FC236}">
                    <a16:creationId xmlns:a16="http://schemas.microsoft.com/office/drawing/2014/main" id="{B1E15DCE-0390-24AD-4575-89EBFC3BCB71}"/>
                  </a:ext>
                </a:extLst>
              </p:cNvPr>
              <p:cNvSpPr/>
              <p:nvPr/>
            </p:nvSpPr>
            <p:spPr bwMode="gray">
              <a:xfrm>
                <a:off x="231394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85" name="Forme libre : forme 984">
                <a:extLst>
                  <a:ext uri="{FF2B5EF4-FFF2-40B4-BE49-F238E27FC236}">
                    <a16:creationId xmlns:a16="http://schemas.microsoft.com/office/drawing/2014/main" id="{48698AAB-6042-4623-3181-261EF73BA789}"/>
                  </a:ext>
                </a:extLst>
              </p:cNvPr>
              <p:cNvSpPr/>
              <p:nvPr/>
            </p:nvSpPr>
            <p:spPr bwMode="gray">
              <a:xfrm>
                <a:off x="226441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86" name="Forme libre : forme 985">
                <a:extLst>
                  <a:ext uri="{FF2B5EF4-FFF2-40B4-BE49-F238E27FC236}">
                    <a16:creationId xmlns:a16="http://schemas.microsoft.com/office/drawing/2014/main" id="{8FFFC4E3-E8DC-2F8F-8EE4-8D2CDD68A8A5}"/>
                  </a:ext>
                </a:extLst>
              </p:cNvPr>
              <p:cNvSpPr/>
              <p:nvPr/>
            </p:nvSpPr>
            <p:spPr bwMode="gray">
              <a:xfrm>
                <a:off x="221488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87" name="Forme libre : forme 986">
                <a:extLst>
                  <a:ext uri="{FF2B5EF4-FFF2-40B4-BE49-F238E27FC236}">
                    <a16:creationId xmlns:a16="http://schemas.microsoft.com/office/drawing/2014/main" id="{E0CFDF91-A95B-AA77-4D35-DA1B1353F12C}"/>
                  </a:ext>
                </a:extLst>
              </p:cNvPr>
              <p:cNvSpPr/>
              <p:nvPr/>
            </p:nvSpPr>
            <p:spPr bwMode="gray">
              <a:xfrm>
                <a:off x="216662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88" name="Forme libre : forme 987">
                <a:extLst>
                  <a:ext uri="{FF2B5EF4-FFF2-40B4-BE49-F238E27FC236}">
                    <a16:creationId xmlns:a16="http://schemas.microsoft.com/office/drawing/2014/main" id="{97CA216A-5031-EA79-8E33-5ED1D73E7535}"/>
                  </a:ext>
                </a:extLst>
              </p:cNvPr>
              <p:cNvSpPr/>
              <p:nvPr/>
            </p:nvSpPr>
            <p:spPr bwMode="gray">
              <a:xfrm>
                <a:off x="211709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89" name="Forme libre : forme 988">
                <a:extLst>
                  <a:ext uri="{FF2B5EF4-FFF2-40B4-BE49-F238E27FC236}">
                    <a16:creationId xmlns:a16="http://schemas.microsoft.com/office/drawing/2014/main" id="{9E8C410D-8465-5649-58F2-3A1297B8B73A}"/>
                  </a:ext>
                </a:extLst>
              </p:cNvPr>
              <p:cNvSpPr/>
              <p:nvPr/>
            </p:nvSpPr>
            <p:spPr bwMode="gray">
              <a:xfrm>
                <a:off x="206883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90" name="Forme libre : forme 989">
                <a:extLst>
                  <a:ext uri="{FF2B5EF4-FFF2-40B4-BE49-F238E27FC236}">
                    <a16:creationId xmlns:a16="http://schemas.microsoft.com/office/drawing/2014/main" id="{E0F9855C-6FC8-3230-CC0C-D20E6B1B06DB}"/>
                  </a:ext>
                </a:extLst>
              </p:cNvPr>
              <p:cNvSpPr/>
              <p:nvPr/>
            </p:nvSpPr>
            <p:spPr bwMode="gray">
              <a:xfrm>
                <a:off x="201930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91" name="Forme libre : forme 990">
                <a:extLst>
                  <a:ext uri="{FF2B5EF4-FFF2-40B4-BE49-F238E27FC236}">
                    <a16:creationId xmlns:a16="http://schemas.microsoft.com/office/drawing/2014/main" id="{0237703A-3927-3E7A-BDA0-60E0EAF81620}"/>
                  </a:ext>
                </a:extLst>
              </p:cNvPr>
              <p:cNvSpPr/>
              <p:nvPr/>
            </p:nvSpPr>
            <p:spPr bwMode="gray">
              <a:xfrm>
                <a:off x="196977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92" name="Forme libre : forme 991">
                <a:extLst>
                  <a:ext uri="{FF2B5EF4-FFF2-40B4-BE49-F238E27FC236}">
                    <a16:creationId xmlns:a16="http://schemas.microsoft.com/office/drawing/2014/main" id="{B0D4E232-99E6-1558-56EF-54F5C6960FA6}"/>
                  </a:ext>
                </a:extLst>
              </p:cNvPr>
              <p:cNvSpPr/>
              <p:nvPr/>
            </p:nvSpPr>
            <p:spPr bwMode="gray">
              <a:xfrm>
                <a:off x="192151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93" name="Forme libre : forme 992">
                <a:extLst>
                  <a:ext uri="{FF2B5EF4-FFF2-40B4-BE49-F238E27FC236}">
                    <a16:creationId xmlns:a16="http://schemas.microsoft.com/office/drawing/2014/main" id="{C6922A60-43E0-4BD1-D1B1-413765E5B44C}"/>
                  </a:ext>
                </a:extLst>
              </p:cNvPr>
              <p:cNvSpPr/>
              <p:nvPr/>
            </p:nvSpPr>
            <p:spPr bwMode="gray">
              <a:xfrm>
                <a:off x="1871980" y="4102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94" name="Forme libre : forme 993">
                <a:extLst>
                  <a:ext uri="{FF2B5EF4-FFF2-40B4-BE49-F238E27FC236}">
                    <a16:creationId xmlns:a16="http://schemas.microsoft.com/office/drawing/2014/main" id="{1844C4A0-A2DA-FA1C-7AE6-3526DB876D78}"/>
                  </a:ext>
                </a:extLst>
              </p:cNvPr>
              <p:cNvSpPr/>
              <p:nvPr/>
            </p:nvSpPr>
            <p:spPr bwMode="gray">
              <a:xfrm>
                <a:off x="6724650" y="40538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95" name="Forme libre : forme 994">
                <a:extLst>
                  <a:ext uri="{FF2B5EF4-FFF2-40B4-BE49-F238E27FC236}">
                    <a16:creationId xmlns:a16="http://schemas.microsoft.com/office/drawing/2014/main" id="{5570C60E-58D4-438A-1943-C68C194C98E0}"/>
                  </a:ext>
                </a:extLst>
              </p:cNvPr>
              <p:cNvSpPr/>
              <p:nvPr/>
            </p:nvSpPr>
            <p:spPr bwMode="gray">
              <a:xfrm>
                <a:off x="6675119" y="40538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96" name="Forme libre : forme 995">
                <a:extLst>
                  <a:ext uri="{FF2B5EF4-FFF2-40B4-BE49-F238E27FC236}">
                    <a16:creationId xmlns:a16="http://schemas.microsoft.com/office/drawing/2014/main" id="{FC5C65A2-A819-6DA7-0C07-E904CA7041F6}"/>
                  </a:ext>
                </a:extLst>
              </p:cNvPr>
              <p:cNvSpPr/>
              <p:nvPr/>
            </p:nvSpPr>
            <p:spPr bwMode="gray">
              <a:xfrm>
                <a:off x="6626859" y="40538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97" name="Forme libre : forme 996">
                <a:extLst>
                  <a:ext uri="{FF2B5EF4-FFF2-40B4-BE49-F238E27FC236}">
                    <a16:creationId xmlns:a16="http://schemas.microsoft.com/office/drawing/2014/main" id="{2DDFF49E-81CE-4FFD-0F18-0D62AEF8087F}"/>
                  </a:ext>
                </a:extLst>
              </p:cNvPr>
              <p:cNvSpPr/>
              <p:nvPr/>
            </p:nvSpPr>
            <p:spPr bwMode="gray">
              <a:xfrm>
                <a:off x="6577330" y="40538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98" name="Forme libre : forme 997">
                <a:extLst>
                  <a:ext uri="{FF2B5EF4-FFF2-40B4-BE49-F238E27FC236}">
                    <a16:creationId xmlns:a16="http://schemas.microsoft.com/office/drawing/2014/main" id="{6D4E6CA5-CB7C-4F6F-542C-5EDF952C2436}"/>
                  </a:ext>
                </a:extLst>
              </p:cNvPr>
              <p:cNvSpPr/>
              <p:nvPr/>
            </p:nvSpPr>
            <p:spPr bwMode="gray">
              <a:xfrm>
                <a:off x="638175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99" name="Forme libre : forme 998">
                <a:extLst>
                  <a:ext uri="{FF2B5EF4-FFF2-40B4-BE49-F238E27FC236}">
                    <a16:creationId xmlns:a16="http://schemas.microsoft.com/office/drawing/2014/main" id="{29D19A27-C463-09C6-99D6-567FBE533749}"/>
                  </a:ext>
                </a:extLst>
              </p:cNvPr>
              <p:cNvSpPr/>
              <p:nvPr/>
            </p:nvSpPr>
            <p:spPr bwMode="gray">
              <a:xfrm>
                <a:off x="633222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00" name="Forme libre : forme 999">
                <a:extLst>
                  <a:ext uri="{FF2B5EF4-FFF2-40B4-BE49-F238E27FC236}">
                    <a16:creationId xmlns:a16="http://schemas.microsoft.com/office/drawing/2014/main" id="{7B2B213B-01A2-8772-BA98-7F18302A3C01}"/>
                  </a:ext>
                </a:extLst>
              </p:cNvPr>
              <p:cNvSpPr/>
              <p:nvPr/>
            </p:nvSpPr>
            <p:spPr bwMode="gray">
              <a:xfrm>
                <a:off x="628396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01" name="Forme libre : forme 1000">
                <a:extLst>
                  <a:ext uri="{FF2B5EF4-FFF2-40B4-BE49-F238E27FC236}">
                    <a16:creationId xmlns:a16="http://schemas.microsoft.com/office/drawing/2014/main" id="{E4C302DA-389C-BBCF-ACB5-4B5001F16DB5}"/>
                  </a:ext>
                </a:extLst>
              </p:cNvPr>
              <p:cNvSpPr/>
              <p:nvPr/>
            </p:nvSpPr>
            <p:spPr bwMode="gray">
              <a:xfrm>
                <a:off x="623443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02" name="Forme libre : forme 1001">
                <a:extLst>
                  <a:ext uri="{FF2B5EF4-FFF2-40B4-BE49-F238E27FC236}">
                    <a16:creationId xmlns:a16="http://schemas.microsoft.com/office/drawing/2014/main" id="{F8C36065-0EB7-EEB4-1FAF-C61AEB8F46A1}"/>
                  </a:ext>
                </a:extLst>
              </p:cNvPr>
              <p:cNvSpPr/>
              <p:nvPr/>
            </p:nvSpPr>
            <p:spPr bwMode="gray">
              <a:xfrm>
                <a:off x="491109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03" name="Forme libre : forme 1002">
                <a:extLst>
                  <a:ext uri="{FF2B5EF4-FFF2-40B4-BE49-F238E27FC236}">
                    <a16:creationId xmlns:a16="http://schemas.microsoft.com/office/drawing/2014/main" id="{E69DC134-C5F0-F2AE-942F-8F7E6233B491}"/>
                  </a:ext>
                </a:extLst>
              </p:cNvPr>
              <p:cNvSpPr/>
              <p:nvPr/>
            </p:nvSpPr>
            <p:spPr bwMode="gray">
              <a:xfrm>
                <a:off x="486156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04" name="Forme libre : forme 1003">
                <a:extLst>
                  <a:ext uri="{FF2B5EF4-FFF2-40B4-BE49-F238E27FC236}">
                    <a16:creationId xmlns:a16="http://schemas.microsoft.com/office/drawing/2014/main" id="{47833781-5FB8-E407-6B8E-2A4787ACA5F1}"/>
                  </a:ext>
                </a:extLst>
              </p:cNvPr>
              <p:cNvSpPr/>
              <p:nvPr/>
            </p:nvSpPr>
            <p:spPr bwMode="gray">
              <a:xfrm>
                <a:off x="481330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05" name="Forme libre : forme 1004">
                <a:extLst>
                  <a:ext uri="{FF2B5EF4-FFF2-40B4-BE49-F238E27FC236}">
                    <a16:creationId xmlns:a16="http://schemas.microsoft.com/office/drawing/2014/main" id="{19BFE085-46E5-2844-56DA-F76640AFB2BA}"/>
                  </a:ext>
                </a:extLst>
              </p:cNvPr>
              <p:cNvSpPr/>
              <p:nvPr/>
            </p:nvSpPr>
            <p:spPr bwMode="gray">
              <a:xfrm>
                <a:off x="476377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06" name="Forme libre : forme 1005">
                <a:extLst>
                  <a:ext uri="{FF2B5EF4-FFF2-40B4-BE49-F238E27FC236}">
                    <a16:creationId xmlns:a16="http://schemas.microsoft.com/office/drawing/2014/main" id="{0F641D64-BAF9-EFCA-475C-E56D937F4154}"/>
                  </a:ext>
                </a:extLst>
              </p:cNvPr>
              <p:cNvSpPr/>
              <p:nvPr/>
            </p:nvSpPr>
            <p:spPr bwMode="gray">
              <a:xfrm>
                <a:off x="471551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07" name="Forme libre : forme 1006">
                <a:extLst>
                  <a:ext uri="{FF2B5EF4-FFF2-40B4-BE49-F238E27FC236}">
                    <a16:creationId xmlns:a16="http://schemas.microsoft.com/office/drawing/2014/main" id="{AF643AE9-2E32-49CC-85A3-D4A1287CFCEA}"/>
                  </a:ext>
                </a:extLst>
              </p:cNvPr>
              <p:cNvSpPr/>
              <p:nvPr/>
            </p:nvSpPr>
            <p:spPr bwMode="gray">
              <a:xfrm>
                <a:off x="466598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08" name="Forme libre : forme 1007">
                <a:extLst>
                  <a:ext uri="{FF2B5EF4-FFF2-40B4-BE49-F238E27FC236}">
                    <a16:creationId xmlns:a16="http://schemas.microsoft.com/office/drawing/2014/main" id="{71A706E9-C4DB-D2C4-3FC1-1A4595078E38}"/>
                  </a:ext>
                </a:extLst>
              </p:cNvPr>
              <p:cNvSpPr/>
              <p:nvPr/>
            </p:nvSpPr>
            <p:spPr bwMode="gray">
              <a:xfrm>
                <a:off x="461772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09" name="Forme libre : forme 1008">
                <a:extLst>
                  <a:ext uri="{FF2B5EF4-FFF2-40B4-BE49-F238E27FC236}">
                    <a16:creationId xmlns:a16="http://schemas.microsoft.com/office/drawing/2014/main" id="{385C5AFC-8636-A389-CFC5-5FAC5639F53D}"/>
                  </a:ext>
                </a:extLst>
              </p:cNvPr>
              <p:cNvSpPr/>
              <p:nvPr/>
            </p:nvSpPr>
            <p:spPr bwMode="gray">
              <a:xfrm>
                <a:off x="456819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10" name="Forme libre : forme 1009">
                <a:extLst>
                  <a:ext uri="{FF2B5EF4-FFF2-40B4-BE49-F238E27FC236}">
                    <a16:creationId xmlns:a16="http://schemas.microsoft.com/office/drawing/2014/main" id="{87DBA7C0-D719-337F-64CE-012FBF0892E4}"/>
                  </a:ext>
                </a:extLst>
              </p:cNvPr>
              <p:cNvSpPr/>
              <p:nvPr/>
            </p:nvSpPr>
            <p:spPr bwMode="gray">
              <a:xfrm>
                <a:off x="451866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11" name="Forme libre : forme 1010">
                <a:extLst>
                  <a:ext uri="{FF2B5EF4-FFF2-40B4-BE49-F238E27FC236}">
                    <a16:creationId xmlns:a16="http://schemas.microsoft.com/office/drawing/2014/main" id="{D1473C5C-9D86-B8F6-66C0-6B161FCD1D92}"/>
                  </a:ext>
                </a:extLst>
              </p:cNvPr>
              <p:cNvSpPr/>
              <p:nvPr/>
            </p:nvSpPr>
            <p:spPr bwMode="gray">
              <a:xfrm>
                <a:off x="447040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12" name="Forme libre : forme 1011">
                <a:extLst>
                  <a:ext uri="{FF2B5EF4-FFF2-40B4-BE49-F238E27FC236}">
                    <a16:creationId xmlns:a16="http://schemas.microsoft.com/office/drawing/2014/main" id="{849D1A04-EDF7-F4E8-4155-3F46DF03E7CB}"/>
                  </a:ext>
                </a:extLst>
              </p:cNvPr>
              <p:cNvSpPr/>
              <p:nvPr/>
            </p:nvSpPr>
            <p:spPr bwMode="gray">
              <a:xfrm>
                <a:off x="442087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13" name="Forme libre : forme 1012">
                <a:extLst>
                  <a:ext uri="{FF2B5EF4-FFF2-40B4-BE49-F238E27FC236}">
                    <a16:creationId xmlns:a16="http://schemas.microsoft.com/office/drawing/2014/main" id="{7C7C414D-DDF1-7251-DFE4-AC5E39EAFBF2}"/>
                  </a:ext>
                </a:extLst>
              </p:cNvPr>
              <p:cNvSpPr/>
              <p:nvPr/>
            </p:nvSpPr>
            <p:spPr bwMode="gray">
              <a:xfrm>
                <a:off x="437261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14" name="Forme libre : forme 1013">
                <a:extLst>
                  <a:ext uri="{FF2B5EF4-FFF2-40B4-BE49-F238E27FC236}">
                    <a16:creationId xmlns:a16="http://schemas.microsoft.com/office/drawing/2014/main" id="{42FA4158-5FDC-0DD6-E50B-ED031AE342BF}"/>
                  </a:ext>
                </a:extLst>
              </p:cNvPr>
              <p:cNvSpPr/>
              <p:nvPr/>
            </p:nvSpPr>
            <p:spPr bwMode="gray">
              <a:xfrm>
                <a:off x="432308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15" name="Forme libre : forme 1014">
                <a:extLst>
                  <a:ext uri="{FF2B5EF4-FFF2-40B4-BE49-F238E27FC236}">
                    <a16:creationId xmlns:a16="http://schemas.microsoft.com/office/drawing/2014/main" id="{A4747AB7-7BFD-C0E9-4C98-FA004EA743A0}"/>
                  </a:ext>
                </a:extLst>
              </p:cNvPr>
              <p:cNvSpPr/>
              <p:nvPr/>
            </p:nvSpPr>
            <p:spPr bwMode="gray">
              <a:xfrm>
                <a:off x="427355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16" name="Forme libre : forme 1015">
                <a:extLst>
                  <a:ext uri="{FF2B5EF4-FFF2-40B4-BE49-F238E27FC236}">
                    <a16:creationId xmlns:a16="http://schemas.microsoft.com/office/drawing/2014/main" id="{D9A2BF32-2BE2-A8CE-623B-4B67151F1E2D}"/>
                  </a:ext>
                </a:extLst>
              </p:cNvPr>
              <p:cNvSpPr/>
              <p:nvPr/>
            </p:nvSpPr>
            <p:spPr bwMode="gray">
              <a:xfrm>
                <a:off x="422529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17" name="Forme libre : forme 1016">
                <a:extLst>
                  <a:ext uri="{FF2B5EF4-FFF2-40B4-BE49-F238E27FC236}">
                    <a16:creationId xmlns:a16="http://schemas.microsoft.com/office/drawing/2014/main" id="{5AD6CE6E-2E5E-6777-7539-0F89D7385E61}"/>
                  </a:ext>
                </a:extLst>
              </p:cNvPr>
              <p:cNvSpPr/>
              <p:nvPr/>
            </p:nvSpPr>
            <p:spPr bwMode="gray">
              <a:xfrm>
                <a:off x="417576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18" name="Forme libre : forme 1017">
                <a:extLst>
                  <a:ext uri="{FF2B5EF4-FFF2-40B4-BE49-F238E27FC236}">
                    <a16:creationId xmlns:a16="http://schemas.microsoft.com/office/drawing/2014/main" id="{B777F714-7D0A-0524-DEE2-90C528CB5F13}"/>
                  </a:ext>
                </a:extLst>
              </p:cNvPr>
              <p:cNvSpPr/>
              <p:nvPr/>
            </p:nvSpPr>
            <p:spPr bwMode="gray">
              <a:xfrm>
                <a:off x="412750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19" name="Forme libre : forme 1018">
                <a:extLst>
                  <a:ext uri="{FF2B5EF4-FFF2-40B4-BE49-F238E27FC236}">
                    <a16:creationId xmlns:a16="http://schemas.microsoft.com/office/drawing/2014/main" id="{3615283A-5C2D-1565-E8C3-291430CF9F5C}"/>
                  </a:ext>
                </a:extLst>
              </p:cNvPr>
              <p:cNvSpPr/>
              <p:nvPr/>
            </p:nvSpPr>
            <p:spPr bwMode="gray">
              <a:xfrm>
                <a:off x="407797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0" name="Forme libre : forme 1019">
                <a:extLst>
                  <a:ext uri="{FF2B5EF4-FFF2-40B4-BE49-F238E27FC236}">
                    <a16:creationId xmlns:a16="http://schemas.microsoft.com/office/drawing/2014/main" id="{3E3DAA3E-60ED-B142-03C0-67026C6462FD}"/>
                  </a:ext>
                </a:extLst>
              </p:cNvPr>
              <p:cNvSpPr/>
              <p:nvPr/>
            </p:nvSpPr>
            <p:spPr bwMode="gray">
              <a:xfrm>
                <a:off x="255905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1" name="Forme libre : forme 1020">
                <a:extLst>
                  <a:ext uri="{FF2B5EF4-FFF2-40B4-BE49-F238E27FC236}">
                    <a16:creationId xmlns:a16="http://schemas.microsoft.com/office/drawing/2014/main" id="{CE4DAECB-C497-C1AB-1D05-2F9007E23505}"/>
                  </a:ext>
                </a:extLst>
              </p:cNvPr>
              <p:cNvSpPr/>
              <p:nvPr/>
            </p:nvSpPr>
            <p:spPr bwMode="gray">
              <a:xfrm>
                <a:off x="250952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2" name="Forme libre : forme 1021">
                <a:extLst>
                  <a:ext uri="{FF2B5EF4-FFF2-40B4-BE49-F238E27FC236}">
                    <a16:creationId xmlns:a16="http://schemas.microsoft.com/office/drawing/2014/main" id="{9B792DB5-761E-E8DC-6431-466C62529A5A}"/>
                  </a:ext>
                </a:extLst>
              </p:cNvPr>
              <p:cNvSpPr/>
              <p:nvPr/>
            </p:nvSpPr>
            <p:spPr bwMode="gray">
              <a:xfrm>
                <a:off x="245999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3" name="Forme libre : forme 1022">
                <a:extLst>
                  <a:ext uri="{FF2B5EF4-FFF2-40B4-BE49-F238E27FC236}">
                    <a16:creationId xmlns:a16="http://schemas.microsoft.com/office/drawing/2014/main" id="{D463223E-8504-B637-8675-DFD744822C6F}"/>
                  </a:ext>
                </a:extLst>
              </p:cNvPr>
              <p:cNvSpPr/>
              <p:nvPr/>
            </p:nvSpPr>
            <p:spPr bwMode="gray">
              <a:xfrm>
                <a:off x="241173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4" name="Forme libre : forme 1023">
                <a:extLst>
                  <a:ext uri="{FF2B5EF4-FFF2-40B4-BE49-F238E27FC236}">
                    <a16:creationId xmlns:a16="http://schemas.microsoft.com/office/drawing/2014/main" id="{66EF778F-7337-882B-D05A-34B353626162}"/>
                  </a:ext>
                </a:extLst>
              </p:cNvPr>
              <p:cNvSpPr/>
              <p:nvPr/>
            </p:nvSpPr>
            <p:spPr bwMode="gray">
              <a:xfrm>
                <a:off x="236220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5" name="Forme libre : forme 1024">
                <a:extLst>
                  <a:ext uri="{FF2B5EF4-FFF2-40B4-BE49-F238E27FC236}">
                    <a16:creationId xmlns:a16="http://schemas.microsoft.com/office/drawing/2014/main" id="{8CD57A23-3653-2427-D4EF-FC3129160EB1}"/>
                  </a:ext>
                </a:extLst>
              </p:cNvPr>
              <p:cNvSpPr/>
              <p:nvPr/>
            </p:nvSpPr>
            <p:spPr bwMode="gray">
              <a:xfrm>
                <a:off x="231394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6" name="Forme libre : forme 1025">
                <a:extLst>
                  <a:ext uri="{FF2B5EF4-FFF2-40B4-BE49-F238E27FC236}">
                    <a16:creationId xmlns:a16="http://schemas.microsoft.com/office/drawing/2014/main" id="{8291ED0F-A4C3-B3B1-FBDA-4F71506F6B08}"/>
                  </a:ext>
                </a:extLst>
              </p:cNvPr>
              <p:cNvSpPr/>
              <p:nvPr/>
            </p:nvSpPr>
            <p:spPr bwMode="gray">
              <a:xfrm>
                <a:off x="226441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7" name="Forme libre : forme 1026">
                <a:extLst>
                  <a:ext uri="{FF2B5EF4-FFF2-40B4-BE49-F238E27FC236}">
                    <a16:creationId xmlns:a16="http://schemas.microsoft.com/office/drawing/2014/main" id="{639B022D-7F3B-9ACB-DA05-AAE133790473}"/>
                  </a:ext>
                </a:extLst>
              </p:cNvPr>
              <p:cNvSpPr/>
              <p:nvPr/>
            </p:nvSpPr>
            <p:spPr bwMode="gray">
              <a:xfrm>
                <a:off x="221488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8" name="Forme libre : forme 1027">
                <a:extLst>
                  <a:ext uri="{FF2B5EF4-FFF2-40B4-BE49-F238E27FC236}">
                    <a16:creationId xmlns:a16="http://schemas.microsoft.com/office/drawing/2014/main" id="{BB8835BA-307A-B300-0C21-98DA1699D0D4}"/>
                  </a:ext>
                </a:extLst>
              </p:cNvPr>
              <p:cNvSpPr/>
              <p:nvPr/>
            </p:nvSpPr>
            <p:spPr bwMode="gray">
              <a:xfrm>
                <a:off x="216662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9" name="Forme libre : forme 1028">
                <a:extLst>
                  <a:ext uri="{FF2B5EF4-FFF2-40B4-BE49-F238E27FC236}">
                    <a16:creationId xmlns:a16="http://schemas.microsoft.com/office/drawing/2014/main" id="{86F529B6-5E49-E999-F5A5-9B2B4BD2D77B}"/>
                  </a:ext>
                </a:extLst>
              </p:cNvPr>
              <p:cNvSpPr/>
              <p:nvPr/>
            </p:nvSpPr>
            <p:spPr bwMode="gray">
              <a:xfrm>
                <a:off x="211709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30" name="Forme libre : forme 1029">
                <a:extLst>
                  <a:ext uri="{FF2B5EF4-FFF2-40B4-BE49-F238E27FC236}">
                    <a16:creationId xmlns:a16="http://schemas.microsoft.com/office/drawing/2014/main" id="{35367464-E301-9745-6C90-F0825A0DF432}"/>
                  </a:ext>
                </a:extLst>
              </p:cNvPr>
              <p:cNvSpPr/>
              <p:nvPr/>
            </p:nvSpPr>
            <p:spPr bwMode="gray">
              <a:xfrm>
                <a:off x="206883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31" name="Forme libre : forme 1030">
                <a:extLst>
                  <a:ext uri="{FF2B5EF4-FFF2-40B4-BE49-F238E27FC236}">
                    <a16:creationId xmlns:a16="http://schemas.microsoft.com/office/drawing/2014/main" id="{8149889C-D3B3-FC14-6B65-2DCB3055A9E3}"/>
                  </a:ext>
                </a:extLst>
              </p:cNvPr>
              <p:cNvSpPr/>
              <p:nvPr/>
            </p:nvSpPr>
            <p:spPr bwMode="gray">
              <a:xfrm>
                <a:off x="201930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32" name="Forme libre : forme 1031">
                <a:extLst>
                  <a:ext uri="{FF2B5EF4-FFF2-40B4-BE49-F238E27FC236}">
                    <a16:creationId xmlns:a16="http://schemas.microsoft.com/office/drawing/2014/main" id="{280EC306-83D0-0FE8-6A9E-E5EF25D85B85}"/>
                  </a:ext>
                </a:extLst>
              </p:cNvPr>
              <p:cNvSpPr/>
              <p:nvPr/>
            </p:nvSpPr>
            <p:spPr bwMode="gray">
              <a:xfrm>
                <a:off x="196977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33" name="Forme libre : forme 1032">
                <a:extLst>
                  <a:ext uri="{FF2B5EF4-FFF2-40B4-BE49-F238E27FC236}">
                    <a16:creationId xmlns:a16="http://schemas.microsoft.com/office/drawing/2014/main" id="{C4C485CF-0CCD-28D7-F9F5-93B49FC276EF}"/>
                  </a:ext>
                </a:extLst>
              </p:cNvPr>
              <p:cNvSpPr/>
              <p:nvPr/>
            </p:nvSpPr>
            <p:spPr bwMode="gray">
              <a:xfrm>
                <a:off x="1921510" y="40538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34" name="Forme libre : forme 1033">
                <a:extLst>
                  <a:ext uri="{FF2B5EF4-FFF2-40B4-BE49-F238E27FC236}">
                    <a16:creationId xmlns:a16="http://schemas.microsoft.com/office/drawing/2014/main" id="{A0F10560-1749-4504-1DF1-9B2FD0F9CCE2}"/>
                  </a:ext>
                </a:extLst>
              </p:cNvPr>
              <p:cNvSpPr/>
              <p:nvPr/>
            </p:nvSpPr>
            <p:spPr bwMode="gray">
              <a:xfrm>
                <a:off x="6724650" y="40043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35" name="Forme libre : forme 1034">
                <a:extLst>
                  <a:ext uri="{FF2B5EF4-FFF2-40B4-BE49-F238E27FC236}">
                    <a16:creationId xmlns:a16="http://schemas.microsoft.com/office/drawing/2014/main" id="{A4FF63B2-811C-0A5B-4851-9243BE3F1A60}"/>
                  </a:ext>
                </a:extLst>
              </p:cNvPr>
              <p:cNvSpPr/>
              <p:nvPr/>
            </p:nvSpPr>
            <p:spPr bwMode="gray">
              <a:xfrm>
                <a:off x="6675119" y="40043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36" name="Forme libre : forme 1035">
                <a:extLst>
                  <a:ext uri="{FF2B5EF4-FFF2-40B4-BE49-F238E27FC236}">
                    <a16:creationId xmlns:a16="http://schemas.microsoft.com/office/drawing/2014/main" id="{37154148-0918-CD99-6212-23E951CAE56B}"/>
                  </a:ext>
                </a:extLst>
              </p:cNvPr>
              <p:cNvSpPr/>
              <p:nvPr/>
            </p:nvSpPr>
            <p:spPr bwMode="gray">
              <a:xfrm>
                <a:off x="6626859" y="40043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37" name="Forme libre : forme 1036">
                <a:extLst>
                  <a:ext uri="{FF2B5EF4-FFF2-40B4-BE49-F238E27FC236}">
                    <a16:creationId xmlns:a16="http://schemas.microsoft.com/office/drawing/2014/main" id="{36DF3302-729F-92CC-E514-4942E396F9AE}"/>
                  </a:ext>
                </a:extLst>
              </p:cNvPr>
              <p:cNvSpPr/>
              <p:nvPr/>
            </p:nvSpPr>
            <p:spPr bwMode="gray">
              <a:xfrm>
                <a:off x="638175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38" name="Forme libre : forme 1037">
                <a:extLst>
                  <a:ext uri="{FF2B5EF4-FFF2-40B4-BE49-F238E27FC236}">
                    <a16:creationId xmlns:a16="http://schemas.microsoft.com/office/drawing/2014/main" id="{80EF0A47-1163-1BD0-15CA-F15CFEAA6BFE}"/>
                  </a:ext>
                </a:extLst>
              </p:cNvPr>
              <p:cNvSpPr/>
              <p:nvPr/>
            </p:nvSpPr>
            <p:spPr bwMode="gray">
              <a:xfrm>
                <a:off x="633222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39" name="Forme libre : forme 1038">
                <a:extLst>
                  <a:ext uri="{FF2B5EF4-FFF2-40B4-BE49-F238E27FC236}">
                    <a16:creationId xmlns:a16="http://schemas.microsoft.com/office/drawing/2014/main" id="{1AE7F4D9-32D9-3533-80F3-D11D8DC29306}"/>
                  </a:ext>
                </a:extLst>
              </p:cNvPr>
              <p:cNvSpPr/>
              <p:nvPr/>
            </p:nvSpPr>
            <p:spPr bwMode="gray">
              <a:xfrm>
                <a:off x="623443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40" name="Forme libre : forme 1039">
                <a:extLst>
                  <a:ext uri="{FF2B5EF4-FFF2-40B4-BE49-F238E27FC236}">
                    <a16:creationId xmlns:a16="http://schemas.microsoft.com/office/drawing/2014/main" id="{C40F731F-AC20-47C2-3258-7A858E1D718B}"/>
                  </a:ext>
                </a:extLst>
              </p:cNvPr>
              <p:cNvSpPr/>
              <p:nvPr/>
            </p:nvSpPr>
            <p:spPr bwMode="gray">
              <a:xfrm>
                <a:off x="618490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41" name="Forme libre : forme 1040">
                <a:extLst>
                  <a:ext uri="{FF2B5EF4-FFF2-40B4-BE49-F238E27FC236}">
                    <a16:creationId xmlns:a16="http://schemas.microsoft.com/office/drawing/2014/main" id="{F5DE2ACA-F328-14E3-3556-600D648D7922}"/>
                  </a:ext>
                </a:extLst>
              </p:cNvPr>
              <p:cNvSpPr/>
              <p:nvPr/>
            </p:nvSpPr>
            <p:spPr bwMode="gray">
              <a:xfrm>
                <a:off x="496062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42" name="Forme libre : forme 1041">
                <a:extLst>
                  <a:ext uri="{FF2B5EF4-FFF2-40B4-BE49-F238E27FC236}">
                    <a16:creationId xmlns:a16="http://schemas.microsoft.com/office/drawing/2014/main" id="{AFD74A05-32CE-B0B8-6DCD-9EAFD82B12A2}"/>
                  </a:ext>
                </a:extLst>
              </p:cNvPr>
              <p:cNvSpPr/>
              <p:nvPr/>
            </p:nvSpPr>
            <p:spPr bwMode="gray">
              <a:xfrm>
                <a:off x="491109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43" name="Forme libre : forme 1042">
                <a:extLst>
                  <a:ext uri="{FF2B5EF4-FFF2-40B4-BE49-F238E27FC236}">
                    <a16:creationId xmlns:a16="http://schemas.microsoft.com/office/drawing/2014/main" id="{4147AF21-812C-72F9-534D-FBD6F6D4F8DC}"/>
                  </a:ext>
                </a:extLst>
              </p:cNvPr>
              <p:cNvSpPr/>
              <p:nvPr/>
            </p:nvSpPr>
            <p:spPr bwMode="gray">
              <a:xfrm>
                <a:off x="486156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44" name="Forme libre : forme 1043">
                <a:extLst>
                  <a:ext uri="{FF2B5EF4-FFF2-40B4-BE49-F238E27FC236}">
                    <a16:creationId xmlns:a16="http://schemas.microsoft.com/office/drawing/2014/main" id="{057BC9E0-BFDC-AB29-4EA4-818C5401B8BF}"/>
                  </a:ext>
                </a:extLst>
              </p:cNvPr>
              <p:cNvSpPr/>
              <p:nvPr/>
            </p:nvSpPr>
            <p:spPr bwMode="gray">
              <a:xfrm>
                <a:off x="481330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45" name="Forme libre : forme 1044">
                <a:extLst>
                  <a:ext uri="{FF2B5EF4-FFF2-40B4-BE49-F238E27FC236}">
                    <a16:creationId xmlns:a16="http://schemas.microsoft.com/office/drawing/2014/main" id="{EAF6E949-0277-B065-E8C4-D72D6A581B33}"/>
                  </a:ext>
                </a:extLst>
              </p:cNvPr>
              <p:cNvSpPr/>
              <p:nvPr/>
            </p:nvSpPr>
            <p:spPr bwMode="gray">
              <a:xfrm>
                <a:off x="476377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6" name="Forme libre : forme 1045">
                <a:extLst>
                  <a:ext uri="{FF2B5EF4-FFF2-40B4-BE49-F238E27FC236}">
                    <a16:creationId xmlns:a16="http://schemas.microsoft.com/office/drawing/2014/main" id="{C3B76A65-A26A-1DBA-8C49-132EC1B746AC}"/>
                  </a:ext>
                </a:extLst>
              </p:cNvPr>
              <p:cNvSpPr/>
              <p:nvPr/>
            </p:nvSpPr>
            <p:spPr bwMode="gray">
              <a:xfrm>
                <a:off x="471551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7" name="Forme libre : forme 1046">
                <a:extLst>
                  <a:ext uri="{FF2B5EF4-FFF2-40B4-BE49-F238E27FC236}">
                    <a16:creationId xmlns:a16="http://schemas.microsoft.com/office/drawing/2014/main" id="{758FDA7D-A152-AE33-AD2F-9C77E0792F0F}"/>
                  </a:ext>
                </a:extLst>
              </p:cNvPr>
              <p:cNvSpPr/>
              <p:nvPr/>
            </p:nvSpPr>
            <p:spPr bwMode="gray">
              <a:xfrm>
                <a:off x="466598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8" name="Forme libre : forme 1047">
                <a:extLst>
                  <a:ext uri="{FF2B5EF4-FFF2-40B4-BE49-F238E27FC236}">
                    <a16:creationId xmlns:a16="http://schemas.microsoft.com/office/drawing/2014/main" id="{F5CB2EBE-29EA-958F-D01E-E12E2E27FC52}"/>
                  </a:ext>
                </a:extLst>
              </p:cNvPr>
              <p:cNvSpPr/>
              <p:nvPr/>
            </p:nvSpPr>
            <p:spPr bwMode="gray">
              <a:xfrm>
                <a:off x="461772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" name="Forme libre : forme 1048">
                <a:extLst>
                  <a:ext uri="{FF2B5EF4-FFF2-40B4-BE49-F238E27FC236}">
                    <a16:creationId xmlns:a16="http://schemas.microsoft.com/office/drawing/2014/main" id="{9F5BBE43-1087-0F27-DAC8-275ABC95717D}"/>
                  </a:ext>
                </a:extLst>
              </p:cNvPr>
              <p:cNvSpPr/>
              <p:nvPr/>
            </p:nvSpPr>
            <p:spPr bwMode="gray">
              <a:xfrm>
                <a:off x="456819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0" name="Forme libre : forme 1049">
                <a:extLst>
                  <a:ext uri="{FF2B5EF4-FFF2-40B4-BE49-F238E27FC236}">
                    <a16:creationId xmlns:a16="http://schemas.microsoft.com/office/drawing/2014/main" id="{254447FC-3E94-9E33-FAA2-5CFA1E14F6E9}"/>
                  </a:ext>
                </a:extLst>
              </p:cNvPr>
              <p:cNvSpPr/>
              <p:nvPr/>
            </p:nvSpPr>
            <p:spPr bwMode="gray">
              <a:xfrm>
                <a:off x="451866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1" name="Forme libre : forme 1050">
                <a:extLst>
                  <a:ext uri="{FF2B5EF4-FFF2-40B4-BE49-F238E27FC236}">
                    <a16:creationId xmlns:a16="http://schemas.microsoft.com/office/drawing/2014/main" id="{B846367F-0279-E6BD-6A72-6E0ADEE1319F}"/>
                  </a:ext>
                </a:extLst>
              </p:cNvPr>
              <p:cNvSpPr/>
              <p:nvPr/>
            </p:nvSpPr>
            <p:spPr bwMode="gray">
              <a:xfrm>
                <a:off x="447040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2" name="Forme libre : forme 1051">
                <a:extLst>
                  <a:ext uri="{FF2B5EF4-FFF2-40B4-BE49-F238E27FC236}">
                    <a16:creationId xmlns:a16="http://schemas.microsoft.com/office/drawing/2014/main" id="{F2FE6418-7F57-3B91-F846-D1797C0C50DB}"/>
                  </a:ext>
                </a:extLst>
              </p:cNvPr>
              <p:cNvSpPr/>
              <p:nvPr/>
            </p:nvSpPr>
            <p:spPr bwMode="gray">
              <a:xfrm>
                <a:off x="442087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3" name="Forme libre : forme 1052">
                <a:extLst>
                  <a:ext uri="{FF2B5EF4-FFF2-40B4-BE49-F238E27FC236}">
                    <a16:creationId xmlns:a16="http://schemas.microsoft.com/office/drawing/2014/main" id="{E3249375-648D-AFD7-6F06-96D15F9228A4}"/>
                  </a:ext>
                </a:extLst>
              </p:cNvPr>
              <p:cNvSpPr/>
              <p:nvPr/>
            </p:nvSpPr>
            <p:spPr bwMode="gray">
              <a:xfrm>
                <a:off x="437261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4" name="Forme libre : forme 1053">
                <a:extLst>
                  <a:ext uri="{FF2B5EF4-FFF2-40B4-BE49-F238E27FC236}">
                    <a16:creationId xmlns:a16="http://schemas.microsoft.com/office/drawing/2014/main" id="{57C3F5C0-7980-8455-BF6D-A3A754486128}"/>
                  </a:ext>
                </a:extLst>
              </p:cNvPr>
              <p:cNvSpPr/>
              <p:nvPr/>
            </p:nvSpPr>
            <p:spPr bwMode="gray">
              <a:xfrm>
                <a:off x="432308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5" name="Forme libre : forme 1054">
                <a:extLst>
                  <a:ext uri="{FF2B5EF4-FFF2-40B4-BE49-F238E27FC236}">
                    <a16:creationId xmlns:a16="http://schemas.microsoft.com/office/drawing/2014/main" id="{3920DC34-4D99-541B-68B0-B01411F8EB69}"/>
                  </a:ext>
                </a:extLst>
              </p:cNvPr>
              <p:cNvSpPr/>
              <p:nvPr/>
            </p:nvSpPr>
            <p:spPr bwMode="gray">
              <a:xfrm>
                <a:off x="427355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6" name="Forme libre : forme 1055">
                <a:extLst>
                  <a:ext uri="{FF2B5EF4-FFF2-40B4-BE49-F238E27FC236}">
                    <a16:creationId xmlns:a16="http://schemas.microsoft.com/office/drawing/2014/main" id="{5E93A849-7776-85D3-2693-D1632E9783AD}"/>
                  </a:ext>
                </a:extLst>
              </p:cNvPr>
              <p:cNvSpPr/>
              <p:nvPr/>
            </p:nvSpPr>
            <p:spPr bwMode="gray">
              <a:xfrm>
                <a:off x="422529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7" name="Forme libre : forme 1056">
                <a:extLst>
                  <a:ext uri="{FF2B5EF4-FFF2-40B4-BE49-F238E27FC236}">
                    <a16:creationId xmlns:a16="http://schemas.microsoft.com/office/drawing/2014/main" id="{BA730CE6-08E8-16C6-08AE-18F1EA17EF99}"/>
                  </a:ext>
                </a:extLst>
              </p:cNvPr>
              <p:cNvSpPr/>
              <p:nvPr/>
            </p:nvSpPr>
            <p:spPr bwMode="gray">
              <a:xfrm>
                <a:off x="417576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8" name="Forme libre : forme 1057">
                <a:extLst>
                  <a:ext uri="{FF2B5EF4-FFF2-40B4-BE49-F238E27FC236}">
                    <a16:creationId xmlns:a16="http://schemas.microsoft.com/office/drawing/2014/main" id="{9A13946F-0DD5-7FF7-ED7C-5DBC6EA828EB}"/>
                  </a:ext>
                </a:extLst>
              </p:cNvPr>
              <p:cNvSpPr/>
              <p:nvPr/>
            </p:nvSpPr>
            <p:spPr bwMode="gray">
              <a:xfrm>
                <a:off x="412750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9" name="Forme libre : forme 1058">
                <a:extLst>
                  <a:ext uri="{FF2B5EF4-FFF2-40B4-BE49-F238E27FC236}">
                    <a16:creationId xmlns:a16="http://schemas.microsoft.com/office/drawing/2014/main" id="{7216740E-21B3-4DAD-F98A-F8582649AD73}"/>
                  </a:ext>
                </a:extLst>
              </p:cNvPr>
              <p:cNvSpPr/>
              <p:nvPr/>
            </p:nvSpPr>
            <p:spPr bwMode="gray">
              <a:xfrm>
                <a:off x="407797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0" name="Forme libre : forme 1059">
                <a:extLst>
                  <a:ext uri="{FF2B5EF4-FFF2-40B4-BE49-F238E27FC236}">
                    <a16:creationId xmlns:a16="http://schemas.microsoft.com/office/drawing/2014/main" id="{96621C36-72A1-F0D7-E365-2F8CA9DAC1E0}"/>
                  </a:ext>
                </a:extLst>
              </p:cNvPr>
              <p:cNvSpPr/>
              <p:nvPr/>
            </p:nvSpPr>
            <p:spPr bwMode="gray">
              <a:xfrm>
                <a:off x="402844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1" name="Forme libre : forme 1060">
                <a:extLst>
                  <a:ext uri="{FF2B5EF4-FFF2-40B4-BE49-F238E27FC236}">
                    <a16:creationId xmlns:a16="http://schemas.microsoft.com/office/drawing/2014/main" id="{A3185F74-C52C-1AA6-C2C2-3C1146F27F24}"/>
                  </a:ext>
                </a:extLst>
              </p:cNvPr>
              <p:cNvSpPr/>
              <p:nvPr/>
            </p:nvSpPr>
            <p:spPr bwMode="gray">
              <a:xfrm>
                <a:off x="398018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2" name="Forme libre : forme 1061">
                <a:extLst>
                  <a:ext uri="{FF2B5EF4-FFF2-40B4-BE49-F238E27FC236}">
                    <a16:creationId xmlns:a16="http://schemas.microsoft.com/office/drawing/2014/main" id="{5DF1FE47-85E3-7614-C43D-8F2766A15C7A}"/>
                  </a:ext>
                </a:extLst>
              </p:cNvPr>
              <p:cNvSpPr/>
              <p:nvPr/>
            </p:nvSpPr>
            <p:spPr bwMode="gray">
              <a:xfrm>
                <a:off x="363728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3" name="Forme libre : forme 1062">
                <a:extLst>
                  <a:ext uri="{FF2B5EF4-FFF2-40B4-BE49-F238E27FC236}">
                    <a16:creationId xmlns:a16="http://schemas.microsoft.com/office/drawing/2014/main" id="{AD67069C-BA1D-B294-1C00-EDA073F31EB4}"/>
                  </a:ext>
                </a:extLst>
              </p:cNvPr>
              <p:cNvSpPr/>
              <p:nvPr/>
            </p:nvSpPr>
            <p:spPr bwMode="gray">
              <a:xfrm>
                <a:off x="358775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4" name="Forme libre : forme 1063">
                <a:extLst>
                  <a:ext uri="{FF2B5EF4-FFF2-40B4-BE49-F238E27FC236}">
                    <a16:creationId xmlns:a16="http://schemas.microsoft.com/office/drawing/2014/main" id="{0794F386-D3DB-603D-E9BF-28B6370B4D66}"/>
                  </a:ext>
                </a:extLst>
              </p:cNvPr>
              <p:cNvSpPr/>
              <p:nvPr/>
            </p:nvSpPr>
            <p:spPr bwMode="gray">
              <a:xfrm>
                <a:off x="255905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5" name="Forme libre : forme 1064">
                <a:extLst>
                  <a:ext uri="{FF2B5EF4-FFF2-40B4-BE49-F238E27FC236}">
                    <a16:creationId xmlns:a16="http://schemas.microsoft.com/office/drawing/2014/main" id="{23EE9E78-2D8D-E4C3-AD00-B2BC235D1150}"/>
                  </a:ext>
                </a:extLst>
              </p:cNvPr>
              <p:cNvSpPr/>
              <p:nvPr/>
            </p:nvSpPr>
            <p:spPr bwMode="gray">
              <a:xfrm>
                <a:off x="250952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6" name="Forme libre : forme 1065">
                <a:extLst>
                  <a:ext uri="{FF2B5EF4-FFF2-40B4-BE49-F238E27FC236}">
                    <a16:creationId xmlns:a16="http://schemas.microsoft.com/office/drawing/2014/main" id="{82C8FC4D-5A1B-63F5-A029-2C2CF8871A9E}"/>
                  </a:ext>
                </a:extLst>
              </p:cNvPr>
              <p:cNvSpPr/>
              <p:nvPr/>
            </p:nvSpPr>
            <p:spPr bwMode="gray">
              <a:xfrm>
                <a:off x="245999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7" name="Forme libre : forme 1066">
                <a:extLst>
                  <a:ext uri="{FF2B5EF4-FFF2-40B4-BE49-F238E27FC236}">
                    <a16:creationId xmlns:a16="http://schemas.microsoft.com/office/drawing/2014/main" id="{43EAC91C-2A3C-F4C8-92CD-B0FBAFE89AAD}"/>
                  </a:ext>
                </a:extLst>
              </p:cNvPr>
              <p:cNvSpPr/>
              <p:nvPr/>
            </p:nvSpPr>
            <p:spPr bwMode="gray">
              <a:xfrm>
                <a:off x="241173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8" name="Forme libre : forme 1067">
                <a:extLst>
                  <a:ext uri="{FF2B5EF4-FFF2-40B4-BE49-F238E27FC236}">
                    <a16:creationId xmlns:a16="http://schemas.microsoft.com/office/drawing/2014/main" id="{3D4EA0DB-C644-CF72-E1B5-7F10CE3F37A5}"/>
                  </a:ext>
                </a:extLst>
              </p:cNvPr>
              <p:cNvSpPr/>
              <p:nvPr/>
            </p:nvSpPr>
            <p:spPr bwMode="gray">
              <a:xfrm>
                <a:off x="236220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9" name="Forme libre : forme 1068">
                <a:extLst>
                  <a:ext uri="{FF2B5EF4-FFF2-40B4-BE49-F238E27FC236}">
                    <a16:creationId xmlns:a16="http://schemas.microsoft.com/office/drawing/2014/main" id="{B78E3861-BDA3-21E4-0F39-5CBF84D31151}"/>
                  </a:ext>
                </a:extLst>
              </p:cNvPr>
              <p:cNvSpPr/>
              <p:nvPr/>
            </p:nvSpPr>
            <p:spPr bwMode="gray">
              <a:xfrm>
                <a:off x="231394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0" name="Forme libre : forme 1069">
                <a:extLst>
                  <a:ext uri="{FF2B5EF4-FFF2-40B4-BE49-F238E27FC236}">
                    <a16:creationId xmlns:a16="http://schemas.microsoft.com/office/drawing/2014/main" id="{D54B6219-C656-70AE-5630-68F18BE4C6EF}"/>
                  </a:ext>
                </a:extLst>
              </p:cNvPr>
              <p:cNvSpPr/>
              <p:nvPr/>
            </p:nvSpPr>
            <p:spPr bwMode="gray">
              <a:xfrm>
                <a:off x="226441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1" name="Forme libre : forme 1070">
                <a:extLst>
                  <a:ext uri="{FF2B5EF4-FFF2-40B4-BE49-F238E27FC236}">
                    <a16:creationId xmlns:a16="http://schemas.microsoft.com/office/drawing/2014/main" id="{5DC7C185-DA59-88FA-0C75-7D86C5B01EA0}"/>
                  </a:ext>
                </a:extLst>
              </p:cNvPr>
              <p:cNvSpPr/>
              <p:nvPr/>
            </p:nvSpPr>
            <p:spPr bwMode="gray">
              <a:xfrm>
                <a:off x="221488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2" name="Forme libre : forme 1071">
                <a:extLst>
                  <a:ext uri="{FF2B5EF4-FFF2-40B4-BE49-F238E27FC236}">
                    <a16:creationId xmlns:a16="http://schemas.microsoft.com/office/drawing/2014/main" id="{4EF34179-5223-D4CF-D3E9-0816B312C1CC}"/>
                  </a:ext>
                </a:extLst>
              </p:cNvPr>
              <p:cNvSpPr/>
              <p:nvPr/>
            </p:nvSpPr>
            <p:spPr bwMode="gray">
              <a:xfrm>
                <a:off x="216662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3" name="Forme libre : forme 1072">
                <a:extLst>
                  <a:ext uri="{FF2B5EF4-FFF2-40B4-BE49-F238E27FC236}">
                    <a16:creationId xmlns:a16="http://schemas.microsoft.com/office/drawing/2014/main" id="{3AE69FB6-8D0A-99EA-7D47-BC772CA8AEFB}"/>
                  </a:ext>
                </a:extLst>
              </p:cNvPr>
              <p:cNvSpPr/>
              <p:nvPr/>
            </p:nvSpPr>
            <p:spPr bwMode="gray">
              <a:xfrm>
                <a:off x="211709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4" name="Forme libre : forme 1073">
                <a:extLst>
                  <a:ext uri="{FF2B5EF4-FFF2-40B4-BE49-F238E27FC236}">
                    <a16:creationId xmlns:a16="http://schemas.microsoft.com/office/drawing/2014/main" id="{D02A4117-F7E2-02C2-A810-113C29AD2696}"/>
                  </a:ext>
                </a:extLst>
              </p:cNvPr>
              <p:cNvSpPr/>
              <p:nvPr/>
            </p:nvSpPr>
            <p:spPr bwMode="gray">
              <a:xfrm>
                <a:off x="206883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5" name="Forme libre : forme 1074">
                <a:extLst>
                  <a:ext uri="{FF2B5EF4-FFF2-40B4-BE49-F238E27FC236}">
                    <a16:creationId xmlns:a16="http://schemas.microsoft.com/office/drawing/2014/main" id="{92EF02F5-206A-982F-D287-64F79567614B}"/>
                  </a:ext>
                </a:extLst>
              </p:cNvPr>
              <p:cNvSpPr/>
              <p:nvPr/>
            </p:nvSpPr>
            <p:spPr bwMode="gray">
              <a:xfrm>
                <a:off x="201930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6" name="Forme libre : forme 1075">
                <a:extLst>
                  <a:ext uri="{FF2B5EF4-FFF2-40B4-BE49-F238E27FC236}">
                    <a16:creationId xmlns:a16="http://schemas.microsoft.com/office/drawing/2014/main" id="{429368D3-B954-C1A2-DD44-183DB1EFE120}"/>
                  </a:ext>
                </a:extLst>
              </p:cNvPr>
              <p:cNvSpPr/>
              <p:nvPr/>
            </p:nvSpPr>
            <p:spPr bwMode="gray">
              <a:xfrm>
                <a:off x="196977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7" name="Forme libre : forme 1076">
                <a:extLst>
                  <a:ext uri="{FF2B5EF4-FFF2-40B4-BE49-F238E27FC236}">
                    <a16:creationId xmlns:a16="http://schemas.microsoft.com/office/drawing/2014/main" id="{50F30B27-24AF-01F8-8406-239D8AD49F6B}"/>
                  </a:ext>
                </a:extLst>
              </p:cNvPr>
              <p:cNvSpPr/>
              <p:nvPr/>
            </p:nvSpPr>
            <p:spPr bwMode="gray">
              <a:xfrm>
                <a:off x="1921510" y="40043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8" name="Forme libre : forme 1077">
                <a:extLst>
                  <a:ext uri="{FF2B5EF4-FFF2-40B4-BE49-F238E27FC236}">
                    <a16:creationId xmlns:a16="http://schemas.microsoft.com/office/drawing/2014/main" id="{1B431E7D-342F-92FD-5976-95F510A2994F}"/>
                  </a:ext>
                </a:extLst>
              </p:cNvPr>
              <p:cNvSpPr/>
              <p:nvPr/>
            </p:nvSpPr>
            <p:spPr bwMode="gray">
              <a:xfrm>
                <a:off x="6724650" y="39547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9" name="Forme libre : forme 1078">
                <a:extLst>
                  <a:ext uri="{FF2B5EF4-FFF2-40B4-BE49-F238E27FC236}">
                    <a16:creationId xmlns:a16="http://schemas.microsoft.com/office/drawing/2014/main" id="{2B88F9D2-F21D-C4AC-B297-AFD01EA7BD04}"/>
                  </a:ext>
                </a:extLst>
              </p:cNvPr>
              <p:cNvSpPr/>
              <p:nvPr/>
            </p:nvSpPr>
            <p:spPr bwMode="gray">
              <a:xfrm>
                <a:off x="633222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0" name="Forme libre : forme 1079">
                <a:extLst>
                  <a:ext uri="{FF2B5EF4-FFF2-40B4-BE49-F238E27FC236}">
                    <a16:creationId xmlns:a16="http://schemas.microsoft.com/office/drawing/2014/main" id="{7ED39505-807E-FD11-4ECA-98462566D57C}"/>
                  </a:ext>
                </a:extLst>
              </p:cNvPr>
              <p:cNvSpPr/>
              <p:nvPr/>
            </p:nvSpPr>
            <p:spPr bwMode="gray">
              <a:xfrm>
                <a:off x="628396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1" name="Forme libre : forme 1080">
                <a:extLst>
                  <a:ext uri="{FF2B5EF4-FFF2-40B4-BE49-F238E27FC236}">
                    <a16:creationId xmlns:a16="http://schemas.microsoft.com/office/drawing/2014/main" id="{0855522D-1A6C-0D91-C725-C92DDCF90489}"/>
                  </a:ext>
                </a:extLst>
              </p:cNvPr>
              <p:cNvSpPr/>
              <p:nvPr/>
            </p:nvSpPr>
            <p:spPr bwMode="gray">
              <a:xfrm>
                <a:off x="500888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2" name="Forme libre : forme 1081">
                <a:extLst>
                  <a:ext uri="{FF2B5EF4-FFF2-40B4-BE49-F238E27FC236}">
                    <a16:creationId xmlns:a16="http://schemas.microsoft.com/office/drawing/2014/main" id="{A58C48AA-EF90-AF6A-F468-1BCB3E1447DA}"/>
                  </a:ext>
                </a:extLst>
              </p:cNvPr>
              <p:cNvSpPr/>
              <p:nvPr/>
            </p:nvSpPr>
            <p:spPr bwMode="gray">
              <a:xfrm>
                <a:off x="496062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3" name="Forme libre : forme 1082">
                <a:extLst>
                  <a:ext uri="{FF2B5EF4-FFF2-40B4-BE49-F238E27FC236}">
                    <a16:creationId xmlns:a16="http://schemas.microsoft.com/office/drawing/2014/main" id="{1240CB48-3471-48DF-3241-0C375E91A049}"/>
                  </a:ext>
                </a:extLst>
              </p:cNvPr>
              <p:cNvSpPr/>
              <p:nvPr/>
            </p:nvSpPr>
            <p:spPr bwMode="gray">
              <a:xfrm>
                <a:off x="491109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4" name="Forme libre : forme 1083">
                <a:extLst>
                  <a:ext uri="{FF2B5EF4-FFF2-40B4-BE49-F238E27FC236}">
                    <a16:creationId xmlns:a16="http://schemas.microsoft.com/office/drawing/2014/main" id="{0C0A3F62-2705-6F76-7038-468EC04ED94D}"/>
                  </a:ext>
                </a:extLst>
              </p:cNvPr>
              <p:cNvSpPr/>
              <p:nvPr/>
            </p:nvSpPr>
            <p:spPr bwMode="gray">
              <a:xfrm>
                <a:off x="486156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5" name="Forme libre : forme 1084">
                <a:extLst>
                  <a:ext uri="{FF2B5EF4-FFF2-40B4-BE49-F238E27FC236}">
                    <a16:creationId xmlns:a16="http://schemas.microsoft.com/office/drawing/2014/main" id="{B1E0CFC2-1BB5-B4DD-1EC5-27F2F1B2483E}"/>
                  </a:ext>
                </a:extLst>
              </p:cNvPr>
              <p:cNvSpPr/>
              <p:nvPr/>
            </p:nvSpPr>
            <p:spPr bwMode="gray">
              <a:xfrm>
                <a:off x="481330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6" name="Forme libre : forme 1085">
                <a:extLst>
                  <a:ext uri="{FF2B5EF4-FFF2-40B4-BE49-F238E27FC236}">
                    <a16:creationId xmlns:a16="http://schemas.microsoft.com/office/drawing/2014/main" id="{1809AE53-5609-629F-43F1-1E0A45902538}"/>
                  </a:ext>
                </a:extLst>
              </p:cNvPr>
              <p:cNvSpPr/>
              <p:nvPr/>
            </p:nvSpPr>
            <p:spPr bwMode="gray">
              <a:xfrm>
                <a:off x="476377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7" name="Forme libre : forme 1086">
                <a:extLst>
                  <a:ext uri="{FF2B5EF4-FFF2-40B4-BE49-F238E27FC236}">
                    <a16:creationId xmlns:a16="http://schemas.microsoft.com/office/drawing/2014/main" id="{A3B7FBE1-9D29-D32F-7BE1-C80AAFE2BDB7}"/>
                  </a:ext>
                </a:extLst>
              </p:cNvPr>
              <p:cNvSpPr/>
              <p:nvPr/>
            </p:nvSpPr>
            <p:spPr bwMode="gray">
              <a:xfrm>
                <a:off x="471551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8" name="Forme libre : forme 1087">
                <a:extLst>
                  <a:ext uri="{FF2B5EF4-FFF2-40B4-BE49-F238E27FC236}">
                    <a16:creationId xmlns:a16="http://schemas.microsoft.com/office/drawing/2014/main" id="{1F4E2104-F2A7-F48A-5CCC-1B38104A8092}"/>
                  </a:ext>
                </a:extLst>
              </p:cNvPr>
              <p:cNvSpPr/>
              <p:nvPr/>
            </p:nvSpPr>
            <p:spPr bwMode="gray">
              <a:xfrm>
                <a:off x="466598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9" name="Forme libre : forme 1088">
                <a:extLst>
                  <a:ext uri="{FF2B5EF4-FFF2-40B4-BE49-F238E27FC236}">
                    <a16:creationId xmlns:a16="http://schemas.microsoft.com/office/drawing/2014/main" id="{B33576CC-CCC5-D95B-0731-7D86F6C5DB80}"/>
                  </a:ext>
                </a:extLst>
              </p:cNvPr>
              <p:cNvSpPr/>
              <p:nvPr/>
            </p:nvSpPr>
            <p:spPr bwMode="gray">
              <a:xfrm>
                <a:off x="461772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0" name="Forme libre : forme 1089">
                <a:extLst>
                  <a:ext uri="{FF2B5EF4-FFF2-40B4-BE49-F238E27FC236}">
                    <a16:creationId xmlns:a16="http://schemas.microsoft.com/office/drawing/2014/main" id="{2CA9E05D-BBCA-1DEC-BEFD-50C0260F081D}"/>
                  </a:ext>
                </a:extLst>
              </p:cNvPr>
              <p:cNvSpPr/>
              <p:nvPr/>
            </p:nvSpPr>
            <p:spPr bwMode="gray">
              <a:xfrm>
                <a:off x="456819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1" name="Forme libre : forme 1090">
                <a:extLst>
                  <a:ext uri="{FF2B5EF4-FFF2-40B4-BE49-F238E27FC236}">
                    <a16:creationId xmlns:a16="http://schemas.microsoft.com/office/drawing/2014/main" id="{3D19A93F-2F3B-3218-5B09-4DB3D9A1B06A}"/>
                  </a:ext>
                </a:extLst>
              </p:cNvPr>
              <p:cNvSpPr/>
              <p:nvPr/>
            </p:nvSpPr>
            <p:spPr bwMode="gray">
              <a:xfrm>
                <a:off x="451866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2" name="Forme libre : forme 1091">
                <a:extLst>
                  <a:ext uri="{FF2B5EF4-FFF2-40B4-BE49-F238E27FC236}">
                    <a16:creationId xmlns:a16="http://schemas.microsoft.com/office/drawing/2014/main" id="{5CDC401C-D3E7-6DB3-1CEE-2B07D2408D11}"/>
                  </a:ext>
                </a:extLst>
              </p:cNvPr>
              <p:cNvSpPr/>
              <p:nvPr/>
            </p:nvSpPr>
            <p:spPr bwMode="gray">
              <a:xfrm>
                <a:off x="447040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3" name="Forme libre : forme 1092">
                <a:extLst>
                  <a:ext uri="{FF2B5EF4-FFF2-40B4-BE49-F238E27FC236}">
                    <a16:creationId xmlns:a16="http://schemas.microsoft.com/office/drawing/2014/main" id="{7B4B13BC-410F-FB38-FBCD-52D112BC06EB}"/>
                  </a:ext>
                </a:extLst>
              </p:cNvPr>
              <p:cNvSpPr/>
              <p:nvPr/>
            </p:nvSpPr>
            <p:spPr bwMode="gray">
              <a:xfrm>
                <a:off x="442087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4" name="Forme libre : forme 1093">
                <a:extLst>
                  <a:ext uri="{FF2B5EF4-FFF2-40B4-BE49-F238E27FC236}">
                    <a16:creationId xmlns:a16="http://schemas.microsoft.com/office/drawing/2014/main" id="{0A724943-FEEC-8636-950C-F11147888420}"/>
                  </a:ext>
                </a:extLst>
              </p:cNvPr>
              <p:cNvSpPr/>
              <p:nvPr/>
            </p:nvSpPr>
            <p:spPr bwMode="gray">
              <a:xfrm>
                <a:off x="437261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5" name="Forme libre : forme 1094">
                <a:extLst>
                  <a:ext uri="{FF2B5EF4-FFF2-40B4-BE49-F238E27FC236}">
                    <a16:creationId xmlns:a16="http://schemas.microsoft.com/office/drawing/2014/main" id="{06CFC854-4BFB-F86A-15DA-9C9A393E1D06}"/>
                  </a:ext>
                </a:extLst>
              </p:cNvPr>
              <p:cNvSpPr/>
              <p:nvPr/>
            </p:nvSpPr>
            <p:spPr bwMode="gray">
              <a:xfrm>
                <a:off x="432308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6" name="Forme libre : forme 1095">
                <a:extLst>
                  <a:ext uri="{FF2B5EF4-FFF2-40B4-BE49-F238E27FC236}">
                    <a16:creationId xmlns:a16="http://schemas.microsoft.com/office/drawing/2014/main" id="{A9875409-D7BA-F8C2-A13A-045CE7EBCB6C}"/>
                  </a:ext>
                </a:extLst>
              </p:cNvPr>
              <p:cNvSpPr/>
              <p:nvPr/>
            </p:nvSpPr>
            <p:spPr bwMode="gray">
              <a:xfrm>
                <a:off x="427355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7" name="Forme libre : forme 1096">
                <a:extLst>
                  <a:ext uri="{FF2B5EF4-FFF2-40B4-BE49-F238E27FC236}">
                    <a16:creationId xmlns:a16="http://schemas.microsoft.com/office/drawing/2014/main" id="{6556D399-C852-4FEC-33C0-1DFF4366C624}"/>
                  </a:ext>
                </a:extLst>
              </p:cNvPr>
              <p:cNvSpPr/>
              <p:nvPr/>
            </p:nvSpPr>
            <p:spPr bwMode="gray">
              <a:xfrm>
                <a:off x="422529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8" name="Forme libre : forme 1097">
                <a:extLst>
                  <a:ext uri="{FF2B5EF4-FFF2-40B4-BE49-F238E27FC236}">
                    <a16:creationId xmlns:a16="http://schemas.microsoft.com/office/drawing/2014/main" id="{0DA7C225-A8AE-EF7A-561B-6ECFDEB43F4B}"/>
                  </a:ext>
                </a:extLst>
              </p:cNvPr>
              <p:cNvSpPr/>
              <p:nvPr/>
            </p:nvSpPr>
            <p:spPr bwMode="gray">
              <a:xfrm>
                <a:off x="417576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9" name="Forme libre : forme 1098">
                <a:extLst>
                  <a:ext uri="{FF2B5EF4-FFF2-40B4-BE49-F238E27FC236}">
                    <a16:creationId xmlns:a16="http://schemas.microsoft.com/office/drawing/2014/main" id="{1CDBDF45-D7C9-078F-4445-34F8310C0251}"/>
                  </a:ext>
                </a:extLst>
              </p:cNvPr>
              <p:cNvSpPr/>
              <p:nvPr/>
            </p:nvSpPr>
            <p:spPr bwMode="gray">
              <a:xfrm>
                <a:off x="412750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0" name="Forme libre : forme 1099">
                <a:extLst>
                  <a:ext uri="{FF2B5EF4-FFF2-40B4-BE49-F238E27FC236}">
                    <a16:creationId xmlns:a16="http://schemas.microsoft.com/office/drawing/2014/main" id="{D89E6EC0-F1EB-6B10-6909-EEB6FBE42F56}"/>
                  </a:ext>
                </a:extLst>
              </p:cNvPr>
              <p:cNvSpPr/>
              <p:nvPr/>
            </p:nvSpPr>
            <p:spPr bwMode="gray">
              <a:xfrm>
                <a:off x="407797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1" name="Forme libre : forme 1100">
                <a:extLst>
                  <a:ext uri="{FF2B5EF4-FFF2-40B4-BE49-F238E27FC236}">
                    <a16:creationId xmlns:a16="http://schemas.microsoft.com/office/drawing/2014/main" id="{092CAE3A-A877-1215-CD28-A0F7D3A54124}"/>
                  </a:ext>
                </a:extLst>
              </p:cNvPr>
              <p:cNvSpPr/>
              <p:nvPr/>
            </p:nvSpPr>
            <p:spPr bwMode="gray">
              <a:xfrm>
                <a:off x="402844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2" name="Forme libre : forme 1101">
                <a:extLst>
                  <a:ext uri="{FF2B5EF4-FFF2-40B4-BE49-F238E27FC236}">
                    <a16:creationId xmlns:a16="http://schemas.microsoft.com/office/drawing/2014/main" id="{497B1FC3-4670-F11F-61F7-FC7863759949}"/>
                  </a:ext>
                </a:extLst>
              </p:cNvPr>
              <p:cNvSpPr/>
              <p:nvPr/>
            </p:nvSpPr>
            <p:spPr bwMode="gray">
              <a:xfrm>
                <a:off x="398018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3" name="Forme libre : forme 1102">
                <a:extLst>
                  <a:ext uri="{FF2B5EF4-FFF2-40B4-BE49-F238E27FC236}">
                    <a16:creationId xmlns:a16="http://schemas.microsoft.com/office/drawing/2014/main" id="{DFF578EC-6583-E2B1-5E7E-2B6602A94268}"/>
                  </a:ext>
                </a:extLst>
              </p:cNvPr>
              <p:cNvSpPr/>
              <p:nvPr/>
            </p:nvSpPr>
            <p:spPr bwMode="gray">
              <a:xfrm>
                <a:off x="393065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4" name="Forme libre : forme 1103">
                <a:extLst>
                  <a:ext uri="{FF2B5EF4-FFF2-40B4-BE49-F238E27FC236}">
                    <a16:creationId xmlns:a16="http://schemas.microsoft.com/office/drawing/2014/main" id="{4D587DC9-7ED4-81E3-4365-608AF0BE4ADF}"/>
                  </a:ext>
                </a:extLst>
              </p:cNvPr>
              <p:cNvSpPr/>
              <p:nvPr/>
            </p:nvSpPr>
            <p:spPr bwMode="gray">
              <a:xfrm>
                <a:off x="388239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5" name="Forme libre : forme 1104">
                <a:extLst>
                  <a:ext uri="{FF2B5EF4-FFF2-40B4-BE49-F238E27FC236}">
                    <a16:creationId xmlns:a16="http://schemas.microsoft.com/office/drawing/2014/main" id="{8887DB0E-4BC3-27C6-3EAD-DA498D2E9EA5}"/>
                  </a:ext>
                </a:extLst>
              </p:cNvPr>
              <p:cNvSpPr/>
              <p:nvPr/>
            </p:nvSpPr>
            <p:spPr bwMode="gray">
              <a:xfrm>
                <a:off x="383286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6" name="Forme libre : forme 1105">
                <a:extLst>
                  <a:ext uri="{FF2B5EF4-FFF2-40B4-BE49-F238E27FC236}">
                    <a16:creationId xmlns:a16="http://schemas.microsoft.com/office/drawing/2014/main" id="{9BFA656E-5B30-CDD9-662D-8851F6A8B3B0}"/>
                  </a:ext>
                </a:extLst>
              </p:cNvPr>
              <p:cNvSpPr/>
              <p:nvPr/>
            </p:nvSpPr>
            <p:spPr bwMode="gray">
              <a:xfrm>
                <a:off x="378333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7" name="Forme libre : forme 1106">
                <a:extLst>
                  <a:ext uri="{FF2B5EF4-FFF2-40B4-BE49-F238E27FC236}">
                    <a16:creationId xmlns:a16="http://schemas.microsoft.com/office/drawing/2014/main" id="{ACF16C80-B595-408F-5AC5-80E2F613E5E5}"/>
                  </a:ext>
                </a:extLst>
              </p:cNvPr>
              <p:cNvSpPr/>
              <p:nvPr/>
            </p:nvSpPr>
            <p:spPr bwMode="gray">
              <a:xfrm>
                <a:off x="373507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8" name="Forme libre : forme 1107">
                <a:extLst>
                  <a:ext uri="{FF2B5EF4-FFF2-40B4-BE49-F238E27FC236}">
                    <a16:creationId xmlns:a16="http://schemas.microsoft.com/office/drawing/2014/main" id="{32677412-8558-80A3-B93E-54CAD61A53F3}"/>
                  </a:ext>
                </a:extLst>
              </p:cNvPr>
              <p:cNvSpPr/>
              <p:nvPr/>
            </p:nvSpPr>
            <p:spPr bwMode="gray">
              <a:xfrm>
                <a:off x="368554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9" name="Forme libre : forme 1108">
                <a:extLst>
                  <a:ext uri="{FF2B5EF4-FFF2-40B4-BE49-F238E27FC236}">
                    <a16:creationId xmlns:a16="http://schemas.microsoft.com/office/drawing/2014/main" id="{0A34095C-4C14-5B85-DE68-822C7E370F6F}"/>
                  </a:ext>
                </a:extLst>
              </p:cNvPr>
              <p:cNvSpPr/>
              <p:nvPr/>
            </p:nvSpPr>
            <p:spPr bwMode="gray">
              <a:xfrm>
                <a:off x="363728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0" name="Forme libre : forme 1109">
                <a:extLst>
                  <a:ext uri="{FF2B5EF4-FFF2-40B4-BE49-F238E27FC236}">
                    <a16:creationId xmlns:a16="http://schemas.microsoft.com/office/drawing/2014/main" id="{E08FA3F6-B3E5-22D7-1368-8561D4168F9C}"/>
                  </a:ext>
                </a:extLst>
              </p:cNvPr>
              <p:cNvSpPr/>
              <p:nvPr/>
            </p:nvSpPr>
            <p:spPr bwMode="gray">
              <a:xfrm>
                <a:off x="358775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1" name="Forme libre : forme 1110">
                <a:extLst>
                  <a:ext uri="{FF2B5EF4-FFF2-40B4-BE49-F238E27FC236}">
                    <a16:creationId xmlns:a16="http://schemas.microsoft.com/office/drawing/2014/main" id="{BBDBAAA2-3B2A-37B1-C8F7-CB4554312BD5}"/>
                  </a:ext>
                </a:extLst>
              </p:cNvPr>
              <p:cNvSpPr/>
              <p:nvPr/>
            </p:nvSpPr>
            <p:spPr bwMode="gray">
              <a:xfrm>
                <a:off x="353822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2" name="Forme libre : forme 1111">
                <a:extLst>
                  <a:ext uri="{FF2B5EF4-FFF2-40B4-BE49-F238E27FC236}">
                    <a16:creationId xmlns:a16="http://schemas.microsoft.com/office/drawing/2014/main" id="{5AC2C62E-970D-7D8A-0FD5-5FF23E25F10D}"/>
                  </a:ext>
                </a:extLst>
              </p:cNvPr>
              <p:cNvSpPr/>
              <p:nvPr/>
            </p:nvSpPr>
            <p:spPr bwMode="gray">
              <a:xfrm>
                <a:off x="241173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3" name="Forme libre : forme 1112">
                <a:extLst>
                  <a:ext uri="{FF2B5EF4-FFF2-40B4-BE49-F238E27FC236}">
                    <a16:creationId xmlns:a16="http://schemas.microsoft.com/office/drawing/2014/main" id="{22F82A29-372E-E0FC-5F17-F5C136F42523}"/>
                  </a:ext>
                </a:extLst>
              </p:cNvPr>
              <p:cNvSpPr/>
              <p:nvPr/>
            </p:nvSpPr>
            <p:spPr bwMode="gray">
              <a:xfrm>
                <a:off x="236220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4" name="Forme libre : forme 1113">
                <a:extLst>
                  <a:ext uri="{FF2B5EF4-FFF2-40B4-BE49-F238E27FC236}">
                    <a16:creationId xmlns:a16="http://schemas.microsoft.com/office/drawing/2014/main" id="{C6E2B9C9-0539-B0E4-4D63-3578C1955281}"/>
                  </a:ext>
                </a:extLst>
              </p:cNvPr>
              <p:cNvSpPr/>
              <p:nvPr/>
            </p:nvSpPr>
            <p:spPr bwMode="gray">
              <a:xfrm>
                <a:off x="231394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5" name="Forme libre : forme 1114">
                <a:extLst>
                  <a:ext uri="{FF2B5EF4-FFF2-40B4-BE49-F238E27FC236}">
                    <a16:creationId xmlns:a16="http://schemas.microsoft.com/office/drawing/2014/main" id="{7B0BDC7F-0B7C-280F-B5E1-1CDFF84E73AF}"/>
                  </a:ext>
                </a:extLst>
              </p:cNvPr>
              <p:cNvSpPr/>
              <p:nvPr/>
            </p:nvSpPr>
            <p:spPr bwMode="gray">
              <a:xfrm>
                <a:off x="226441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6" name="Forme libre : forme 1115">
                <a:extLst>
                  <a:ext uri="{FF2B5EF4-FFF2-40B4-BE49-F238E27FC236}">
                    <a16:creationId xmlns:a16="http://schemas.microsoft.com/office/drawing/2014/main" id="{663BD0A3-C05A-8BCF-7EBB-405716412733}"/>
                  </a:ext>
                </a:extLst>
              </p:cNvPr>
              <p:cNvSpPr/>
              <p:nvPr/>
            </p:nvSpPr>
            <p:spPr bwMode="gray">
              <a:xfrm>
                <a:off x="221488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7" name="Forme libre : forme 1116">
                <a:extLst>
                  <a:ext uri="{FF2B5EF4-FFF2-40B4-BE49-F238E27FC236}">
                    <a16:creationId xmlns:a16="http://schemas.microsoft.com/office/drawing/2014/main" id="{061C1CC2-C563-552E-643F-6470AFA96535}"/>
                  </a:ext>
                </a:extLst>
              </p:cNvPr>
              <p:cNvSpPr/>
              <p:nvPr/>
            </p:nvSpPr>
            <p:spPr bwMode="gray">
              <a:xfrm>
                <a:off x="216662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8" name="Forme libre : forme 1117">
                <a:extLst>
                  <a:ext uri="{FF2B5EF4-FFF2-40B4-BE49-F238E27FC236}">
                    <a16:creationId xmlns:a16="http://schemas.microsoft.com/office/drawing/2014/main" id="{C981E17E-8145-F241-77FB-72B6908E4708}"/>
                  </a:ext>
                </a:extLst>
              </p:cNvPr>
              <p:cNvSpPr/>
              <p:nvPr/>
            </p:nvSpPr>
            <p:spPr bwMode="gray">
              <a:xfrm>
                <a:off x="211709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9" name="Forme libre : forme 1118">
                <a:extLst>
                  <a:ext uri="{FF2B5EF4-FFF2-40B4-BE49-F238E27FC236}">
                    <a16:creationId xmlns:a16="http://schemas.microsoft.com/office/drawing/2014/main" id="{13857FAF-F526-CA6F-7654-96D70A888D5C}"/>
                  </a:ext>
                </a:extLst>
              </p:cNvPr>
              <p:cNvSpPr/>
              <p:nvPr/>
            </p:nvSpPr>
            <p:spPr bwMode="gray">
              <a:xfrm>
                <a:off x="206883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0" name="Forme libre : forme 1119">
                <a:extLst>
                  <a:ext uri="{FF2B5EF4-FFF2-40B4-BE49-F238E27FC236}">
                    <a16:creationId xmlns:a16="http://schemas.microsoft.com/office/drawing/2014/main" id="{B97177AF-CD39-A5AD-F6F3-5C755D71CDA3}"/>
                  </a:ext>
                </a:extLst>
              </p:cNvPr>
              <p:cNvSpPr/>
              <p:nvPr/>
            </p:nvSpPr>
            <p:spPr bwMode="gray">
              <a:xfrm>
                <a:off x="201930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1" name="Forme libre : forme 1120">
                <a:extLst>
                  <a:ext uri="{FF2B5EF4-FFF2-40B4-BE49-F238E27FC236}">
                    <a16:creationId xmlns:a16="http://schemas.microsoft.com/office/drawing/2014/main" id="{CA190BD2-3261-340D-3181-154E75F5E23B}"/>
                  </a:ext>
                </a:extLst>
              </p:cNvPr>
              <p:cNvSpPr/>
              <p:nvPr/>
            </p:nvSpPr>
            <p:spPr bwMode="gray">
              <a:xfrm>
                <a:off x="196977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2" name="Forme libre : forme 1121">
                <a:extLst>
                  <a:ext uri="{FF2B5EF4-FFF2-40B4-BE49-F238E27FC236}">
                    <a16:creationId xmlns:a16="http://schemas.microsoft.com/office/drawing/2014/main" id="{36030FCD-DB1D-29CF-B0E4-D908EF417673}"/>
                  </a:ext>
                </a:extLst>
              </p:cNvPr>
              <p:cNvSpPr/>
              <p:nvPr/>
            </p:nvSpPr>
            <p:spPr bwMode="gray">
              <a:xfrm>
                <a:off x="1921510" y="39547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3" name="Forme libre : forme 1122">
                <a:extLst>
                  <a:ext uri="{FF2B5EF4-FFF2-40B4-BE49-F238E27FC236}">
                    <a16:creationId xmlns:a16="http://schemas.microsoft.com/office/drawing/2014/main" id="{7C0E95EB-2ABC-5527-0A60-F7E62EE0D794}"/>
                  </a:ext>
                </a:extLst>
              </p:cNvPr>
              <p:cNvSpPr/>
              <p:nvPr/>
            </p:nvSpPr>
            <p:spPr bwMode="gray">
              <a:xfrm>
                <a:off x="628396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4" name="Forme libre : forme 1123">
                <a:extLst>
                  <a:ext uri="{FF2B5EF4-FFF2-40B4-BE49-F238E27FC236}">
                    <a16:creationId xmlns:a16="http://schemas.microsoft.com/office/drawing/2014/main" id="{E280F8EC-2145-DC9B-9544-14B290088CD1}"/>
                  </a:ext>
                </a:extLst>
              </p:cNvPr>
              <p:cNvSpPr/>
              <p:nvPr/>
            </p:nvSpPr>
            <p:spPr bwMode="gray">
              <a:xfrm>
                <a:off x="574421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5" name="Forme libre : forme 1124">
                <a:extLst>
                  <a:ext uri="{FF2B5EF4-FFF2-40B4-BE49-F238E27FC236}">
                    <a16:creationId xmlns:a16="http://schemas.microsoft.com/office/drawing/2014/main" id="{A6798875-C335-AE81-4267-05FFF2BD5174}"/>
                  </a:ext>
                </a:extLst>
              </p:cNvPr>
              <p:cNvSpPr/>
              <p:nvPr/>
            </p:nvSpPr>
            <p:spPr bwMode="gray">
              <a:xfrm>
                <a:off x="505841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6" name="Forme libre : forme 1125">
                <a:extLst>
                  <a:ext uri="{FF2B5EF4-FFF2-40B4-BE49-F238E27FC236}">
                    <a16:creationId xmlns:a16="http://schemas.microsoft.com/office/drawing/2014/main" id="{D0DA2066-6574-622B-6641-27592FFB9A73}"/>
                  </a:ext>
                </a:extLst>
              </p:cNvPr>
              <p:cNvSpPr/>
              <p:nvPr/>
            </p:nvSpPr>
            <p:spPr bwMode="gray">
              <a:xfrm>
                <a:off x="500888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7" name="Forme libre : forme 1126">
                <a:extLst>
                  <a:ext uri="{FF2B5EF4-FFF2-40B4-BE49-F238E27FC236}">
                    <a16:creationId xmlns:a16="http://schemas.microsoft.com/office/drawing/2014/main" id="{BC79CB19-20B0-EFE1-1EBE-16156DD3CF78}"/>
                  </a:ext>
                </a:extLst>
              </p:cNvPr>
              <p:cNvSpPr/>
              <p:nvPr/>
            </p:nvSpPr>
            <p:spPr bwMode="gray">
              <a:xfrm>
                <a:off x="496062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8" name="Forme libre : forme 1127">
                <a:extLst>
                  <a:ext uri="{FF2B5EF4-FFF2-40B4-BE49-F238E27FC236}">
                    <a16:creationId xmlns:a16="http://schemas.microsoft.com/office/drawing/2014/main" id="{CA06093A-D395-4E32-92A6-105CF4E96E9D}"/>
                  </a:ext>
                </a:extLst>
              </p:cNvPr>
              <p:cNvSpPr/>
              <p:nvPr/>
            </p:nvSpPr>
            <p:spPr bwMode="gray">
              <a:xfrm>
                <a:off x="491109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9" name="Forme libre : forme 1128">
                <a:extLst>
                  <a:ext uri="{FF2B5EF4-FFF2-40B4-BE49-F238E27FC236}">
                    <a16:creationId xmlns:a16="http://schemas.microsoft.com/office/drawing/2014/main" id="{21845527-70DB-3917-162C-AC5983733A14}"/>
                  </a:ext>
                </a:extLst>
              </p:cNvPr>
              <p:cNvSpPr/>
              <p:nvPr/>
            </p:nvSpPr>
            <p:spPr bwMode="gray">
              <a:xfrm>
                <a:off x="486156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0" name="Forme libre : forme 1129">
                <a:extLst>
                  <a:ext uri="{FF2B5EF4-FFF2-40B4-BE49-F238E27FC236}">
                    <a16:creationId xmlns:a16="http://schemas.microsoft.com/office/drawing/2014/main" id="{C6923EF3-8FA0-2CBB-C516-74F0510C33A7}"/>
                  </a:ext>
                </a:extLst>
              </p:cNvPr>
              <p:cNvSpPr/>
              <p:nvPr/>
            </p:nvSpPr>
            <p:spPr bwMode="gray">
              <a:xfrm>
                <a:off x="481330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1" name="Forme libre : forme 1130">
                <a:extLst>
                  <a:ext uri="{FF2B5EF4-FFF2-40B4-BE49-F238E27FC236}">
                    <a16:creationId xmlns:a16="http://schemas.microsoft.com/office/drawing/2014/main" id="{71EE4973-D65B-4333-F637-D59FE24B80E8}"/>
                  </a:ext>
                </a:extLst>
              </p:cNvPr>
              <p:cNvSpPr/>
              <p:nvPr/>
            </p:nvSpPr>
            <p:spPr bwMode="gray">
              <a:xfrm>
                <a:off x="476377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2" name="Forme libre : forme 1131">
                <a:extLst>
                  <a:ext uri="{FF2B5EF4-FFF2-40B4-BE49-F238E27FC236}">
                    <a16:creationId xmlns:a16="http://schemas.microsoft.com/office/drawing/2014/main" id="{40F0A9FA-9189-A70F-BF22-F987D98D3728}"/>
                  </a:ext>
                </a:extLst>
              </p:cNvPr>
              <p:cNvSpPr/>
              <p:nvPr/>
            </p:nvSpPr>
            <p:spPr bwMode="gray">
              <a:xfrm>
                <a:off x="471551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3" name="Forme libre : forme 1132">
                <a:extLst>
                  <a:ext uri="{FF2B5EF4-FFF2-40B4-BE49-F238E27FC236}">
                    <a16:creationId xmlns:a16="http://schemas.microsoft.com/office/drawing/2014/main" id="{FA7C54E9-668D-9602-377D-76C02D8D9A26}"/>
                  </a:ext>
                </a:extLst>
              </p:cNvPr>
              <p:cNvSpPr/>
              <p:nvPr/>
            </p:nvSpPr>
            <p:spPr bwMode="gray">
              <a:xfrm>
                <a:off x="466598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4" name="Forme libre : forme 1133">
                <a:extLst>
                  <a:ext uri="{FF2B5EF4-FFF2-40B4-BE49-F238E27FC236}">
                    <a16:creationId xmlns:a16="http://schemas.microsoft.com/office/drawing/2014/main" id="{CA1C86A2-AA59-9F2C-09C3-FD34CE519F3A}"/>
                  </a:ext>
                </a:extLst>
              </p:cNvPr>
              <p:cNvSpPr/>
              <p:nvPr/>
            </p:nvSpPr>
            <p:spPr bwMode="gray">
              <a:xfrm>
                <a:off x="461772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5" name="Forme libre : forme 1134">
                <a:extLst>
                  <a:ext uri="{FF2B5EF4-FFF2-40B4-BE49-F238E27FC236}">
                    <a16:creationId xmlns:a16="http://schemas.microsoft.com/office/drawing/2014/main" id="{9132E7FB-1096-3973-96BE-071D063607AF}"/>
                  </a:ext>
                </a:extLst>
              </p:cNvPr>
              <p:cNvSpPr/>
              <p:nvPr/>
            </p:nvSpPr>
            <p:spPr bwMode="gray">
              <a:xfrm>
                <a:off x="456819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6" name="Forme libre : forme 1135">
                <a:extLst>
                  <a:ext uri="{FF2B5EF4-FFF2-40B4-BE49-F238E27FC236}">
                    <a16:creationId xmlns:a16="http://schemas.microsoft.com/office/drawing/2014/main" id="{26E033AD-6D9A-09EA-DFE0-87FBE2606445}"/>
                  </a:ext>
                </a:extLst>
              </p:cNvPr>
              <p:cNvSpPr/>
              <p:nvPr/>
            </p:nvSpPr>
            <p:spPr bwMode="gray">
              <a:xfrm>
                <a:off x="451866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7" name="Forme libre : forme 1136">
                <a:extLst>
                  <a:ext uri="{FF2B5EF4-FFF2-40B4-BE49-F238E27FC236}">
                    <a16:creationId xmlns:a16="http://schemas.microsoft.com/office/drawing/2014/main" id="{21DB8242-F959-BEB4-16A8-EFF994457148}"/>
                  </a:ext>
                </a:extLst>
              </p:cNvPr>
              <p:cNvSpPr/>
              <p:nvPr/>
            </p:nvSpPr>
            <p:spPr bwMode="gray">
              <a:xfrm>
                <a:off x="447040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8" name="Forme libre : forme 1137">
                <a:extLst>
                  <a:ext uri="{FF2B5EF4-FFF2-40B4-BE49-F238E27FC236}">
                    <a16:creationId xmlns:a16="http://schemas.microsoft.com/office/drawing/2014/main" id="{8853927A-40C4-D570-DF1B-4999BF975FAD}"/>
                  </a:ext>
                </a:extLst>
              </p:cNvPr>
              <p:cNvSpPr/>
              <p:nvPr/>
            </p:nvSpPr>
            <p:spPr bwMode="gray">
              <a:xfrm>
                <a:off x="442087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9" name="Forme libre : forme 1138">
                <a:extLst>
                  <a:ext uri="{FF2B5EF4-FFF2-40B4-BE49-F238E27FC236}">
                    <a16:creationId xmlns:a16="http://schemas.microsoft.com/office/drawing/2014/main" id="{85CE3495-ED38-A297-4C03-039E26223350}"/>
                  </a:ext>
                </a:extLst>
              </p:cNvPr>
              <p:cNvSpPr/>
              <p:nvPr/>
            </p:nvSpPr>
            <p:spPr bwMode="gray">
              <a:xfrm>
                <a:off x="437261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0" name="Forme libre : forme 1139">
                <a:extLst>
                  <a:ext uri="{FF2B5EF4-FFF2-40B4-BE49-F238E27FC236}">
                    <a16:creationId xmlns:a16="http://schemas.microsoft.com/office/drawing/2014/main" id="{3DFC3F21-A919-0491-724A-6BA4F519DDAB}"/>
                  </a:ext>
                </a:extLst>
              </p:cNvPr>
              <p:cNvSpPr/>
              <p:nvPr/>
            </p:nvSpPr>
            <p:spPr bwMode="gray">
              <a:xfrm>
                <a:off x="432308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1" name="Forme libre : forme 1140">
                <a:extLst>
                  <a:ext uri="{FF2B5EF4-FFF2-40B4-BE49-F238E27FC236}">
                    <a16:creationId xmlns:a16="http://schemas.microsoft.com/office/drawing/2014/main" id="{4D237A44-9203-7392-5F56-6FC8DB0C7631}"/>
                  </a:ext>
                </a:extLst>
              </p:cNvPr>
              <p:cNvSpPr/>
              <p:nvPr/>
            </p:nvSpPr>
            <p:spPr bwMode="gray">
              <a:xfrm>
                <a:off x="427355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2" name="Forme libre : forme 1141">
                <a:extLst>
                  <a:ext uri="{FF2B5EF4-FFF2-40B4-BE49-F238E27FC236}">
                    <a16:creationId xmlns:a16="http://schemas.microsoft.com/office/drawing/2014/main" id="{DD34D6D2-0610-AD6D-B603-5E24D6F7F617}"/>
                  </a:ext>
                </a:extLst>
              </p:cNvPr>
              <p:cNvSpPr/>
              <p:nvPr/>
            </p:nvSpPr>
            <p:spPr bwMode="gray">
              <a:xfrm>
                <a:off x="422529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3" name="Forme libre : forme 1142">
                <a:extLst>
                  <a:ext uri="{FF2B5EF4-FFF2-40B4-BE49-F238E27FC236}">
                    <a16:creationId xmlns:a16="http://schemas.microsoft.com/office/drawing/2014/main" id="{FCFCA4A8-3D79-F883-F029-A0DC0C4C0289}"/>
                  </a:ext>
                </a:extLst>
              </p:cNvPr>
              <p:cNvSpPr/>
              <p:nvPr/>
            </p:nvSpPr>
            <p:spPr bwMode="gray">
              <a:xfrm>
                <a:off x="417576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4" name="Forme libre : forme 1143">
                <a:extLst>
                  <a:ext uri="{FF2B5EF4-FFF2-40B4-BE49-F238E27FC236}">
                    <a16:creationId xmlns:a16="http://schemas.microsoft.com/office/drawing/2014/main" id="{E4FD5092-B833-9EC2-29CF-288A36309061}"/>
                  </a:ext>
                </a:extLst>
              </p:cNvPr>
              <p:cNvSpPr/>
              <p:nvPr/>
            </p:nvSpPr>
            <p:spPr bwMode="gray">
              <a:xfrm>
                <a:off x="412750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5" name="Forme libre : forme 1144">
                <a:extLst>
                  <a:ext uri="{FF2B5EF4-FFF2-40B4-BE49-F238E27FC236}">
                    <a16:creationId xmlns:a16="http://schemas.microsoft.com/office/drawing/2014/main" id="{A3A3C1B7-7B73-624B-E26B-7BB540818550}"/>
                  </a:ext>
                </a:extLst>
              </p:cNvPr>
              <p:cNvSpPr/>
              <p:nvPr/>
            </p:nvSpPr>
            <p:spPr bwMode="gray">
              <a:xfrm>
                <a:off x="407797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6" name="Forme libre : forme 1145">
                <a:extLst>
                  <a:ext uri="{FF2B5EF4-FFF2-40B4-BE49-F238E27FC236}">
                    <a16:creationId xmlns:a16="http://schemas.microsoft.com/office/drawing/2014/main" id="{EC43EBE0-394A-255F-E274-26247A433026}"/>
                  </a:ext>
                </a:extLst>
              </p:cNvPr>
              <p:cNvSpPr/>
              <p:nvPr/>
            </p:nvSpPr>
            <p:spPr bwMode="gray">
              <a:xfrm>
                <a:off x="402844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7" name="Forme libre : forme 1146">
                <a:extLst>
                  <a:ext uri="{FF2B5EF4-FFF2-40B4-BE49-F238E27FC236}">
                    <a16:creationId xmlns:a16="http://schemas.microsoft.com/office/drawing/2014/main" id="{11EAF5B3-4655-B1BF-3C15-837FE207CFF7}"/>
                  </a:ext>
                </a:extLst>
              </p:cNvPr>
              <p:cNvSpPr/>
              <p:nvPr/>
            </p:nvSpPr>
            <p:spPr bwMode="gray">
              <a:xfrm>
                <a:off x="398018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8" name="Forme libre : forme 1147">
                <a:extLst>
                  <a:ext uri="{FF2B5EF4-FFF2-40B4-BE49-F238E27FC236}">
                    <a16:creationId xmlns:a16="http://schemas.microsoft.com/office/drawing/2014/main" id="{41C062E1-9D0A-60C5-BC19-11AFBCE992E0}"/>
                  </a:ext>
                </a:extLst>
              </p:cNvPr>
              <p:cNvSpPr/>
              <p:nvPr/>
            </p:nvSpPr>
            <p:spPr bwMode="gray">
              <a:xfrm>
                <a:off x="393065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9" name="Forme libre : forme 1148">
                <a:extLst>
                  <a:ext uri="{FF2B5EF4-FFF2-40B4-BE49-F238E27FC236}">
                    <a16:creationId xmlns:a16="http://schemas.microsoft.com/office/drawing/2014/main" id="{56FDDDE1-986B-ABE8-9483-E751D36626A3}"/>
                  </a:ext>
                </a:extLst>
              </p:cNvPr>
              <p:cNvSpPr/>
              <p:nvPr/>
            </p:nvSpPr>
            <p:spPr bwMode="gray">
              <a:xfrm>
                <a:off x="388239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0" name="Forme libre : forme 1149">
                <a:extLst>
                  <a:ext uri="{FF2B5EF4-FFF2-40B4-BE49-F238E27FC236}">
                    <a16:creationId xmlns:a16="http://schemas.microsoft.com/office/drawing/2014/main" id="{7411B782-62CA-17E5-1A51-310ABF531140}"/>
                  </a:ext>
                </a:extLst>
              </p:cNvPr>
              <p:cNvSpPr/>
              <p:nvPr/>
            </p:nvSpPr>
            <p:spPr bwMode="gray">
              <a:xfrm>
                <a:off x="383286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1" name="Forme libre : forme 1150">
                <a:extLst>
                  <a:ext uri="{FF2B5EF4-FFF2-40B4-BE49-F238E27FC236}">
                    <a16:creationId xmlns:a16="http://schemas.microsoft.com/office/drawing/2014/main" id="{40B519B0-2B89-CB03-089C-A82B6799A160}"/>
                  </a:ext>
                </a:extLst>
              </p:cNvPr>
              <p:cNvSpPr/>
              <p:nvPr/>
            </p:nvSpPr>
            <p:spPr bwMode="gray">
              <a:xfrm>
                <a:off x="378333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2" name="Forme libre : forme 1151">
                <a:extLst>
                  <a:ext uri="{FF2B5EF4-FFF2-40B4-BE49-F238E27FC236}">
                    <a16:creationId xmlns:a16="http://schemas.microsoft.com/office/drawing/2014/main" id="{CDCDEB95-E825-CD33-51DB-DBB06D9EFA44}"/>
                  </a:ext>
                </a:extLst>
              </p:cNvPr>
              <p:cNvSpPr/>
              <p:nvPr/>
            </p:nvSpPr>
            <p:spPr bwMode="gray">
              <a:xfrm>
                <a:off x="373507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3" name="Forme libre : forme 1152">
                <a:extLst>
                  <a:ext uri="{FF2B5EF4-FFF2-40B4-BE49-F238E27FC236}">
                    <a16:creationId xmlns:a16="http://schemas.microsoft.com/office/drawing/2014/main" id="{1C2D839B-6DD8-66BE-26D0-74E7D61B780D}"/>
                  </a:ext>
                </a:extLst>
              </p:cNvPr>
              <p:cNvSpPr/>
              <p:nvPr/>
            </p:nvSpPr>
            <p:spPr bwMode="gray">
              <a:xfrm>
                <a:off x="368554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4" name="Forme libre : forme 1153">
                <a:extLst>
                  <a:ext uri="{FF2B5EF4-FFF2-40B4-BE49-F238E27FC236}">
                    <a16:creationId xmlns:a16="http://schemas.microsoft.com/office/drawing/2014/main" id="{896D3C1B-3C71-B591-45EA-7AF450AAE6D7}"/>
                  </a:ext>
                </a:extLst>
              </p:cNvPr>
              <p:cNvSpPr/>
              <p:nvPr/>
            </p:nvSpPr>
            <p:spPr bwMode="gray">
              <a:xfrm>
                <a:off x="363728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5" name="Forme libre : forme 1154">
                <a:extLst>
                  <a:ext uri="{FF2B5EF4-FFF2-40B4-BE49-F238E27FC236}">
                    <a16:creationId xmlns:a16="http://schemas.microsoft.com/office/drawing/2014/main" id="{AD3707B2-F452-2961-F9A0-2AC3BF9AF86A}"/>
                  </a:ext>
                </a:extLst>
              </p:cNvPr>
              <p:cNvSpPr/>
              <p:nvPr/>
            </p:nvSpPr>
            <p:spPr bwMode="gray">
              <a:xfrm>
                <a:off x="358775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6" name="Forme libre : forme 1155">
                <a:extLst>
                  <a:ext uri="{FF2B5EF4-FFF2-40B4-BE49-F238E27FC236}">
                    <a16:creationId xmlns:a16="http://schemas.microsoft.com/office/drawing/2014/main" id="{6C9CA504-4A4A-7E64-3101-5F7C1BBB7F4B}"/>
                  </a:ext>
                </a:extLst>
              </p:cNvPr>
              <p:cNvSpPr/>
              <p:nvPr/>
            </p:nvSpPr>
            <p:spPr bwMode="gray">
              <a:xfrm>
                <a:off x="353822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7" name="Forme libre : forme 1156">
                <a:extLst>
                  <a:ext uri="{FF2B5EF4-FFF2-40B4-BE49-F238E27FC236}">
                    <a16:creationId xmlns:a16="http://schemas.microsoft.com/office/drawing/2014/main" id="{A47D0607-3C2E-6C5D-033C-0D6774C39B9C}"/>
                  </a:ext>
                </a:extLst>
              </p:cNvPr>
              <p:cNvSpPr/>
              <p:nvPr/>
            </p:nvSpPr>
            <p:spPr bwMode="gray">
              <a:xfrm>
                <a:off x="236220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8" name="Forme libre : forme 1157">
                <a:extLst>
                  <a:ext uri="{FF2B5EF4-FFF2-40B4-BE49-F238E27FC236}">
                    <a16:creationId xmlns:a16="http://schemas.microsoft.com/office/drawing/2014/main" id="{BC0D31C5-5CF8-A215-EE1F-12AC36FACDAB}"/>
                  </a:ext>
                </a:extLst>
              </p:cNvPr>
              <p:cNvSpPr/>
              <p:nvPr/>
            </p:nvSpPr>
            <p:spPr bwMode="gray">
              <a:xfrm>
                <a:off x="231394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9" name="Forme libre : forme 1158">
                <a:extLst>
                  <a:ext uri="{FF2B5EF4-FFF2-40B4-BE49-F238E27FC236}">
                    <a16:creationId xmlns:a16="http://schemas.microsoft.com/office/drawing/2014/main" id="{E521B666-C11C-3A81-5019-6B7EA9B6E3E4}"/>
                  </a:ext>
                </a:extLst>
              </p:cNvPr>
              <p:cNvSpPr/>
              <p:nvPr/>
            </p:nvSpPr>
            <p:spPr bwMode="gray">
              <a:xfrm>
                <a:off x="226441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0" name="Forme libre : forme 1159">
                <a:extLst>
                  <a:ext uri="{FF2B5EF4-FFF2-40B4-BE49-F238E27FC236}">
                    <a16:creationId xmlns:a16="http://schemas.microsoft.com/office/drawing/2014/main" id="{7C6E452B-8B4A-4F43-25B4-A2B59CD7CC3B}"/>
                  </a:ext>
                </a:extLst>
              </p:cNvPr>
              <p:cNvSpPr/>
              <p:nvPr/>
            </p:nvSpPr>
            <p:spPr bwMode="gray">
              <a:xfrm>
                <a:off x="221488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1" name="Forme libre : forme 1160">
                <a:extLst>
                  <a:ext uri="{FF2B5EF4-FFF2-40B4-BE49-F238E27FC236}">
                    <a16:creationId xmlns:a16="http://schemas.microsoft.com/office/drawing/2014/main" id="{EAB185EE-AF7C-5CAB-392A-F084BA359303}"/>
                  </a:ext>
                </a:extLst>
              </p:cNvPr>
              <p:cNvSpPr/>
              <p:nvPr/>
            </p:nvSpPr>
            <p:spPr bwMode="gray">
              <a:xfrm>
                <a:off x="216662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2" name="Forme libre : forme 1161">
                <a:extLst>
                  <a:ext uri="{FF2B5EF4-FFF2-40B4-BE49-F238E27FC236}">
                    <a16:creationId xmlns:a16="http://schemas.microsoft.com/office/drawing/2014/main" id="{93634583-8BCB-DA1F-9A87-2087EA55E554}"/>
                  </a:ext>
                </a:extLst>
              </p:cNvPr>
              <p:cNvSpPr/>
              <p:nvPr/>
            </p:nvSpPr>
            <p:spPr bwMode="gray">
              <a:xfrm>
                <a:off x="211709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3" name="Forme libre : forme 1162">
                <a:extLst>
                  <a:ext uri="{FF2B5EF4-FFF2-40B4-BE49-F238E27FC236}">
                    <a16:creationId xmlns:a16="http://schemas.microsoft.com/office/drawing/2014/main" id="{39737F42-CBD8-D96A-167C-265F43659E20}"/>
                  </a:ext>
                </a:extLst>
              </p:cNvPr>
              <p:cNvSpPr/>
              <p:nvPr/>
            </p:nvSpPr>
            <p:spPr bwMode="gray">
              <a:xfrm>
                <a:off x="206883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4" name="Forme libre : forme 1163">
                <a:extLst>
                  <a:ext uri="{FF2B5EF4-FFF2-40B4-BE49-F238E27FC236}">
                    <a16:creationId xmlns:a16="http://schemas.microsoft.com/office/drawing/2014/main" id="{28FA2C6B-0446-B87B-6729-43A4B0BB1D3A}"/>
                  </a:ext>
                </a:extLst>
              </p:cNvPr>
              <p:cNvSpPr/>
              <p:nvPr/>
            </p:nvSpPr>
            <p:spPr bwMode="gray">
              <a:xfrm>
                <a:off x="201930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5" name="Forme libre : forme 1164">
                <a:extLst>
                  <a:ext uri="{FF2B5EF4-FFF2-40B4-BE49-F238E27FC236}">
                    <a16:creationId xmlns:a16="http://schemas.microsoft.com/office/drawing/2014/main" id="{201CE0A1-0E80-C060-4D53-DB276A68A80A}"/>
                  </a:ext>
                </a:extLst>
              </p:cNvPr>
              <p:cNvSpPr/>
              <p:nvPr/>
            </p:nvSpPr>
            <p:spPr bwMode="gray">
              <a:xfrm>
                <a:off x="196977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6" name="Forme libre : forme 1165">
                <a:extLst>
                  <a:ext uri="{FF2B5EF4-FFF2-40B4-BE49-F238E27FC236}">
                    <a16:creationId xmlns:a16="http://schemas.microsoft.com/office/drawing/2014/main" id="{C8682971-C206-F82B-89FA-E177273D48FE}"/>
                  </a:ext>
                </a:extLst>
              </p:cNvPr>
              <p:cNvSpPr/>
              <p:nvPr/>
            </p:nvSpPr>
            <p:spPr bwMode="gray">
              <a:xfrm>
                <a:off x="192151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7" name="Forme libre : forme 1166">
                <a:extLst>
                  <a:ext uri="{FF2B5EF4-FFF2-40B4-BE49-F238E27FC236}">
                    <a16:creationId xmlns:a16="http://schemas.microsoft.com/office/drawing/2014/main" id="{8327B96C-82AA-1BBF-0CFF-9DD7293E0DC3}"/>
                  </a:ext>
                </a:extLst>
              </p:cNvPr>
              <p:cNvSpPr/>
              <p:nvPr/>
            </p:nvSpPr>
            <p:spPr bwMode="gray">
              <a:xfrm>
                <a:off x="187198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8" name="Forme libre : forme 1167">
                <a:extLst>
                  <a:ext uri="{FF2B5EF4-FFF2-40B4-BE49-F238E27FC236}">
                    <a16:creationId xmlns:a16="http://schemas.microsoft.com/office/drawing/2014/main" id="{A263EF52-B31A-A061-D75D-CB33400D452D}"/>
                  </a:ext>
                </a:extLst>
              </p:cNvPr>
              <p:cNvSpPr/>
              <p:nvPr/>
            </p:nvSpPr>
            <p:spPr bwMode="gray">
              <a:xfrm>
                <a:off x="1823720" y="3905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9" name="Forme libre : forme 1168">
                <a:extLst>
                  <a:ext uri="{FF2B5EF4-FFF2-40B4-BE49-F238E27FC236}">
                    <a16:creationId xmlns:a16="http://schemas.microsoft.com/office/drawing/2014/main" id="{E54B768A-7FD8-CFA7-F4F3-A78437921E8F}"/>
                  </a:ext>
                </a:extLst>
              </p:cNvPr>
              <p:cNvSpPr/>
              <p:nvPr/>
            </p:nvSpPr>
            <p:spPr bwMode="gray">
              <a:xfrm>
                <a:off x="643001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0" name="Forme libre : forme 1169">
                <a:extLst>
                  <a:ext uri="{FF2B5EF4-FFF2-40B4-BE49-F238E27FC236}">
                    <a16:creationId xmlns:a16="http://schemas.microsoft.com/office/drawing/2014/main" id="{C9459E3A-CA80-40D1-D946-7690FF7294FB}"/>
                  </a:ext>
                </a:extLst>
              </p:cNvPr>
              <p:cNvSpPr/>
              <p:nvPr/>
            </p:nvSpPr>
            <p:spPr bwMode="gray">
              <a:xfrm>
                <a:off x="638175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1" name="Forme libre : forme 1170">
                <a:extLst>
                  <a:ext uri="{FF2B5EF4-FFF2-40B4-BE49-F238E27FC236}">
                    <a16:creationId xmlns:a16="http://schemas.microsoft.com/office/drawing/2014/main" id="{0F8BFB45-1BBC-4FDC-E5B9-96C688D78793}"/>
                  </a:ext>
                </a:extLst>
              </p:cNvPr>
              <p:cNvSpPr/>
              <p:nvPr/>
            </p:nvSpPr>
            <p:spPr bwMode="gray">
              <a:xfrm>
                <a:off x="623443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2" name="Forme libre : forme 1171">
                <a:extLst>
                  <a:ext uri="{FF2B5EF4-FFF2-40B4-BE49-F238E27FC236}">
                    <a16:creationId xmlns:a16="http://schemas.microsoft.com/office/drawing/2014/main" id="{FC78904C-5EA0-E1EA-588D-6CB2B772DCF1}"/>
                  </a:ext>
                </a:extLst>
              </p:cNvPr>
              <p:cNvSpPr/>
              <p:nvPr/>
            </p:nvSpPr>
            <p:spPr bwMode="gray">
              <a:xfrm>
                <a:off x="574421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3" name="Forme libre : forme 1172">
                <a:extLst>
                  <a:ext uri="{FF2B5EF4-FFF2-40B4-BE49-F238E27FC236}">
                    <a16:creationId xmlns:a16="http://schemas.microsoft.com/office/drawing/2014/main" id="{E67D6A32-326A-6408-0972-003F4E832255}"/>
                  </a:ext>
                </a:extLst>
              </p:cNvPr>
              <p:cNvSpPr/>
              <p:nvPr/>
            </p:nvSpPr>
            <p:spPr bwMode="gray">
              <a:xfrm>
                <a:off x="505841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4" name="Forme libre : forme 1173">
                <a:extLst>
                  <a:ext uri="{FF2B5EF4-FFF2-40B4-BE49-F238E27FC236}">
                    <a16:creationId xmlns:a16="http://schemas.microsoft.com/office/drawing/2014/main" id="{CC470C3C-327E-92E5-84C6-8DC15EA4C295}"/>
                  </a:ext>
                </a:extLst>
              </p:cNvPr>
              <p:cNvSpPr/>
              <p:nvPr/>
            </p:nvSpPr>
            <p:spPr bwMode="gray">
              <a:xfrm>
                <a:off x="500888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5" name="Forme libre : forme 1174">
                <a:extLst>
                  <a:ext uri="{FF2B5EF4-FFF2-40B4-BE49-F238E27FC236}">
                    <a16:creationId xmlns:a16="http://schemas.microsoft.com/office/drawing/2014/main" id="{FEACEC69-157F-02E3-3BD9-4E23B05EF5CF}"/>
                  </a:ext>
                </a:extLst>
              </p:cNvPr>
              <p:cNvSpPr/>
              <p:nvPr/>
            </p:nvSpPr>
            <p:spPr bwMode="gray">
              <a:xfrm>
                <a:off x="496062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6" name="Forme libre : forme 1175">
                <a:extLst>
                  <a:ext uri="{FF2B5EF4-FFF2-40B4-BE49-F238E27FC236}">
                    <a16:creationId xmlns:a16="http://schemas.microsoft.com/office/drawing/2014/main" id="{D001710E-C454-1B00-E2F1-95B828B3D9EC}"/>
                  </a:ext>
                </a:extLst>
              </p:cNvPr>
              <p:cNvSpPr/>
              <p:nvPr/>
            </p:nvSpPr>
            <p:spPr bwMode="gray">
              <a:xfrm>
                <a:off x="491109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7" name="Forme libre : forme 1176">
                <a:extLst>
                  <a:ext uri="{FF2B5EF4-FFF2-40B4-BE49-F238E27FC236}">
                    <a16:creationId xmlns:a16="http://schemas.microsoft.com/office/drawing/2014/main" id="{2E0129D3-C8A5-C119-C17A-A49B85695A54}"/>
                  </a:ext>
                </a:extLst>
              </p:cNvPr>
              <p:cNvSpPr/>
              <p:nvPr/>
            </p:nvSpPr>
            <p:spPr bwMode="gray">
              <a:xfrm>
                <a:off x="486156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8" name="Forme libre : forme 1177">
                <a:extLst>
                  <a:ext uri="{FF2B5EF4-FFF2-40B4-BE49-F238E27FC236}">
                    <a16:creationId xmlns:a16="http://schemas.microsoft.com/office/drawing/2014/main" id="{2848CA31-2E09-6AE7-6764-A7E562818F74}"/>
                  </a:ext>
                </a:extLst>
              </p:cNvPr>
              <p:cNvSpPr/>
              <p:nvPr/>
            </p:nvSpPr>
            <p:spPr bwMode="gray">
              <a:xfrm>
                <a:off x="481330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9" name="Forme libre : forme 1178">
                <a:extLst>
                  <a:ext uri="{FF2B5EF4-FFF2-40B4-BE49-F238E27FC236}">
                    <a16:creationId xmlns:a16="http://schemas.microsoft.com/office/drawing/2014/main" id="{4E37224F-53B9-88F2-6E82-445CC6FDB6A0}"/>
                  </a:ext>
                </a:extLst>
              </p:cNvPr>
              <p:cNvSpPr/>
              <p:nvPr/>
            </p:nvSpPr>
            <p:spPr bwMode="gray">
              <a:xfrm>
                <a:off x="476377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0" name="Forme libre : forme 1179">
                <a:extLst>
                  <a:ext uri="{FF2B5EF4-FFF2-40B4-BE49-F238E27FC236}">
                    <a16:creationId xmlns:a16="http://schemas.microsoft.com/office/drawing/2014/main" id="{EB0A2E8E-8B23-4840-182A-78A35C8DA48C}"/>
                  </a:ext>
                </a:extLst>
              </p:cNvPr>
              <p:cNvSpPr/>
              <p:nvPr/>
            </p:nvSpPr>
            <p:spPr bwMode="gray">
              <a:xfrm>
                <a:off x="471551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1" name="Forme libre : forme 1180">
                <a:extLst>
                  <a:ext uri="{FF2B5EF4-FFF2-40B4-BE49-F238E27FC236}">
                    <a16:creationId xmlns:a16="http://schemas.microsoft.com/office/drawing/2014/main" id="{B0A85F0D-EA3E-8A42-9092-AFF24368FB2E}"/>
                  </a:ext>
                </a:extLst>
              </p:cNvPr>
              <p:cNvSpPr/>
              <p:nvPr/>
            </p:nvSpPr>
            <p:spPr bwMode="gray">
              <a:xfrm>
                <a:off x="466598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2" name="Forme libre : forme 1181">
                <a:extLst>
                  <a:ext uri="{FF2B5EF4-FFF2-40B4-BE49-F238E27FC236}">
                    <a16:creationId xmlns:a16="http://schemas.microsoft.com/office/drawing/2014/main" id="{556FE8AE-B470-4B25-16B6-897651E89DD0}"/>
                  </a:ext>
                </a:extLst>
              </p:cNvPr>
              <p:cNvSpPr/>
              <p:nvPr/>
            </p:nvSpPr>
            <p:spPr bwMode="gray">
              <a:xfrm>
                <a:off x="461772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3" name="Forme libre : forme 1182">
                <a:extLst>
                  <a:ext uri="{FF2B5EF4-FFF2-40B4-BE49-F238E27FC236}">
                    <a16:creationId xmlns:a16="http://schemas.microsoft.com/office/drawing/2014/main" id="{8D9C3AF7-B530-3DF1-DC1B-EAA6B14F9478}"/>
                  </a:ext>
                </a:extLst>
              </p:cNvPr>
              <p:cNvSpPr/>
              <p:nvPr/>
            </p:nvSpPr>
            <p:spPr bwMode="gray">
              <a:xfrm>
                <a:off x="456819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4" name="Forme libre : forme 1183">
                <a:extLst>
                  <a:ext uri="{FF2B5EF4-FFF2-40B4-BE49-F238E27FC236}">
                    <a16:creationId xmlns:a16="http://schemas.microsoft.com/office/drawing/2014/main" id="{C071B626-DE45-E53E-D078-44A1A36BBB23}"/>
                  </a:ext>
                </a:extLst>
              </p:cNvPr>
              <p:cNvSpPr/>
              <p:nvPr/>
            </p:nvSpPr>
            <p:spPr bwMode="gray">
              <a:xfrm>
                <a:off x="451866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5" name="Forme libre : forme 1184">
                <a:extLst>
                  <a:ext uri="{FF2B5EF4-FFF2-40B4-BE49-F238E27FC236}">
                    <a16:creationId xmlns:a16="http://schemas.microsoft.com/office/drawing/2014/main" id="{6804D40F-22CF-4A89-564C-8E903E42A4E8}"/>
                  </a:ext>
                </a:extLst>
              </p:cNvPr>
              <p:cNvSpPr/>
              <p:nvPr/>
            </p:nvSpPr>
            <p:spPr bwMode="gray">
              <a:xfrm>
                <a:off x="447040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6" name="Forme libre : forme 1185">
                <a:extLst>
                  <a:ext uri="{FF2B5EF4-FFF2-40B4-BE49-F238E27FC236}">
                    <a16:creationId xmlns:a16="http://schemas.microsoft.com/office/drawing/2014/main" id="{1EA5F4BE-CA55-2F29-21F0-D69F2AB94845}"/>
                  </a:ext>
                </a:extLst>
              </p:cNvPr>
              <p:cNvSpPr/>
              <p:nvPr/>
            </p:nvSpPr>
            <p:spPr bwMode="gray">
              <a:xfrm>
                <a:off x="442087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7" name="Forme libre : forme 1186">
                <a:extLst>
                  <a:ext uri="{FF2B5EF4-FFF2-40B4-BE49-F238E27FC236}">
                    <a16:creationId xmlns:a16="http://schemas.microsoft.com/office/drawing/2014/main" id="{B4FBCFA8-F568-C4EB-DF7F-5A3D45412AE7}"/>
                  </a:ext>
                </a:extLst>
              </p:cNvPr>
              <p:cNvSpPr/>
              <p:nvPr/>
            </p:nvSpPr>
            <p:spPr bwMode="gray">
              <a:xfrm>
                <a:off x="437261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8" name="Forme libre : forme 1187">
                <a:extLst>
                  <a:ext uri="{FF2B5EF4-FFF2-40B4-BE49-F238E27FC236}">
                    <a16:creationId xmlns:a16="http://schemas.microsoft.com/office/drawing/2014/main" id="{9F9E3CFB-9A46-0B7D-DBFC-497BAC801610}"/>
                  </a:ext>
                </a:extLst>
              </p:cNvPr>
              <p:cNvSpPr/>
              <p:nvPr/>
            </p:nvSpPr>
            <p:spPr bwMode="gray">
              <a:xfrm>
                <a:off x="432308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9" name="Forme libre : forme 1188">
                <a:extLst>
                  <a:ext uri="{FF2B5EF4-FFF2-40B4-BE49-F238E27FC236}">
                    <a16:creationId xmlns:a16="http://schemas.microsoft.com/office/drawing/2014/main" id="{F10AEB9C-AA34-4E99-19C8-0D7744C21BC3}"/>
                  </a:ext>
                </a:extLst>
              </p:cNvPr>
              <p:cNvSpPr/>
              <p:nvPr/>
            </p:nvSpPr>
            <p:spPr bwMode="gray">
              <a:xfrm>
                <a:off x="427355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0" name="Forme libre : forme 1189">
                <a:extLst>
                  <a:ext uri="{FF2B5EF4-FFF2-40B4-BE49-F238E27FC236}">
                    <a16:creationId xmlns:a16="http://schemas.microsoft.com/office/drawing/2014/main" id="{753C552C-AA82-9A23-D56E-04EB6D98ADB5}"/>
                  </a:ext>
                </a:extLst>
              </p:cNvPr>
              <p:cNvSpPr/>
              <p:nvPr/>
            </p:nvSpPr>
            <p:spPr bwMode="gray">
              <a:xfrm>
                <a:off x="422529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1" name="Forme libre : forme 1190">
                <a:extLst>
                  <a:ext uri="{FF2B5EF4-FFF2-40B4-BE49-F238E27FC236}">
                    <a16:creationId xmlns:a16="http://schemas.microsoft.com/office/drawing/2014/main" id="{66639133-9723-1799-B663-9AD233CA7986}"/>
                  </a:ext>
                </a:extLst>
              </p:cNvPr>
              <p:cNvSpPr/>
              <p:nvPr/>
            </p:nvSpPr>
            <p:spPr bwMode="gray">
              <a:xfrm>
                <a:off x="417576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2" name="Forme libre : forme 1191">
                <a:extLst>
                  <a:ext uri="{FF2B5EF4-FFF2-40B4-BE49-F238E27FC236}">
                    <a16:creationId xmlns:a16="http://schemas.microsoft.com/office/drawing/2014/main" id="{E749B787-06DA-0207-C1A5-528E73917A74}"/>
                  </a:ext>
                </a:extLst>
              </p:cNvPr>
              <p:cNvSpPr/>
              <p:nvPr/>
            </p:nvSpPr>
            <p:spPr bwMode="gray">
              <a:xfrm>
                <a:off x="412750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3" name="Forme libre : forme 1192">
                <a:extLst>
                  <a:ext uri="{FF2B5EF4-FFF2-40B4-BE49-F238E27FC236}">
                    <a16:creationId xmlns:a16="http://schemas.microsoft.com/office/drawing/2014/main" id="{82B7C178-6BD1-143F-3DB3-095BA9CBBFF3}"/>
                  </a:ext>
                </a:extLst>
              </p:cNvPr>
              <p:cNvSpPr/>
              <p:nvPr/>
            </p:nvSpPr>
            <p:spPr bwMode="gray">
              <a:xfrm>
                <a:off x="407797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4" name="Forme libre : forme 1193">
                <a:extLst>
                  <a:ext uri="{FF2B5EF4-FFF2-40B4-BE49-F238E27FC236}">
                    <a16:creationId xmlns:a16="http://schemas.microsoft.com/office/drawing/2014/main" id="{965685B7-E8AA-8CE3-2B48-7DFF1156C561}"/>
                  </a:ext>
                </a:extLst>
              </p:cNvPr>
              <p:cNvSpPr/>
              <p:nvPr/>
            </p:nvSpPr>
            <p:spPr bwMode="gray">
              <a:xfrm>
                <a:off x="402844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5" name="Forme libre : forme 1194">
                <a:extLst>
                  <a:ext uri="{FF2B5EF4-FFF2-40B4-BE49-F238E27FC236}">
                    <a16:creationId xmlns:a16="http://schemas.microsoft.com/office/drawing/2014/main" id="{A20273C4-31C6-FD88-57E6-93358DDB3CC7}"/>
                  </a:ext>
                </a:extLst>
              </p:cNvPr>
              <p:cNvSpPr/>
              <p:nvPr/>
            </p:nvSpPr>
            <p:spPr bwMode="gray">
              <a:xfrm>
                <a:off x="398018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6" name="Forme libre : forme 1195">
                <a:extLst>
                  <a:ext uri="{FF2B5EF4-FFF2-40B4-BE49-F238E27FC236}">
                    <a16:creationId xmlns:a16="http://schemas.microsoft.com/office/drawing/2014/main" id="{B2DCA118-D3AC-A72A-A4C5-025BE72CD90F}"/>
                  </a:ext>
                </a:extLst>
              </p:cNvPr>
              <p:cNvSpPr/>
              <p:nvPr/>
            </p:nvSpPr>
            <p:spPr bwMode="gray">
              <a:xfrm>
                <a:off x="393065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7" name="Forme libre : forme 1196">
                <a:extLst>
                  <a:ext uri="{FF2B5EF4-FFF2-40B4-BE49-F238E27FC236}">
                    <a16:creationId xmlns:a16="http://schemas.microsoft.com/office/drawing/2014/main" id="{BF0F76B8-71B8-0D7C-B84D-9BFA68ECC2DF}"/>
                  </a:ext>
                </a:extLst>
              </p:cNvPr>
              <p:cNvSpPr/>
              <p:nvPr/>
            </p:nvSpPr>
            <p:spPr bwMode="gray">
              <a:xfrm>
                <a:off x="388239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8" name="Forme libre : forme 1197">
                <a:extLst>
                  <a:ext uri="{FF2B5EF4-FFF2-40B4-BE49-F238E27FC236}">
                    <a16:creationId xmlns:a16="http://schemas.microsoft.com/office/drawing/2014/main" id="{51CD449F-AC3C-A235-FE0E-C9293667C4CD}"/>
                  </a:ext>
                </a:extLst>
              </p:cNvPr>
              <p:cNvSpPr/>
              <p:nvPr/>
            </p:nvSpPr>
            <p:spPr bwMode="gray">
              <a:xfrm>
                <a:off x="383286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9" name="Forme libre : forme 1198">
                <a:extLst>
                  <a:ext uri="{FF2B5EF4-FFF2-40B4-BE49-F238E27FC236}">
                    <a16:creationId xmlns:a16="http://schemas.microsoft.com/office/drawing/2014/main" id="{E7FD8F6D-2F95-1045-9DD3-6ED463802CA5}"/>
                  </a:ext>
                </a:extLst>
              </p:cNvPr>
              <p:cNvSpPr/>
              <p:nvPr/>
            </p:nvSpPr>
            <p:spPr bwMode="gray">
              <a:xfrm>
                <a:off x="378333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0" name="Forme libre : forme 1199">
                <a:extLst>
                  <a:ext uri="{FF2B5EF4-FFF2-40B4-BE49-F238E27FC236}">
                    <a16:creationId xmlns:a16="http://schemas.microsoft.com/office/drawing/2014/main" id="{F2A9109C-566C-CF45-7067-1226792C98F1}"/>
                  </a:ext>
                </a:extLst>
              </p:cNvPr>
              <p:cNvSpPr/>
              <p:nvPr/>
            </p:nvSpPr>
            <p:spPr bwMode="gray">
              <a:xfrm>
                <a:off x="373507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1" name="Forme libre : forme 1200">
                <a:extLst>
                  <a:ext uri="{FF2B5EF4-FFF2-40B4-BE49-F238E27FC236}">
                    <a16:creationId xmlns:a16="http://schemas.microsoft.com/office/drawing/2014/main" id="{F8C913F0-A537-DF68-C9AF-F8A5FE87142C}"/>
                  </a:ext>
                </a:extLst>
              </p:cNvPr>
              <p:cNvSpPr/>
              <p:nvPr/>
            </p:nvSpPr>
            <p:spPr bwMode="gray">
              <a:xfrm>
                <a:off x="368554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2" name="Forme libre : forme 1201">
                <a:extLst>
                  <a:ext uri="{FF2B5EF4-FFF2-40B4-BE49-F238E27FC236}">
                    <a16:creationId xmlns:a16="http://schemas.microsoft.com/office/drawing/2014/main" id="{16878251-A13F-61E5-DB6D-6E40EBE34849}"/>
                  </a:ext>
                </a:extLst>
              </p:cNvPr>
              <p:cNvSpPr/>
              <p:nvPr/>
            </p:nvSpPr>
            <p:spPr bwMode="gray">
              <a:xfrm>
                <a:off x="363728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3" name="Forme libre : forme 1202">
                <a:extLst>
                  <a:ext uri="{FF2B5EF4-FFF2-40B4-BE49-F238E27FC236}">
                    <a16:creationId xmlns:a16="http://schemas.microsoft.com/office/drawing/2014/main" id="{23C52C71-BD92-9B34-A461-88FB4BCE1832}"/>
                  </a:ext>
                </a:extLst>
              </p:cNvPr>
              <p:cNvSpPr/>
              <p:nvPr/>
            </p:nvSpPr>
            <p:spPr bwMode="gray">
              <a:xfrm>
                <a:off x="358775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4" name="Forme libre : forme 1203">
                <a:extLst>
                  <a:ext uri="{FF2B5EF4-FFF2-40B4-BE49-F238E27FC236}">
                    <a16:creationId xmlns:a16="http://schemas.microsoft.com/office/drawing/2014/main" id="{2A196004-2E8B-97D4-8486-54C7640D83C2}"/>
                  </a:ext>
                </a:extLst>
              </p:cNvPr>
              <p:cNvSpPr/>
              <p:nvPr/>
            </p:nvSpPr>
            <p:spPr bwMode="gray">
              <a:xfrm>
                <a:off x="353822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5" name="Forme libre : forme 1204">
                <a:extLst>
                  <a:ext uri="{FF2B5EF4-FFF2-40B4-BE49-F238E27FC236}">
                    <a16:creationId xmlns:a16="http://schemas.microsoft.com/office/drawing/2014/main" id="{BE38ABFB-3982-FC5C-6A0A-D06D004CB0D2}"/>
                  </a:ext>
                </a:extLst>
              </p:cNvPr>
              <p:cNvSpPr/>
              <p:nvPr/>
            </p:nvSpPr>
            <p:spPr bwMode="gray">
              <a:xfrm>
                <a:off x="348996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6" name="Forme libre : forme 1205">
                <a:extLst>
                  <a:ext uri="{FF2B5EF4-FFF2-40B4-BE49-F238E27FC236}">
                    <a16:creationId xmlns:a16="http://schemas.microsoft.com/office/drawing/2014/main" id="{65964B92-3849-A260-3EA8-B09A79592781}"/>
                  </a:ext>
                </a:extLst>
              </p:cNvPr>
              <p:cNvSpPr/>
              <p:nvPr/>
            </p:nvSpPr>
            <p:spPr bwMode="gray">
              <a:xfrm>
                <a:off x="231394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7" name="Forme libre : forme 1206">
                <a:extLst>
                  <a:ext uri="{FF2B5EF4-FFF2-40B4-BE49-F238E27FC236}">
                    <a16:creationId xmlns:a16="http://schemas.microsoft.com/office/drawing/2014/main" id="{6C42EDDE-D407-A036-0EA8-0E099E2B9C9F}"/>
                  </a:ext>
                </a:extLst>
              </p:cNvPr>
              <p:cNvSpPr/>
              <p:nvPr/>
            </p:nvSpPr>
            <p:spPr bwMode="gray">
              <a:xfrm>
                <a:off x="226441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8" name="Forme libre : forme 1207">
                <a:extLst>
                  <a:ext uri="{FF2B5EF4-FFF2-40B4-BE49-F238E27FC236}">
                    <a16:creationId xmlns:a16="http://schemas.microsoft.com/office/drawing/2014/main" id="{5FCCDAA0-5F25-457B-60CF-C8D69FF7C5BD}"/>
                  </a:ext>
                </a:extLst>
              </p:cNvPr>
              <p:cNvSpPr/>
              <p:nvPr/>
            </p:nvSpPr>
            <p:spPr bwMode="gray">
              <a:xfrm>
                <a:off x="221488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9" name="Forme libre : forme 1208">
                <a:extLst>
                  <a:ext uri="{FF2B5EF4-FFF2-40B4-BE49-F238E27FC236}">
                    <a16:creationId xmlns:a16="http://schemas.microsoft.com/office/drawing/2014/main" id="{27841E92-DA58-8223-A3D0-298F78A336B1}"/>
                  </a:ext>
                </a:extLst>
              </p:cNvPr>
              <p:cNvSpPr/>
              <p:nvPr/>
            </p:nvSpPr>
            <p:spPr bwMode="gray">
              <a:xfrm>
                <a:off x="216662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0" name="Forme libre : forme 1209">
                <a:extLst>
                  <a:ext uri="{FF2B5EF4-FFF2-40B4-BE49-F238E27FC236}">
                    <a16:creationId xmlns:a16="http://schemas.microsoft.com/office/drawing/2014/main" id="{2662BF75-5918-2FE5-B0EE-118F14B9EE72}"/>
                  </a:ext>
                </a:extLst>
              </p:cNvPr>
              <p:cNvSpPr/>
              <p:nvPr/>
            </p:nvSpPr>
            <p:spPr bwMode="gray">
              <a:xfrm>
                <a:off x="211709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1" name="Forme libre : forme 1210">
                <a:extLst>
                  <a:ext uri="{FF2B5EF4-FFF2-40B4-BE49-F238E27FC236}">
                    <a16:creationId xmlns:a16="http://schemas.microsoft.com/office/drawing/2014/main" id="{543E54AD-732E-3FFD-7C01-E5A47B465078}"/>
                  </a:ext>
                </a:extLst>
              </p:cNvPr>
              <p:cNvSpPr/>
              <p:nvPr/>
            </p:nvSpPr>
            <p:spPr bwMode="gray">
              <a:xfrm>
                <a:off x="206883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2" name="Forme libre : forme 1211">
                <a:extLst>
                  <a:ext uri="{FF2B5EF4-FFF2-40B4-BE49-F238E27FC236}">
                    <a16:creationId xmlns:a16="http://schemas.microsoft.com/office/drawing/2014/main" id="{96A9026C-55A7-306D-8E1A-FDC8CF4DF1C7}"/>
                  </a:ext>
                </a:extLst>
              </p:cNvPr>
              <p:cNvSpPr/>
              <p:nvPr/>
            </p:nvSpPr>
            <p:spPr bwMode="gray">
              <a:xfrm>
                <a:off x="201930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3" name="Forme libre : forme 1212">
                <a:extLst>
                  <a:ext uri="{FF2B5EF4-FFF2-40B4-BE49-F238E27FC236}">
                    <a16:creationId xmlns:a16="http://schemas.microsoft.com/office/drawing/2014/main" id="{341567E4-457B-F271-9A76-413E2ADEE42C}"/>
                  </a:ext>
                </a:extLst>
              </p:cNvPr>
              <p:cNvSpPr/>
              <p:nvPr/>
            </p:nvSpPr>
            <p:spPr bwMode="gray">
              <a:xfrm>
                <a:off x="196977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4" name="Forme libre : forme 1213">
                <a:extLst>
                  <a:ext uri="{FF2B5EF4-FFF2-40B4-BE49-F238E27FC236}">
                    <a16:creationId xmlns:a16="http://schemas.microsoft.com/office/drawing/2014/main" id="{7A638188-05EC-2041-E99A-45FA4ECB2114}"/>
                  </a:ext>
                </a:extLst>
              </p:cNvPr>
              <p:cNvSpPr/>
              <p:nvPr/>
            </p:nvSpPr>
            <p:spPr bwMode="gray">
              <a:xfrm>
                <a:off x="1774190" y="38569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5" name="Forme libre : forme 1214">
                <a:extLst>
                  <a:ext uri="{FF2B5EF4-FFF2-40B4-BE49-F238E27FC236}">
                    <a16:creationId xmlns:a16="http://schemas.microsoft.com/office/drawing/2014/main" id="{F1E30E34-6F93-EFBE-5EB3-B276518AFC96}"/>
                  </a:ext>
                </a:extLst>
              </p:cNvPr>
              <p:cNvSpPr/>
              <p:nvPr/>
            </p:nvSpPr>
            <p:spPr bwMode="gray">
              <a:xfrm>
                <a:off x="6479540" y="38074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6" name="Forme libre : forme 1215">
                <a:extLst>
                  <a:ext uri="{FF2B5EF4-FFF2-40B4-BE49-F238E27FC236}">
                    <a16:creationId xmlns:a16="http://schemas.microsoft.com/office/drawing/2014/main" id="{56DE100A-5BC6-6727-A825-B393BABEA4EB}"/>
                  </a:ext>
                </a:extLst>
              </p:cNvPr>
              <p:cNvSpPr/>
              <p:nvPr/>
            </p:nvSpPr>
            <p:spPr bwMode="gray">
              <a:xfrm>
                <a:off x="643001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7" name="Forme libre : forme 1216">
                <a:extLst>
                  <a:ext uri="{FF2B5EF4-FFF2-40B4-BE49-F238E27FC236}">
                    <a16:creationId xmlns:a16="http://schemas.microsoft.com/office/drawing/2014/main" id="{29BADB10-1E54-4CC8-6918-C166F7155F7E}"/>
                  </a:ext>
                </a:extLst>
              </p:cNvPr>
              <p:cNvSpPr/>
              <p:nvPr/>
            </p:nvSpPr>
            <p:spPr bwMode="gray">
              <a:xfrm>
                <a:off x="638175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8" name="Forme libre : forme 1217">
                <a:extLst>
                  <a:ext uri="{FF2B5EF4-FFF2-40B4-BE49-F238E27FC236}">
                    <a16:creationId xmlns:a16="http://schemas.microsoft.com/office/drawing/2014/main" id="{486DEECE-EF8C-72CD-ED40-2B32746B4E77}"/>
                  </a:ext>
                </a:extLst>
              </p:cNvPr>
              <p:cNvSpPr/>
              <p:nvPr/>
            </p:nvSpPr>
            <p:spPr bwMode="gray">
              <a:xfrm>
                <a:off x="633222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9" name="Forme libre : forme 1218">
                <a:extLst>
                  <a:ext uri="{FF2B5EF4-FFF2-40B4-BE49-F238E27FC236}">
                    <a16:creationId xmlns:a16="http://schemas.microsoft.com/office/drawing/2014/main" id="{2E27651C-3964-86E8-0D61-C3F9900C7A1E}"/>
                  </a:ext>
                </a:extLst>
              </p:cNvPr>
              <p:cNvSpPr/>
              <p:nvPr/>
            </p:nvSpPr>
            <p:spPr bwMode="gray">
              <a:xfrm>
                <a:off x="628396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0" name="Forme libre : forme 1219">
                <a:extLst>
                  <a:ext uri="{FF2B5EF4-FFF2-40B4-BE49-F238E27FC236}">
                    <a16:creationId xmlns:a16="http://schemas.microsoft.com/office/drawing/2014/main" id="{BB4F78C1-B123-33B4-F936-9CA8074F7D66}"/>
                  </a:ext>
                </a:extLst>
              </p:cNvPr>
              <p:cNvSpPr/>
              <p:nvPr/>
            </p:nvSpPr>
            <p:spPr bwMode="gray">
              <a:xfrm>
                <a:off x="623443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1" name="Forme libre : forme 1220">
                <a:extLst>
                  <a:ext uri="{FF2B5EF4-FFF2-40B4-BE49-F238E27FC236}">
                    <a16:creationId xmlns:a16="http://schemas.microsoft.com/office/drawing/2014/main" id="{C5275E46-9B28-F9C8-2953-3AE9B7D3535F}"/>
                  </a:ext>
                </a:extLst>
              </p:cNvPr>
              <p:cNvSpPr/>
              <p:nvPr/>
            </p:nvSpPr>
            <p:spPr bwMode="gray">
              <a:xfrm>
                <a:off x="579374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2" name="Forme libre : forme 1221">
                <a:extLst>
                  <a:ext uri="{FF2B5EF4-FFF2-40B4-BE49-F238E27FC236}">
                    <a16:creationId xmlns:a16="http://schemas.microsoft.com/office/drawing/2014/main" id="{19EFBAD1-11F3-38D5-6698-4BE377ACF32C}"/>
                  </a:ext>
                </a:extLst>
              </p:cNvPr>
              <p:cNvSpPr/>
              <p:nvPr/>
            </p:nvSpPr>
            <p:spPr bwMode="gray">
              <a:xfrm>
                <a:off x="574421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3" name="Forme libre : forme 1222">
                <a:extLst>
                  <a:ext uri="{FF2B5EF4-FFF2-40B4-BE49-F238E27FC236}">
                    <a16:creationId xmlns:a16="http://schemas.microsoft.com/office/drawing/2014/main" id="{49DD1EBE-5764-40B1-3517-A74D38938093}"/>
                  </a:ext>
                </a:extLst>
              </p:cNvPr>
              <p:cNvSpPr/>
              <p:nvPr/>
            </p:nvSpPr>
            <p:spPr bwMode="gray">
              <a:xfrm>
                <a:off x="569595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4" name="Forme libre : forme 1223">
                <a:extLst>
                  <a:ext uri="{FF2B5EF4-FFF2-40B4-BE49-F238E27FC236}">
                    <a16:creationId xmlns:a16="http://schemas.microsoft.com/office/drawing/2014/main" id="{F907A546-DBA9-019C-C2B6-BF8CBFBAF369}"/>
                  </a:ext>
                </a:extLst>
              </p:cNvPr>
              <p:cNvSpPr/>
              <p:nvPr/>
            </p:nvSpPr>
            <p:spPr bwMode="gray">
              <a:xfrm>
                <a:off x="505841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5" name="Forme libre : forme 1224">
                <a:extLst>
                  <a:ext uri="{FF2B5EF4-FFF2-40B4-BE49-F238E27FC236}">
                    <a16:creationId xmlns:a16="http://schemas.microsoft.com/office/drawing/2014/main" id="{B9F966C2-F654-DC09-A9A8-7643C32F40FA}"/>
                  </a:ext>
                </a:extLst>
              </p:cNvPr>
              <p:cNvSpPr/>
              <p:nvPr/>
            </p:nvSpPr>
            <p:spPr bwMode="gray">
              <a:xfrm>
                <a:off x="500888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6" name="Forme libre : forme 1225">
                <a:extLst>
                  <a:ext uri="{FF2B5EF4-FFF2-40B4-BE49-F238E27FC236}">
                    <a16:creationId xmlns:a16="http://schemas.microsoft.com/office/drawing/2014/main" id="{761B30F2-4759-1097-5EDC-2033A271F44E}"/>
                  </a:ext>
                </a:extLst>
              </p:cNvPr>
              <p:cNvSpPr/>
              <p:nvPr/>
            </p:nvSpPr>
            <p:spPr bwMode="gray">
              <a:xfrm>
                <a:off x="486156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7" name="Forme libre : forme 1226">
                <a:extLst>
                  <a:ext uri="{FF2B5EF4-FFF2-40B4-BE49-F238E27FC236}">
                    <a16:creationId xmlns:a16="http://schemas.microsoft.com/office/drawing/2014/main" id="{D274F986-4AF9-162B-EC55-A4308384CCB4}"/>
                  </a:ext>
                </a:extLst>
              </p:cNvPr>
              <p:cNvSpPr/>
              <p:nvPr/>
            </p:nvSpPr>
            <p:spPr bwMode="gray">
              <a:xfrm>
                <a:off x="481330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8" name="Forme libre : forme 1227">
                <a:extLst>
                  <a:ext uri="{FF2B5EF4-FFF2-40B4-BE49-F238E27FC236}">
                    <a16:creationId xmlns:a16="http://schemas.microsoft.com/office/drawing/2014/main" id="{F78A910A-93B7-54F8-8B32-17A514C00F4B}"/>
                  </a:ext>
                </a:extLst>
              </p:cNvPr>
              <p:cNvSpPr/>
              <p:nvPr/>
            </p:nvSpPr>
            <p:spPr bwMode="gray">
              <a:xfrm>
                <a:off x="476377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9" name="Forme libre : forme 1228">
                <a:extLst>
                  <a:ext uri="{FF2B5EF4-FFF2-40B4-BE49-F238E27FC236}">
                    <a16:creationId xmlns:a16="http://schemas.microsoft.com/office/drawing/2014/main" id="{EB9550FD-02E0-42F2-09A1-8B947930C370}"/>
                  </a:ext>
                </a:extLst>
              </p:cNvPr>
              <p:cNvSpPr/>
              <p:nvPr/>
            </p:nvSpPr>
            <p:spPr bwMode="gray">
              <a:xfrm>
                <a:off x="471551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0" name="Forme libre : forme 1229">
                <a:extLst>
                  <a:ext uri="{FF2B5EF4-FFF2-40B4-BE49-F238E27FC236}">
                    <a16:creationId xmlns:a16="http://schemas.microsoft.com/office/drawing/2014/main" id="{EFD0DBD6-FC64-1E54-B299-2915FA11A709}"/>
                  </a:ext>
                </a:extLst>
              </p:cNvPr>
              <p:cNvSpPr/>
              <p:nvPr/>
            </p:nvSpPr>
            <p:spPr bwMode="gray">
              <a:xfrm>
                <a:off x="466598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1" name="Forme libre : forme 1230">
                <a:extLst>
                  <a:ext uri="{FF2B5EF4-FFF2-40B4-BE49-F238E27FC236}">
                    <a16:creationId xmlns:a16="http://schemas.microsoft.com/office/drawing/2014/main" id="{DBFC43D8-E683-DF8C-A7EC-C39078F8904A}"/>
                  </a:ext>
                </a:extLst>
              </p:cNvPr>
              <p:cNvSpPr/>
              <p:nvPr/>
            </p:nvSpPr>
            <p:spPr bwMode="gray">
              <a:xfrm>
                <a:off x="461772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2" name="Forme libre : forme 1231">
                <a:extLst>
                  <a:ext uri="{FF2B5EF4-FFF2-40B4-BE49-F238E27FC236}">
                    <a16:creationId xmlns:a16="http://schemas.microsoft.com/office/drawing/2014/main" id="{9F04917B-268F-101E-BB87-D9BF68A52E78}"/>
                  </a:ext>
                </a:extLst>
              </p:cNvPr>
              <p:cNvSpPr/>
              <p:nvPr/>
            </p:nvSpPr>
            <p:spPr bwMode="gray">
              <a:xfrm>
                <a:off x="456819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3" name="Forme libre : forme 1232">
                <a:extLst>
                  <a:ext uri="{FF2B5EF4-FFF2-40B4-BE49-F238E27FC236}">
                    <a16:creationId xmlns:a16="http://schemas.microsoft.com/office/drawing/2014/main" id="{C9E2FDF9-1366-2954-5C5C-A11662F132DD}"/>
                  </a:ext>
                </a:extLst>
              </p:cNvPr>
              <p:cNvSpPr/>
              <p:nvPr/>
            </p:nvSpPr>
            <p:spPr bwMode="gray">
              <a:xfrm>
                <a:off x="451866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4" name="Forme libre : forme 1233">
                <a:extLst>
                  <a:ext uri="{FF2B5EF4-FFF2-40B4-BE49-F238E27FC236}">
                    <a16:creationId xmlns:a16="http://schemas.microsoft.com/office/drawing/2014/main" id="{45C560FD-9A53-4EDB-A8E4-93E3EB001D0D}"/>
                  </a:ext>
                </a:extLst>
              </p:cNvPr>
              <p:cNvSpPr/>
              <p:nvPr/>
            </p:nvSpPr>
            <p:spPr bwMode="gray">
              <a:xfrm>
                <a:off x="447040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5" name="Forme libre : forme 1234">
                <a:extLst>
                  <a:ext uri="{FF2B5EF4-FFF2-40B4-BE49-F238E27FC236}">
                    <a16:creationId xmlns:a16="http://schemas.microsoft.com/office/drawing/2014/main" id="{81A568B4-ECB4-22EE-9887-2D435314F89B}"/>
                  </a:ext>
                </a:extLst>
              </p:cNvPr>
              <p:cNvSpPr/>
              <p:nvPr/>
            </p:nvSpPr>
            <p:spPr bwMode="gray">
              <a:xfrm>
                <a:off x="442087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6" name="Forme libre : forme 1235">
                <a:extLst>
                  <a:ext uri="{FF2B5EF4-FFF2-40B4-BE49-F238E27FC236}">
                    <a16:creationId xmlns:a16="http://schemas.microsoft.com/office/drawing/2014/main" id="{4310A051-6D7F-48EB-DF2D-DC7D48EEDD5D}"/>
                  </a:ext>
                </a:extLst>
              </p:cNvPr>
              <p:cNvSpPr/>
              <p:nvPr/>
            </p:nvSpPr>
            <p:spPr bwMode="gray">
              <a:xfrm>
                <a:off x="437261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7" name="Forme libre : forme 1236">
                <a:extLst>
                  <a:ext uri="{FF2B5EF4-FFF2-40B4-BE49-F238E27FC236}">
                    <a16:creationId xmlns:a16="http://schemas.microsoft.com/office/drawing/2014/main" id="{F599F53D-B04D-5DAE-D251-34EABE0D5C15}"/>
                  </a:ext>
                </a:extLst>
              </p:cNvPr>
              <p:cNvSpPr/>
              <p:nvPr/>
            </p:nvSpPr>
            <p:spPr bwMode="gray">
              <a:xfrm>
                <a:off x="432308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8" name="Forme libre : forme 1237">
                <a:extLst>
                  <a:ext uri="{FF2B5EF4-FFF2-40B4-BE49-F238E27FC236}">
                    <a16:creationId xmlns:a16="http://schemas.microsoft.com/office/drawing/2014/main" id="{F3AEFD89-03AD-B1C4-1D6E-BE4798D711F4}"/>
                  </a:ext>
                </a:extLst>
              </p:cNvPr>
              <p:cNvSpPr/>
              <p:nvPr/>
            </p:nvSpPr>
            <p:spPr bwMode="gray">
              <a:xfrm>
                <a:off x="427355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9" name="Forme libre : forme 1238">
                <a:extLst>
                  <a:ext uri="{FF2B5EF4-FFF2-40B4-BE49-F238E27FC236}">
                    <a16:creationId xmlns:a16="http://schemas.microsoft.com/office/drawing/2014/main" id="{91A63256-E84E-E58A-3436-022DD86A81A6}"/>
                  </a:ext>
                </a:extLst>
              </p:cNvPr>
              <p:cNvSpPr/>
              <p:nvPr/>
            </p:nvSpPr>
            <p:spPr bwMode="gray">
              <a:xfrm>
                <a:off x="422529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0" name="Forme libre : forme 1239">
                <a:extLst>
                  <a:ext uri="{FF2B5EF4-FFF2-40B4-BE49-F238E27FC236}">
                    <a16:creationId xmlns:a16="http://schemas.microsoft.com/office/drawing/2014/main" id="{A9956F4D-0B04-7F97-4B0B-339FA7EFE136}"/>
                  </a:ext>
                </a:extLst>
              </p:cNvPr>
              <p:cNvSpPr/>
              <p:nvPr/>
            </p:nvSpPr>
            <p:spPr bwMode="gray">
              <a:xfrm>
                <a:off x="417576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1" name="Forme libre : forme 1240">
                <a:extLst>
                  <a:ext uri="{FF2B5EF4-FFF2-40B4-BE49-F238E27FC236}">
                    <a16:creationId xmlns:a16="http://schemas.microsoft.com/office/drawing/2014/main" id="{DD600204-E6B2-3143-3D9A-073889CA95B6}"/>
                  </a:ext>
                </a:extLst>
              </p:cNvPr>
              <p:cNvSpPr/>
              <p:nvPr/>
            </p:nvSpPr>
            <p:spPr bwMode="gray">
              <a:xfrm>
                <a:off x="412750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2" name="Forme libre : forme 1241">
                <a:extLst>
                  <a:ext uri="{FF2B5EF4-FFF2-40B4-BE49-F238E27FC236}">
                    <a16:creationId xmlns:a16="http://schemas.microsoft.com/office/drawing/2014/main" id="{7418D475-6538-E7A0-BE2D-79194FBB941B}"/>
                  </a:ext>
                </a:extLst>
              </p:cNvPr>
              <p:cNvSpPr/>
              <p:nvPr/>
            </p:nvSpPr>
            <p:spPr bwMode="gray">
              <a:xfrm>
                <a:off x="407797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3" name="Forme libre : forme 1242">
                <a:extLst>
                  <a:ext uri="{FF2B5EF4-FFF2-40B4-BE49-F238E27FC236}">
                    <a16:creationId xmlns:a16="http://schemas.microsoft.com/office/drawing/2014/main" id="{39866F31-040F-0E2C-FF2E-DAFB38140FE1}"/>
                  </a:ext>
                </a:extLst>
              </p:cNvPr>
              <p:cNvSpPr/>
              <p:nvPr/>
            </p:nvSpPr>
            <p:spPr bwMode="gray">
              <a:xfrm>
                <a:off x="402844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4" name="Forme libre : forme 1243">
                <a:extLst>
                  <a:ext uri="{FF2B5EF4-FFF2-40B4-BE49-F238E27FC236}">
                    <a16:creationId xmlns:a16="http://schemas.microsoft.com/office/drawing/2014/main" id="{5749CA6A-D748-8263-2B80-065D0BDEA4EA}"/>
                  </a:ext>
                </a:extLst>
              </p:cNvPr>
              <p:cNvSpPr/>
              <p:nvPr/>
            </p:nvSpPr>
            <p:spPr bwMode="gray">
              <a:xfrm>
                <a:off x="398018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5" name="Forme libre : forme 1244">
                <a:extLst>
                  <a:ext uri="{FF2B5EF4-FFF2-40B4-BE49-F238E27FC236}">
                    <a16:creationId xmlns:a16="http://schemas.microsoft.com/office/drawing/2014/main" id="{5AAEB042-42FA-5CCD-2876-95FC6785A187}"/>
                  </a:ext>
                </a:extLst>
              </p:cNvPr>
              <p:cNvSpPr/>
              <p:nvPr/>
            </p:nvSpPr>
            <p:spPr bwMode="gray">
              <a:xfrm>
                <a:off x="393065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6" name="Forme libre : forme 1245">
                <a:extLst>
                  <a:ext uri="{FF2B5EF4-FFF2-40B4-BE49-F238E27FC236}">
                    <a16:creationId xmlns:a16="http://schemas.microsoft.com/office/drawing/2014/main" id="{8BB1F394-18C9-D4AC-2FFC-3730E1FDAE1A}"/>
                  </a:ext>
                </a:extLst>
              </p:cNvPr>
              <p:cNvSpPr/>
              <p:nvPr/>
            </p:nvSpPr>
            <p:spPr bwMode="gray">
              <a:xfrm>
                <a:off x="388239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7" name="Forme libre : forme 1246">
                <a:extLst>
                  <a:ext uri="{FF2B5EF4-FFF2-40B4-BE49-F238E27FC236}">
                    <a16:creationId xmlns:a16="http://schemas.microsoft.com/office/drawing/2014/main" id="{74D6962E-A87F-01C6-C8BE-A418A04DCEBB}"/>
                  </a:ext>
                </a:extLst>
              </p:cNvPr>
              <p:cNvSpPr/>
              <p:nvPr/>
            </p:nvSpPr>
            <p:spPr bwMode="gray">
              <a:xfrm>
                <a:off x="383286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8" name="Forme libre : forme 1247">
                <a:extLst>
                  <a:ext uri="{FF2B5EF4-FFF2-40B4-BE49-F238E27FC236}">
                    <a16:creationId xmlns:a16="http://schemas.microsoft.com/office/drawing/2014/main" id="{F20B63A6-CA37-4777-9C63-1C52B9A5CFC3}"/>
                  </a:ext>
                </a:extLst>
              </p:cNvPr>
              <p:cNvSpPr/>
              <p:nvPr/>
            </p:nvSpPr>
            <p:spPr bwMode="gray">
              <a:xfrm>
                <a:off x="378333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9" name="Forme libre : forme 1248">
                <a:extLst>
                  <a:ext uri="{FF2B5EF4-FFF2-40B4-BE49-F238E27FC236}">
                    <a16:creationId xmlns:a16="http://schemas.microsoft.com/office/drawing/2014/main" id="{51EBB57E-D6AD-97E2-3CD8-CE5F1CEBEBF5}"/>
                  </a:ext>
                </a:extLst>
              </p:cNvPr>
              <p:cNvSpPr/>
              <p:nvPr/>
            </p:nvSpPr>
            <p:spPr bwMode="gray">
              <a:xfrm>
                <a:off x="373507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0" name="Forme libre : forme 1249">
                <a:extLst>
                  <a:ext uri="{FF2B5EF4-FFF2-40B4-BE49-F238E27FC236}">
                    <a16:creationId xmlns:a16="http://schemas.microsoft.com/office/drawing/2014/main" id="{91F0ABD3-848A-FFDE-BCF1-20CA6544ADAF}"/>
                  </a:ext>
                </a:extLst>
              </p:cNvPr>
              <p:cNvSpPr/>
              <p:nvPr/>
            </p:nvSpPr>
            <p:spPr bwMode="gray">
              <a:xfrm>
                <a:off x="368554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1" name="Forme libre : forme 1250">
                <a:extLst>
                  <a:ext uri="{FF2B5EF4-FFF2-40B4-BE49-F238E27FC236}">
                    <a16:creationId xmlns:a16="http://schemas.microsoft.com/office/drawing/2014/main" id="{7B0E5F4F-F025-3D23-4948-D542867C938F}"/>
                  </a:ext>
                </a:extLst>
              </p:cNvPr>
              <p:cNvSpPr/>
              <p:nvPr/>
            </p:nvSpPr>
            <p:spPr bwMode="gray">
              <a:xfrm>
                <a:off x="363728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2" name="Forme libre : forme 1251">
                <a:extLst>
                  <a:ext uri="{FF2B5EF4-FFF2-40B4-BE49-F238E27FC236}">
                    <a16:creationId xmlns:a16="http://schemas.microsoft.com/office/drawing/2014/main" id="{FB540882-7391-4C0C-8FAF-28D9BBECBB74}"/>
                  </a:ext>
                </a:extLst>
              </p:cNvPr>
              <p:cNvSpPr/>
              <p:nvPr/>
            </p:nvSpPr>
            <p:spPr bwMode="gray">
              <a:xfrm>
                <a:off x="358775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3" name="Forme libre : forme 1252">
                <a:extLst>
                  <a:ext uri="{FF2B5EF4-FFF2-40B4-BE49-F238E27FC236}">
                    <a16:creationId xmlns:a16="http://schemas.microsoft.com/office/drawing/2014/main" id="{9ADB2C50-5192-F34E-9483-795BA678AC29}"/>
                  </a:ext>
                </a:extLst>
              </p:cNvPr>
              <p:cNvSpPr/>
              <p:nvPr/>
            </p:nvSpPr>
            <p:spPr bwMode="gray">
              <a:xfrm>
                <a:off x="353822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4" name="Forme libre : forme 1253">
                <a:extLst>
                  <a:ext uri="{FF2B5EF4-FFF2-40B4-BE49-F238E27FC236}">
                    <a16:creationId xmlns:a16="http://schemas.microsoft.com/office/drawing/2014/main" id="{EFEBF4E2-26BD-6139-038C-E0B8E2826F8C}"/>
                  </a:ext>
                </a:extLst>
              </p:cNvPr>
              <p:cNvSpPr/>
              <p:nvPr/>
            </p:nvSpPr>
            <p:spPr bwMode="gray">
              <a:xfrm>
                <a:off x="348996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5" name="Forme libre : forme 1254">
                <a:extLst>
                  <a:ext uri="{FF2B5EF4-FFF2-40B4-BE49-F238E27FC236}">
                    <a16:creationId xmlns:a16="http://schemas.microsoft.com/office/drawing/2014/main" id="{263D1EA9-171D-F53E-1993-DBBC0ABFE3B7}"/>
                  </a:ext>
                </a:extLst>
              </p:cNvPr>
              <p:cNvSpPr/>
              <p:nvPr/>
            </p:nvSpPr>
            <p:spPr bwMode="gray">
              <a:xfrm>
                <a:off x="344043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6" name="Forme libre : forme 1255">
                <a:extLst>
                  <a:ext uri="{FF2B5EF4-FFF2-40B4-BE49-F238E27FC236}">
                    <a16:creationId xmlns:a16="http://schemas.microsoft.com/office/drawing/2014/main" id="{9426993A-743E-6924-35DE-A5EAB1478B15}"/>
                  </a:ext>
                </a:extLst>
              </p:cNvPr>
              <p:cNvSpPr/>
              <p:nvPr/>
            </p:nvSpPr>
            <p:spPr bwMode="gray">
              <a:xfrm>
                <a:off x="211709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7" name="Forme libre : forme 1256">
                <a:extLst>
                  <a:ext uri="{FF2B5EF4-FFF2-40B4-BE49-F238E27FC236}">
                    <a16:creationId xmlns:a16="http://schemas.microsoft.com/office/drawing/2014/main" id="{47B727FA-8FB9-EEBE-3B0F-A387F919445B}"/>
                  </a:ext>
                </a:extLst>
              </p:cNvPr>
              <p:cNvSpPr/>
              <p:nvPr/>
            </p:nvSpPr>
            <p:spPr bwMode="gray">
              <a:xfrm>
                <a:off x="206883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8" name="Forme libre : forme 1257">
                <a:extLst>
                  <a:ext uri="{FF2B5EF4-FFF2-40B4-BE49-F238E27FC236}">
                    <a16:creationId xmlns:a16="http://schemas.microsoft.com/office/drawing/2014/main" id="{E1B95817-FA10-7003-1467-0EC04D411614}"/>
                  </a:ext>
                </a:extLst>
              </p:cNvPr>
              <p:cNvSpPr/>
              <p:nvPr/>
            </p:nvSpPr>
            <p:spPr bwMode="gray">
              <a:xfrm>
                <a:off x="177419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9" name="Forme libre : forme 1258">
                <a:extLst>
                  <a:ext uri="{FF2B5EF4-FFF2-40B4-BE49-F238E27FC236}">
                    <a16:creationId xmlns:a16="http://schemas.microsoft.com/office/drawing/2014/main" id="{33C9665F-9ED9-122D-FEB3-C26FDE1CD2D6}"/>
                  </a:ext>
                </a:extLst>
              </p:cNvPr>
              <p:cNvSpPr/>
              <p:nvPr/>
            </p:nvSpPr>
            <p:spPr bwMode="gray">
              <a:xfrm>
                <a:off x="1725930" y="38074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0" name="Forme libre : forme 1259">
                <a:extLst>
                  <a:ext uri="{FF2B5EF4-FFF2-40B4-BE49-F238E27FC236}">
                    <a16:creationId xmlns:a16="http://schemas.microsoft.com/office/drawing/2014/main" id="{F0CED3E3-6692-BD59-079F-06EAA9C08962}"/>
                  </a:ext>
                </a:extLst>
              </p:cNvPr>
              <p:cNvSpPr/>
              <p:nvPr/>
            </p:nvSpPr>
            <p:spPr bwMode="gray">
              <a:xfrm>
                <a:off x="6871969" y="3757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1" name="Forme libre : forme 1260">
                <a:extLst>
                  <a:ext uri="{FF2B5EF4-FFF2-40B4-BE49-F238E27FC236}">
                    <a16:creationId xmlns:a16="http://schemas.microsoft.com/office/drawing/2014/main" id="{809E73FA-15A9-D8F4-FE7F-7B13F4265F19}"/>
                  </a:ext>
                </a:extLst>
              </p:cNvPr>
              <p:cNvSpPr/>
              <p:nvPr/>
            </p:nvSpPr>
            <p:spPr bwMode="gray">
              <a:xfrm>
                <a:off x="6822439" y="3757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2" name="Forme libre : forme 1261">
                <a:extLst>
                  <a:ext uri="{FF2B5EF4-FFF2-40B4-BE49-F238E27FC236}">
                    <a16:creationId xmlns:a16="http://schemas.microsoft.com/office/drawing/2014/main" id="{8E21E051-AED0-8755-6914-8E4B50D6BA78}"/>
                  </a:ext>
                </a:extLst>
              </p:cNvPr>
              <p:cNvSpPr/>
              <p:nvPr/>
            </p:nvSpPr>
            <p:spPr bwMode="gray">
              <a:xfrm>
                <a:off x="6774180" y="3757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3" name="Forme libre : forme 1262">
                <a:extLst>
                  <a:ext uri="{FF2B5EF4-FFF2-40B4-BE49-F238E27FC236}">
                    <a16:creationId xmlns:a16="http://schemas.microsoft.com/office/drawing/2014/main" id="{7906B1D0-9C07-CA54-9300-0F9E979A1B39}"/>
                  </a:ext>
                </a:extLst>
              </p:cNvPr>
              <p:cNvSpPr/>
              <p:nvPr/>
            </p:nvSpPr>
            <p:spPr bwMode="gray">
              <a:xfrm>
                <a:off x="6479540" y="3757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4" name="Forme libre : forme 1263">
                <a:extLst>
                  <a:ext uri="{FF2B5EF4-FFF2-40B4-BE49-F238E27FC236}">
                    <a16:creationId xmlns:a16="http://schemas.microsoft.com/office/drawing/2014/main" id="{496F4494-4618-37B8-F045-EACC659F62D7}"/>
                  </a:ext>
                </a:extLst>
              </p:cNvPr>
              <p:cNvSpPr/>
              <p:nvPr/>
            </p:nvSpPr>
            <p:spPr bwMode="gray">
              <a:xfrm>
                <a:off x="643001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5" name="Forme libre : forme 1264">
                <a:extLst>
                  <a:ext uri="{FF2B5EF4-FFF2-40B4-BE49-F238E27FC236}">
                    <a16:creationId xmlns:a16="http://schemas.microsoft.com/office/drawing/2014/main" id="{79AFF409-DCDC-C859-FDB0-B2A18FCDB07D}"/>
                  </a:ext>
                </a:extLst>
              </p:cNvPr>
              <p:cNvSpPr/>
              <p:nvPr/>
            </p:nvSpPr>
            <p:spPr bwMode="gray">
              <a:xfrm>
                <a:off x="638175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6" name="Forme libre : forme 1265">
                <a:extLst>
                  <a:ext uri="{FF2B5EF4-FFF2-40B4-BE49-F238E27FC236}">
                    <a16:creationId xmlns:a16="http://schemas.microsoft.com/office/drawing/2014/main" id="{4BAB42FA-C657-F432-C3AB-F61F06B31917}"/>
                  </a:ext>
                </a:extLst>
              </p:cNvPr>
              <p:cNvSpPr/>
              <p:nvPr/>
            </p:nvSpPr>
            <p:spPr bwMode="gray">
              <a:xfrm>
                <a:off x="633222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7" name="Forme libre : forme 1266">
                <a:extLst>
                  <a:ext uri="{FF2B5EF4-FFF2-40B4-BE49-F238E27FC236}">
                    <a16:creationId xmlns:a16="http://schemas.microsoft.com/office/drawing/2014/main" id="{7AE753A5-BCCF-A679-5E96-34581E00CC40}"/>
                  </a:ext>
                </a:extLst>
              </p:cNvPr>
              <p:cNvSpPr/>
              <p:nvPr/>
            </p:nvSpPr>
            <p:spPr bwMode="gray">
              <a:xfrm>
                <a:off x="628396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8" name="Forme libre : forme 1267">
                <a:extLst>
                  <a:ext uri="{FF2B5EF4-FFF2-40B4-BE49-F238E27FC236}">
                    <a16:creationId xmlns:a16="http://schemas.microsoft.com/office/drawing/2014/main" id="{45A03D2F-1B20-583B-292E-0B2103F22AA1}"/>
                  </a:ext>
                </a:extLst>
              </p:cNvPr>
              <p:cNvSpPr/>
              <p:nvPr/>
            </p:nvSpPr>
            <p:spPr bwMode="gray">
              <a:xfrm>
                <a:off x="623443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9" name="Forme libre : forme 1268">
                <a:extLst>
                  <a:ext uri="{FF2B5EF4-FFF2-40B4-BE49-F238E27FC236}">
                    <a16:creationId xmlns:a16="http://schemas.microsoft.com/office/drawing/2014/main" id="{EBA796AD-A9F5-850D-AF26-C6EDB13823E5}"/>
                  </a:ext>
                </a:extLst>
              </p:cNvPr>
              <p:cNvSpPr/>
              <p:nvPr/>
            </p:nvSpPr>
            <p:spPr bwMode="gray">
              <a:xfrm>
                <a:off x="579374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0" name="Forme libre : forme 1269">
                <a:extLst>
                  <a:ext uri="{FF2B5EF4-FFF2-40B4-BE49-F238E27FC236}">
                    <a16:creationId xmlns:a16="http://schemas.microsoft.com/office/drawing/2014/main" id="{8D3C109B-B538-C1BB-6FE1-7D22EDBD5CDC}"/>
                  </a:ext>
                </a:extLst>
              </p:cNvPr>
              <p:cNvSpPr/>
              <p:nvPr/>
            </p:nvSpPr>
            <p:spPr bwMode="gray">
              <a:xfrm>
                <a:off x="574421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1" name="Forme libre : forme 1270">
                <a:extLst>
                  <a:ext uri="{FF2B5EF4-FFF2-40B4-BE49-F238E27FC236}">
                    <a16:creationId xmlns:a16="http://schemas.microsoft.com/office/drawing/2014/main" id="{A6C4458E-8D02-6FEE-2BCD-0B11170E2087}"/>
                  </a:ext>
                </a:extLst>
              </p:cNvPr>
              <p:cNvSpPr/>
              <p:nvPr/>
            </p:nvSpPr>
            <p:spPr bwMode="gray">
              <a:xfrm>
                <a:off x="569595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2" name="Forme libre : forme 1271">
                <a:extLst>
                  <a:ext uri="{FF2B5EF4-FFF2-40B4-BE49-F238E27FC236}">
                    <a16:creationId xmlns:a16="http://schemas.microsoft.com/office/drawing/2014/main" id="{8741CE49-D792-013A-3D8C-22A0E6D86ACA}"/>
                  </a:ext>
                </a:extLst>
              </p:cNvPr>
              <p:cNvSpPr/>
              <p:nvPr/>
            </p:nvSpPr>
            <p:spPr bwMode="gray">
              <a:xfrm>
                <a:off x="564642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3" name="Forme libre : forme 1272">
                <a:extLst>
                  <a:ext uri="{FF2B5EF4-FFF2-40B4-BE49-F238E27FC236}">
                    <a16:creationId xmlns:a16="http://schemas.microsoft.com/office/drawing/2014/main" id="{AEEFA4A3-6144-BE43-5D3F-F7C849F4C417}"/>
                  </a:ext>
                </a:extLst>
              </p:cNvPr>
              <p:cNvSpPr/>
              <p:nvPr/>
            </p:nvSpPr>
            <p:spPr bwMode="gray">
              <a:xfrm>
                <a:off x="496062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4" name="Forme libre : forme 1273">
                <a:extLst>
                  <a:ext uri="{FF2B5EF4-FFF2-40B4-BE49-F238E27FC236}">
                    <a16:creationId xmlns:a16="http://schemas.microsoft.com/office/drawing/2014/main" id="{F78847CF-6D7C-DC2E-CEAD-30C390CD287D}"/>
                  </a:ext>
                </a:extLst>
              </p:cNvPr>
              <p:cNvSpPr/>
              <p:nvPr/>
            </p:nvSpPr>
            <p:spPr bwMode="gray">
              <a:xfrm>
                <a:off x="491109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5" name="Forme libre : forme 1274">
                <a:extLst>
                  <a:ext uri="{FF2B5EF4-FFF2-40B4-BE49-F238E27FC236}">
                    <a16:creationId xmlns:a16="http://schemas.microsoft.com/office/drawing/2014/main" id="{C6ED34BF-DF42-38E4-71A8-5FE118FFE0D4}"/>
                  </a:ext>
                </a:extLst>
              </p:cNvPr>
              <p:cNvSpPr/>
              <p:nvPr/>
            </p:nvSpPr>
            <p:spPr bwMode="gray">
              <a:xfrm>
                <a:off x="486156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6" name="Forme libre : forme 1275">
                <a:extLst>
                  <a:ext uri="{FF2B5EF4-FFF2-40B4-BE49-F238E27FC236}">
                    <a16:creationId xmlns:a16="http://schemas.microsoft.com/office/drawing/2014/main" id="{6AF50226-08AA-1D24-783F-49BDCF936940}"/>
                  </a:ext>
                </a:extLst>
              </p:cNvPr>
              <p:cNvSpPr/>
              <p:nvPr/>
            </p:nvSpPr>
            <p:spPr bwMode="gray">
              <a:xfrm>
                <a:off x="481330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7" name="Forme libre : forme 1276">
                <a:extLst>
                  <a:ext uri="{FF2B5EF4-FFF2-40B4-BE49-F238E27FC236}">
                    <a16:creationId xmlns:a16="http://schemas.microsoft.com/office/drawing/2014/main" id="{EB61E426-DA46-3B89-CE0D-8D6CAF0738D3}"/>
                  </a:ext>
                </a:extLst>
              </p:cNvPr>
              <p:cNvSpPr/>
              <p:nvPr/>
            </p:nvSpPr>
            <p:spPr bwMode="gray">
              <a:xfrm>
                <a:off x="476377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8" name="Forme libre : forme 1277">
                <a:extLst>
                  <a:ext uri="{FF2B5EF4-FFF2-40B4-BE49-F238E27FC236}">
                    <a16:creationId xmlns:a16="http://schemas.microsoft.com/office/drawing/2014/main" id="{501F0717-B225-5254-726F-592A650E793C}"/>
                  </a:ext>
                </a:extLst>
              </p:cNvPr>
              <p:cNvSpPr/>
              <p:nvPr/>
            </p:nvSpPr>
            <p:spPr bwMode="gray">
              <a:xfrm>
                <a:off x="471551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9" name="Forme libre : forme 1278">
                <a:extLst>
                  <a:ext uri="{FF2B5EF4-FFF2-40B4-BE49-F238E27FC236}">
                    <a16:creationId xmlns:a16="http://schemas.microsoft.com/office/drawing/2014/main" id="{99CD33AC-FED3-B4A8-21E8-AA9F5B366E1D}"/>
                  </a:ext>
                </a:extLst>
              </p:cNvPr>
              <p:cNvSpPr/>
              <p:nvPr/>
            </p:nvSpPr>
            <p:spPr bwMode="gray">
              <a:xfrm>
                <a:off x="466598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0" name="Forme libre : forme 1279">
                <a:extLst>
                  <a:ext uri="{FF2B5EF4-FFF2-40B4-BE49-F238E27FC236}">
                    <a16:creationId xmlns:a16="http://schemas.microsoft.com/office/drawing/2014/main" id="{BF28C935-DB68-F310-6AF0-CC2618F27880}"/>
                  </a:ext>
                </a:extLst>
              </p:cNvPr>
              <p:cNvSpPr/>
              <p:nvPr/>
            </p:nvSpPr>
            <p:spPr bwMode="gray">
              <a:xfrm>
                <a:off x="461772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1" name="Forme libre : forme 1280">
                <a:extLst>
                  <a:ext uri="{FF2B5EF4-FFF2-40B4-BE49-F238E27FC236}">
                    <a16:creationId xmlns:a16="http://schemas.microsoft.com/office/drawing/2014/main" id="{ED344B85-18A0-5C5F-4811-EFF709605AC1}"/>
                  </a:ext>
                </a:extLst>
              </p:cNvPr>
              <p:cNvSpPr/>
              <p:nvPr/>
            </p:nvSpPr>
            <p:spPr bwMode="gray">
              <a:xfrm>
                <a:off x="456819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2" name="Forme libre : forme 1281">
                <a:extLst>
                  <a:ext uri="{FF2B5EF4-FFF2-40B4-BE49-F238E27FC236}">
                    <a16:creationId xmlns:a16="http://schemas.microsoft.com/office/drawing/2014/main" id="{219EBA10-BFEC-E7EC-BC1B-C0EBE9549363}"/>
                  </a:ext>
                </a:extLst>
              </p:cNvPr>
              <p:cNvSpPr/>
              <p:nvPr/>
            </p:nvSpPr>
            <p:spPr bwMode="gray">
              <a:xfrm>
                <a:off x="451866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3" name="Forme libre : forme 1282">
                <a:extLst>
                  <a:ext uri="{FF2B5EF4-FFF2-40B4-BE49-F238E27FC236}">
                    <a16:creationId xmlns:a16="http://schemas.microsoft.com/office/drawing/2014/main" id="{D260332C-B808-49ED-34B3-537AD9B4E2A3}"/>
                  </a:ext>
                </a:extLst>
              </p:cNvPr>
              <p:cNvSpPr/>
              <p:nvPr/>
            </p:nvSpPr>
            <p:spPr bwMode="gray">
              <a:xfrm>
                <a:off x="447040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4" name="Forme libre : forme 1283">
                <a:extLst>
                  <a:ext uri="{FF2B5EF4-FFF2-40B4-BE49-F238E27FC236}">
                    <a16:creationId xmlns:a16="http://schemas.microsoft.com/office/drawing/2014/main" id="{387AF7EC-997A-58D4-5252-F921D99C8E21}"/>
                  </a:ext>
                </a:extLst>
              </p:cNvPr>
              <p:cNvSpPr/>
              <p:nvPr/>
            </p:nvSpPr>
            <p:spPr bwMode="gray">
              <a:xfrm>
                <a:off x="442087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5" name="Forme libre : forme 1284">
                <a:extLst>
                  <a:ext uri="{FF2B5EF4-FFF2-40B4-BE49-F238E27FC236}">
                    <a16:creationId xmlns:a16="http://schemas.microsoft.com/office/drawing/2014/main" id="{D63F2610-8215-F1D1-A5EF-A023A18A960B}"/>
                  </a:ext>
                </a:extLst>
              </p:cNvPr>
              <p:cNvSpPr/>
              <p:nvPr/>
            </p:nvSpPr>
            <p:spPr bwMode="gray">
              <a:xfrm>
                <a:off x="437261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6" name="Forme libre : forme 1285">
                <a:extLst>
                  <a:ext uri="{FF2B5EF4-FFF2-40B4-BE49-F238E27FC236}">
                    <a16:creationId xmlns:a16="http://schemas.microsoft.com/office/drawing/2014/main" id="{D684BE8F-783E-69E7-1319-4B7E0120674A}"/>
                  </a:ext>
                </a:extLst>
              </p:cNvPr>
              <p:cNvSpPr/>
              <p:nvPr/>
            </p:nvSpPr>
            <p:spPr bwMode="gray">
              <a:xfrm>
                <a:off x="432308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7" name="Forme libre : forme 1286">
                <a:extLst>
                  <a:ext uri="{FF2B5EF4-FFF2-40B4-BE49-F238E27FC236}">
                    <a16:creationId xmlns:a16="http://schemas.microsoft.com/office/drawing/2014/main" id="{85B6024E-DED7-30ED-7259-500B46EF5CA6}"/>
                  </a:ext>
                </a:extLst>
              </p:cNvPr>
              <p:cNvSpPr/>
              <p:nvPr/>
            </p:nvSpPr>
            <p:spPr bwMode="gray">
              <a:xfrm>
                <a:off x="427355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8" name="Forme libre : forme 1287">
                <a:extLst>
                  <a:ext uri="{FF2B5EF4-FFF2-40B4-BE49-F238E27FC236}">
                    <a16:creationId xmlns:a16="http://schemas.microsoft.com/office/drawing/2014/main" id="{AD39275D-F436-8F5D-35F3-D8D095CB3868}"/>
                  </a:ext>
                </a:extLst>
              </p:cNvPr>
              <p:cNvSpPr/>
              <p:nvPr/>
            </p:nvSpPr>
            <p:spPr bwMode="gray">
              <a:xfrm>
                <a:off x="422529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9" name="Forme libre : forme 1288">
                <a:extLst>
                  <a:ext uri="{FF2B5EF4-FFF2-40B4-BE49-F238E27FC236}">
                    <a16:creationId xmlns:a16="http://schemas.microsoft.com/office/drawing/2014/main" id="{71A3BF7C-BC91-27E2-E0A0-82B81E21053D}"/>
                  </a:ext>
                </a:extLst>
              </p:cNvPr>
              <p:cNvSpPr/>
              <p:nvPr/>
            </p:nvSpPr>
            <p:spPr bwMode="gray">
              <a:xfrm>
                <a:off x="417576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0" name="Forme libre : forme 1289">
                <a:extLst>
                  <a:ext uri="{FF2B5EF4-FFF2-40B4-BE49-F238E27FC236}">
                    <a16:creationId xmlns:a16="http://schemas.microsoft.com/office/drawing/2014/main" id="{AF741DE4-EFCB-867A-9EB5-0A1237364885}"/>
                  </a:ext>
                </a:extLst>
              </p:cNvPr>
              <p:cNvSpPr/>
              <p:nvPr/>
            </p:nvSpPr>
            <p:spPr bwMode="gray">
              <a:xfrm>
                <a:off x="412750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1" name="Forme libre : forme 1290">
                <a:extLst>
                  <a:ext uri="{FF2B5EF4-FFF2-40B4-BE49-F238E27FC236}">
                    <a16:creationId xmlns:a16="http://schemas.microsoft.com/office/drawing/2014/main" id="{3EA6851D-DC5C-0467-B4E4-8689124A758A}"/>
                  </a:ext>
                </a:extLst>
              </p:cNvPr>
              <p:cNvSpPr/>
              <p:nvPr/>
            </p:nvSpPr>
            <p:spPr bwMode="gray">
              <a:xfrm>
                <a:off x="407797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2" name="Forme libre : forme 1291">
                <a:extLst>
                  <a:ext uri="{FF2B5EF4-FFF2-40B4-BE49-F238E27FC236}">
                    <a16:creationId xmlns:a16="http://schemas.microsoft.com/office/drawing/2014/main" id="{11452ECD-F265-769D-A3D1-77AA70B60410}"/>
                  </a:ext>
                </a:extLst>
              </p:cNvPr>
              <p:cNvSpPr/>
              <p:nvPr/>
            </p:nvSpPr>
            <p:spPr bwMode="gray">
              <a:xfrm>
                <a:off x="402844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3" name="Forme libre : forme 1292">
                <a:extLst>
                  <a:ext uri="{FF2B5EF4-FFF2-40B4-BE49-F238E27FC236}">
                    <a16:creationId xmlns:a16="http://schemas.microsoft.com/office/drawing/2014/main" id="{633E06D8-39EF-1116-714C-42C10230A736}"/>
                  </a:ext>
                </a:extLst>
              </p:cNvPr>
              <p:cNvSpPr/>
              <p:nvPr/>
            </p:nvSpPr>
            <p:spPr bwMode="gray">
              <a:xfrm>
                <a:off x="398018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4" name="Forme libre : forme 1293">
                <a:extLst>
                  <a:ext uri="{FF2B5EF4-FFF2-40B4-BE49-F238E27FC236}">
                    <a16:creationId xmlns:a16="http://schemas.microsoft.com/office/drawing/2014/main" id="{0B2260F8-B313-42D8-28E6-7E8B774AF541}"/>
                  </a:ext>
                </a:extLst>
              </p:cNvPr>
              <p:cNvSpPr/>
              <p:nvPr/>
            </p:nvSpPr>
            <p:spPr bwMode="gray">
              <a:xfrm>
                <a:off x="393065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5" name="Forme libre : forme 1294">
                <a:extLst>
                  <a:ext uri="{FF2B5EF4-FFF2-40B4-BE49-F238E27FC236}">
                    <a16:creationId xmlns:a16="http://schemas.microsoft.com/office/drawing/2014/main" id="{6307FDEE-491E-DA3D-3A5D-61EDCD47964B}"/>
                  </a:ext>
                </a:extLst>
              </p:cNvPr>
              <p:cNvSpPr/>
              <p:nvPr/>
            </p:nvSpPr>
            <p:spPr bwMode="gray">
              <a:xfrm>
                <a:off x="388239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6" name="Forme libre : forme 1295">
                <a:extLst>
                  <a:ext uri="{FF2B5EF4-FFF2-40B4-BE49-F238E27FC236}">
                    <a16:creationId xmlns:a16="http://schemas.microsoft.com/office/drawing/2014/main" id="{B081708A-5A77-48E7-6AFE-CC2F6C2DF81A}"/>
                  </a:ext>
                </a:extLst>
              </p:cNvPr>
              <p:cNvSpPr/>
              <p:nvPr/>
            </p:nvSpPr>
            <p:spPr bwMode="gray">
              <a:xfrm>
                <a:off x="383286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7" name="Forme libre : forme 1296">
                <a:extLst>
                  <a:ext uri="{FF2B5EF4-FFF2-40B4-BE49-F238E27FC236}">
                    <a16:creationId xmlns:a16="http://schemas.microsoft.com/office/drawing/2014/main" id="{1DA426A5-33F5-19A9-FFA2-40FF3CFE95FE}"/>
                  </a:ext>
                </a:extLst>
              </p:cNvPr>
              <p:cNvSpPr/>
              <p:nvPr/>
            </p:nvSpPr>
            <p:spPr bwMode="gray">
              <a:xfrm>
                <a:off x="378333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8" name="Forme libre : forme 1297">
                <a:extLst>
                  <a:ext uri="{FF2B5EF4-FFF2-40B4-BE49-F238E27FC236}">
                    <a16:creationId xmlns:a16="http://schemas.microsoft.com/office/drawing/2014/main" id="{0E0AC476-EC14-947B-1818-B80C9BE1C3A9}"/>
                  </a:ext>
                </a:extLst>
              </p:cNvPr>
              <p:cNvSpPr/>
              <p:nvPr/>
            </p:nvSpPr>
            <p:spPr bwMode="gray">
              <a:xfrm>
                <a:off x="373507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9" name="Forme libre : forme 1298">
                <a:extLst>
                  <a:ext uri="{FF2B5EF4-FFF2-40B4-BE49-F238E27FC236}">
                    <a16:creationId xmlns:a16="http://schemas.microsoft.com/office/drawing/2014/main" id="{2CD2BB1F-F514-6D9B-C5D4-164E7869B1C6}"/>
                  </a:ext>
                </a:extLst>
              </p:cNvPr>
              <p:cNvSpPr/>
              <p:nvPr/>
            </p:nvSpPr>
            <p:spPr bwMode="gray">
              <a:xfrm>
                <a:off x="368554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0" name="Forme libre : forme 1299">
                <a:extLst>
                  <a:ext uri="{FF2B5EF4-FFF2-40B4-BE49-F238E27FC236}">
                    <a16:creationId xmlns:a16="http://schemas.microsoft.com/office/drawing/2014/main" id="{00882D07-F540-825A-4108-6878D245F0B0}"/>
                  </a:ext>
                </a:extLst>
              </p:cNvPr>
              <p:cNvSpPr/>
              <p:nvPr/>
            </p:nvSpPr>
            <p:spPr bwMode="gray">
              <a:xfrm>
                <a:off x="363728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1" name="Forme libre : forme 1300">
                <a:extLst>
                  <a:ext uri="{FF2B5EF4-FFF2-40B4-BE49-F238E27FC236}">
                    <a16:creationId xmlns:a16="http://schemas.microsoft.com/office/drawing/2014/main" id="{4E5607D6-6AA9-5A8E-FD3D-7313D0776F93}"/>
                  </a:ext>
                </a:extLst>
              </p:cNvPr>
              <p:cNvSpPr/>
              <p:nvPr/>
            </p:nvSpPr>
            <p:spPr bwMode="gray">
              <a:xfrm>
                <a:off x="358775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2" name="Forme libre : forme 1301">
                <a:extLst>
                  <a:ext uri="{FF2B5EF4-FFF2-40B4-BE49-F238E27FC236}">
                    <a16:creationId xmlns:a16="http://schemas.microsoft.com/office/drawing/2014/main" id="{D585AD78-0AB5-D915-BDFF-264246B60950}"/>
                  </a:ext>
                </a:extLst>
              </p:cNvPr>
              <p:cNvSpPr/>
              <p:nvPr/>
            </p:nvSpPr>
            <p:spPr bwMode="gray">
              <a:xfrm>
                <a:off x="353822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3" name="Forme libre : forme 1302">
                <a:extLst>
                  <a:ext uri="{FF2B5EF4-FFF2-40B4-BE49-F238E27FC236}">
                    <a16:creationId xmlns:a16="http://schemas.microsoft.com/office/drawing/2014/main" id="{3E18B371-8CCB-49F9-2103-13DDAC527B76}"/>
                  </a:ext>
                </a:extLst>
              </p:cNvPr>
              <p:cNvSpPr/>
              <p:nvPr/>
            </p:nvSpPr>
            <p:spPr bwMode="gray">
              <a:xfrm>
                <a:off x="348996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4" name="Forme libre : forme 1303">
                <a:extLst>
                  <a:ext uri="{FF2B5EF4-FFF2-40B4-BE49-F238E27FC236}">
                    <a16:creationId xmlns:a16="http://schemas.microsoft.com/office/drawing/2014/main" id="{47A01E2F-B0BE-3B39-FB8A-315CDF607566}"/>
                  </a:ext>
                </a:extLst>
              </p:cNvPr>
              <p:cNvSpPr/>
              <p:nvPr/>
            </p:nvSpPr>
            <p:spPr bwMode="gray">
              <a:xfrm>
                <a:off x="344043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5" name="Forme libre : forme 1304">
                <a:extLst>
                  <a:ext uri="{FF2B5EF4-FFF2-40B4-BE49-F238E27FC236}">
                    <a16:creationId xmlns:a16="http://schemas.microsoft.com/office/drawing/2014/main" id="{60B675AC-4216-4B6A-261A-6F5B4483022E}"/>
                  </a:ext>
                </a:extLst>
              </p:cNvPr>
              <p:cNvSpPr/>
              <p:nvPr/>
            </p:nvSpPr>
            <p:spPr bwMode="gray">
              <a:xfrm>
                <a:off x="339217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6" name="Forme libre : forme 1305">
                <a:extLst>
                  <a:ext uri="{FF2B5EF4-FFF2-40B4-BE49-F238E27FC236}">
                    <a16:creationId xmlns:a16="http://schemas.microsoft.com/office/drawing/2014/main" id="{D92BCCFF-7D9B-B223-37A3-7E94685EE9BD}"/>
                  </a:ext>
                </a:extLst>
              </p:cNvPr>
              <p:cNvSpPr/>
              <p:nvPr/>
            </p:nvSpPr>
            <p:spPr bwMode="gray">
              <a:xfrm>
                <a:off x="177419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7" name="Forme libre : forme 1306">
                <a:extLst>
                  <a:ext uri="{FF2B5EF4-FFF2-40B4-BE49-F238E27FC236}">
                    <a16:creationId xmlns:a16="http://schemas.microsoft.com/office/drawing/2014/main" id="{0F779C5E-F65A-1901-0C07-7F6D4A6BDB83}"/>
                  </a:ext>
                </a:extLst>
              </p:cNvPr>
              <p:cNvSpPr/>
              <p:nvPr/>
            </p:nvSpPr>
            <p:spPr bwMode="gray">
              <a:xfrm>
                <a:off x="172593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8" name="Forme libre : forme 1307">
                <a:extLst>
                  <a:ext uri="{FF2B5EF4-FFF2-40B4-BE49-F238E27FC236}">
                    <a16:creationId xmlns:a16="http://schemas.microsoft.com/office/drawing/2014/main" id="{52AE9D5D-B67E-5AF9-4A44-D34C1B955312}"/>
                  </a:ext>
                </a:extLst>
              </p:cNvPr>
              <p:cNvSpPr/>
              <p:nvPr/>
            </p:nvSpPr>
            <p:spPr bwMode="gray">
              <a:xfrm>
                <a:off x="167640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9" name="Forme libre : forme 1308">
                <a:extLst>
                  <a:ext uri="{FF2B5EF4-FFF2-40B4-BE49-F238E27FC236}">
                    <a16:creationId xmlns:a16="http://schemas.microsoft.com/office/drawing/2014/main" id="{ED093C77-ECB2-15B7-6786-4DBB4E73DFC7}"/>
                  </a:ext>
                </a:extLst>
              </p:cNvPr>
              <p:cNvSpPr/>
              <p:nvPr/>
            </p:nvSpPr>
            <p:spPr bwMode="gray">
              <a:xfrm>
                <a:off x="1626870" y="3757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0" name="Forme libre : forme 1309">
                <a:extLst>
                  <a:ext uri="{FF2B5EF4-FFF2-40B4-BE49-F238E27FC236}">
                    <a16:creationId xmlns:a16="http://schemas.microsoft.com/office/drawing/2014/main" id="{8DEBC40A-8322-71DD-B8A5-E0CFB5589276}"/>
                  </a:ext>
                </a:extLst>
              </p:cNvPr>
              <p:cNvSpPr/>
              <p:nvPr/>
            </p:nvSpPr>
            <p:spPr bwMode="gray">
              <a:xfrm>
                <a:off x="6774180" y="37084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1" name="Forme libre : forme 1310">
                <a:extLst>
                  <a:ext uri="{FF2B5EF4-FFF2-40B4-BE49-F238E27FC236}">
                    <a16:creationId xmlns:a16="http://schemas.microsoft.com/office/drawing/2014/main" id="{32DED198-710D-BE4B-A841-89A833014959}"/>
                  </a:ext>
                </a:extLst>
              </p:cNvPr>
              <p:cNvSpPr/>
              <p:nvPr/>
            </p:nvSpPr>
            <p:spPr bwMode="gray">
              <a:xfrm>
                <a:off x="6479540" y="37084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2" name="Forme libre : forme 1311">
                <a:extLst>
                  <a:ext uri="{FF2B5EF4-FFF2-40B4-BE49-F238E27FC236}">
                    <a16:creationId xmlns:a16="http://schemas.microsoft.com/office/drawing/2014/main" id="{CEB10C5F-81B7-A2B9-0DC1-FF47732A01E1}"/>
                  </a:ext>
                </a:extLst>
              </p:cNvPr>
              <p:cNvSpPr/>
              <p:nvPr/>
            </p:nvSpPr>
            <p:spPr bwMode="gray">
              <a:xfrm>
                <a:off x="643001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3" name="Forme libre : forme 1312">
                <a:extLst>
                  <a:ext uri="{FF2B5EF4-FFF2-40B4-BE49-F238E27FC236}">
                    <a16:creationId xmlns:a16="http://schemas.microsoft.com/office/drawing/2014/main" id="{3CC4F0E6-9693-7F90-BBA6-7D80752B04B6}"/>
                  </a:ext>
                </a:extLst>
              </p:cNvPr>
              <p:cNvSpPr/>
              <p:nvPr/>
            </p:nvSpPr>
            <p:spPr bwMode="gray">
              <a:xfrm>
                <a:off x="638175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4" name="Forme libre : forme 1313">
                <a:extLst>
                  <a:ext uri="{FF2B5EF4-FFF2-40B4-BE49-F238E27FC236}">
                    <a16:creationId xmlns:a16="http://schemas.microsoft.com/office/drawing/2014/main" id="{63D9D22B-A442-7DE9-206A-C10AA31E4209}"/>
                  </a:ext>
                </a:extLst>
              </p:cNvPr>
              <p:cNvSpPr/>
              <p:nvPr/>
            </p:nvSpPr>
            <p:spPr bwMode="gray">
              <a:xfrm>
                <a:off x="633222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5" name="Forme libre : forme 1314">
                <a:extLst>
                  <a:ext uri="{FF2B5EF4-FFF2-40B4-BE49-F238E27FC236}">
                    <a16:creationId xmlns:a16="http://schemas.microsoft.com/office/drawing/2014/main" id="{0BDADED9-7453-D765-CF72-2DF809E1E51C}"/>
                  </a:ext>
                </a:extLst>
              </p:cNvPr>
              <p:cNvSpPr/>
              <p:nvPr/>
            </p:nvSpPr>
            <p:spPr bwMode="gray">
              <a:xfrm>
                <a:off x="628396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6" name="Forme libre : forme 1315">
                <a:extLst>
                  <a:ext uri="{FF2B5EF4-FFF2-40B4-BE49-F238E27FC236}">
                    <a16:creationId xmlns:a16="http://schemas.microsoft.com/office/drawing/2014/main" id="{032344B2-35A4-76C7-2D8A-93D029605AD6}"/>
                  </a:ext>
                </a:extLst>
              </p:cNvPr>
              <p:cNvSpPr/>
              <p:nvPr/>
            </p:nvSpPr>
            <p:spPr bwMode="gray">
              <a:xfrm>
                <a:off x="623443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7" name="Forme libre : forme 1316">
                <a:extLst>
                  <a:ext uri="{FF2B5EF4-FFF2-40B4-BE49-F238E27FC236}">
                    <a16:creationId xmlns:a16="http://schemas.microsoft.com/office/drawing/2014/main" id="{0EFA2384-3E3F-6878-7808-1BDD5F02D906}"/>
                  </a:ext>
                </a:extLst>
              </p:cNvPr>
              <p:cNvSpPr/>
              <p:nvPr/>
            </p:nvSpPr>
            <p:spPr bwMode="gray">
              <a:xfrm>
                <a:off x="618490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8" name="Forme libre : forme 1317">
                <a:extLst>
                  <a:ext uri="{FF2B5EF4-FFF2-40B4-BE49-F238E27FC236}">
                    <a16:creationId xmlns:a16="http://schemas.microsoft.com/office/drawing/2014/main" id="{47E279EC-1ED6-D9C1-D0BB-52EE077E17B6}"/>
                  </a:ext>
                </a:extLst>
              </p:cNvPr>
              <p:cNvSpPr/>
              <p:nvPr/>
            </p:nvSpPr>
            <p:spPr bwMode="gray">
              <a:xfrm>
                <a:off x="613664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9" name="Forme libre : forme 1318">
                <a:extLst>
                  <a:ext uri="{FF2B5EF4-FFF2-40B4-BE49-F238E27FC236}">
                    <a16:creationId xmlns:a16="http://schemas.microsoft.com/office/drawing/2014/main" id="{F17EA256-AA13-D434-2F8B-DEFB42FD4B10}"/>
                  </a:ext>
                </a:extLst>
              </p:cNvPr>
              <p:cNvSpPr/>
              <p:nvPr/>
            </p:nvSpPr>
            <p:spPr bwMode="gray">
              <a:xfrm>
                <a:off x="579374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0" name="Forme libre : forme 1319">
                <a:extLst>
                  <a:ext uri="{FF2B5EF4-FFF2-40B4-BE49-F238E27FC236}">
                    <a16:creationId xmlns:a16="http://schemas.microsoft.com/office/drawing/2014/main" id="{CBFEABAF-B9D5-9C99-968F-1944C7727CD7}"/>
                  </a:ext>
                </a:extLst>
              </p:cNvPr>
              <p:cNvSpPr/>
              <p:nvPr/>
            </p:nvSpPr>
            <p:spPr bwMode="gray">
              <a:xfrm>
                <a:off x="574421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1" name="Forme libre : forme 1320">
                <a:extLst>
                  <a:ext uri="{FF2B5EF4-FFF2-40B4-BE49-F238E27FC236}">
                    <a16:creationId xmlns:a16="http://schemas.microsoft.com/office/drawing/2014/main" id="{E5B2D25C-C4B3-62E9-ADE1-3B3F852F35FE}"/>
                  </a:ext>
                </a:extLst>
              </p:cNvPr>
              <p:cNvSpPr/>
              <p:nvPr/>
            </p:nvSpPr>
            <p:spPr bwMode="gray">
              <a:xfrm>
                <a:off x="569595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2" name="Forme libre : forme 1321">
                <a:extLst>
                  <a:ext uri="{FF2B5EF4-FFF2-40B4-BE49-F238E27FC236}">
                    <a16:creationId xmlns:a16="http://schemas.microsoft.com/office/drawing/2014/main" id="{B4F27AF0-5145-8EC3-04FC-81D2BE747A03}"/>
                  </a:ext>
                </a:extLst>
              </p:cNvPr>
              <p:cNvSpPr/>
              <p:nvPr/>
            </p:nvSpPr>
            <p:spPr bwMode="gray">
              <a:xfrm>
                <a:off x="564642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3" name="Forme libre : forme 1322">
                <a:extLst>
                  <a:ext uri="{FF2B5EF4-FFF2-40B4-BE49-F238E27FC236}">
                    <a16:creationId xmlns:a16="http://schemas.microsoft.com/office/drawing/2014/main" id="{871BC0F9-D42C-65D5-C38C-57C331C60DA9}"/>
                  </a:ext>
                </a:extLst>
              </p:cNvPr>
              <p:cNvSpPr/>
              <p:nvPr/>
            </p:nvSpPr>
            <p:spPr bwMode="gray">
              <a:xfrm>
                <a:off x="505841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4" name="Forme libre : forme 1323">
                <a:extLst>
                  <a:ext uri="{FF2B5EF4-FFF2-40B4-BE49-F238E27FC236}">
                    <a16:creationId xmlns:a16="http://schemas.microsoft.com/office/drawing/2014/main" id="{1C80A3E5-32E1-4CE2-6DC9-6D215BF23172}"/>
                  </a:ext>
                </a:extLst>
              </p:cNvPr>
              <p:cNvSpPr/>
              <p:nvPr/>
            </p:nvSpPr>
            <p:spPr bwMode="gray">
              <a:xfrm>
                <a:off x="500888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5" name="Forme libre : forme 1324">
                <a:extLst>
                  <a:ext uri="{FF2B5EF4-FFF2-40B4-BE49-F238E27FC236}">
                    <a16:creationId xmlns:a16="http://schemas.microsoft.com/office/drawing/2014/main" id="{8BA05490-E351-A9B5-6EEA-158A29570052}"/>
                  </a:ext>
                </a:extLst>
              </p:cNvPr>
              <p:cNvSpPr/>
              <p:nvPr/>
            </p:nvSpPr>
            <p:spPr bwMode="gray">
              <a:xfrm>
                <a:off x="496062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6" name="Forme libre : forme 1325">
                <a:extLst>
                  <a:ext uri="{FF2B5EF4-FFF2-40B4-BE49-F238E27FC236}">
                    <a16:creationId xmlns:a16="http://schemas.microsoft.com/office/drawing/2014/main" id="{F16BEBBD-A8E1-C57D-BB29-325D09C6427E}"/>
                  </a:ext>
                </a:extLst>
              </p:cNvPr>
              <p:cNvSpPr/>
              <p:nvPr/>
            </p:nvSpPr>
            <p:spPr bwMode="gray">
              <a:xfrm>
                <a:off x="491109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7" name="Forme libre : forme 1326">
                <a:extLst>
                  <a:ext uri="{FF2B5EF4-FFF2-40B4-BE49-F238E27FC236}">
                    <a16:creationId xmlns:a16="http://schemas.microsoft.com/office/drawing/2014/main" id="{11575C15-F1B6-7308-2FB1-C78EBEBBBEA8}"/>
                  </a:ext>
                </a:extLst>
              </p:cNvPr>
              <p:cNvSpPr/>
              <p:nvPr/>
            </p:nvSpPr>
            <p:spPr bwMode="gray">
              <a:xfrm>
                <a:off x="476377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8" name="Forme libre : forme 1327">
                <a:extLst>
                  <a:ext uri="{FF2B5EF4-FFF2-40B4-BE49-F238E27FC236}">
                    <a16:creationId xmlns:a16="http://schemas.microsoft.com/office/drawing/2014/main" id="{5E52FD70-5376-C6D0-ADA4-36A95BF599AC}"/>
                  </a:ext>
                </a:extLst>
              </p:cNvPr>
              <p:cNvSpPr/>
              <p:nvPr/>
            </p:nvSpPr>
            <p:spPr bwMode="gray">
              <a:xfrm>
                <a:off x="471551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9" name="Forme libre : forme 1328">
                <a:extLst>
                  <a:ext uri="{FF2B5EF4-FFF2-40B4-BE49-F238E27FC236}">
                    <a16:creationId xmlns:a16="http://schemas.microsoft.com/office/drawing/2014/main" id="{E7DA49D1-FFCB-48E7-0748-4A382B1EFE4C}"/>
                  </a:ext>
                </a:extLst>
              </p:cNvPr>
              <p:cNvSpPr/>
              <p:nvPr/>
            </p:nvSpPr>
            <p:spPr bwMode="gray">
              <a:xfrm>
                <a:off x="466598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0" name="Forme libre : forme 1329">
                <a:extLst>
                  <a:ext uri="{FF2B5EF4-FFF2-40B4-BE49-F238E27FC236}">
                    <a16:creationId xmlns:a16="http://schemas.microsoft.com/office/drawing/2014/main" id="{3B6A13BF-E096-9DA4-B8AF-B658551D18AB}"/>
                  </a:ext>
                </a:extLst>
              </p:cNvPr>
              <p:cNvSpPr/>
              <p:nvPr/>
            </p:nvSpPr>
            <p:spPr bwMode="gray">
              <a:xfrm>
                <a:off x="461772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1" name="Forme libre : forme 1330">
                <a:extLst>
                  <a:ext uri="{FF2B5EF4-FFF2-40B4-BE49-F238E27FC236}">
                    <a16:creationId xmlns:a16="http://schemas.microsoft.com/office/drawing/2014/main" id="{20F2DE18-3FD9-2CC6-FD7E-A47B6A15F6FC}"/>
                  </a:ext>
                </a:extLst>
              </p:cNvPr>
              <p:cNvSpPr/>
              <p:nvPr/>
            </p:nvSpPr>
            <p:spPr bwMode="gray">
              <a:xfrm>
                <a:off x="456819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2" name="Forme libre : forme 1331">
                <a:extLst>
                  <a:ext uri="{FF2B5EF4-FFF2-40B4-BE49-F238E27FC236}">
                    <a16:creationId xmlns:a16="http://schemas.microsoft.com/office/drawing/2014/main" id="{A8492FA5-7DC3-90E2-4A69-BFC20945633B}"/>
                  </a:ext>
                </a:extLst>
              </p:cNvPr>
              <p:cNvSpPr/>
              <p:nvPr/>
            </p:nvSpPr>
            <p:spPr bwMode="gray">
              <a:xfrm>
                <a:off x="451866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3" name="Forme libre : forme 1332">
                <a:extLst>
                  <a:ext uri="{FF2B5EF4-FFF2-40B4-BE49-F238E27FC236}">
                    <a16:creationId xmlns:a16="http://schemas.microsoft.com/office/drawing/2014/main" id="{6EDFE957-8CA2-9C3F-4CB4-6F6D9DD217C0}"/>
                  </a:ext>
                </a:extLst>
              </p:cNvPr>
              <p:cNvSpPr/>
              <p:nvPr/>
            </p:nvSpPr>
            <p:spPr bwMode="gray">
              <a:xfrm>
                <a:off x="447040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4" name="Forme libre : forme 1333">
                <a:extLst>
                  <a:ext uri="{FF2B5EF4-FFF2-40B4-BE49-F238E27FC236}">
                    <a16:creationId xmlns:a16="http://schemas.microsoft.com/office/drawing/2014/main" id="{CC9A67C2-67B3-9A59-989A-97F015EB13BB}"/>
                  </a:ext>
                </a:extLst>
              </p:cNvPr>
              <p:cNvSpPr/>
              <p:nvPr/>
            </p:nvSpPr>
            <p:spPr bwMode="gray">
              <a:xfrm>
                <a:off x="442087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5" name="Forme libre : forme 1334">
                <a:extLst>
                  <a:ext uri="{FF2B5EF4-FFF2-40B4-BE49-F238E27FC236}">
                    <a16:creationId xmlns:a16="http://schemas.microsoft.com/office/drawing/2014/main" id="{2041A489-FAAD-69ED-3A8F-48936073929A}"/>
                  </a:ext>
                </a:extLst>
              </p:cNvPr>
              <p:cNvSpPr/>
              <p:nvPr/>
            </p:nvSpPr>
            <p:spPr bwMode="gray">
              <a:xfrm>
                <a:off x="437261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6" name="Forme libre : forme 1335">
                <a:extLst>
                  <a:ext uri="{FF2B5EF4-FFF2-40B4-BE49-F238E27FC236}">
                    <a16:creationId xmlns:a16="http://schemas.microsoft.com/office/drawing/2014/main" id="{DBB29468-0D52-6261-784D-4125A73EB818}"/>
                  </a:ext>
                </a:extLst>
              </p:cNvPr>
              <p:cNvSpPr/>
              <p:nvPr/>
            </p:nvSpPr>
            <p:spPr bwMode="gray">
              <a:xfrm>
                <a:off x="432308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7" name="Forme libre : forme 1336">
                <a:extLst>
                  <a:ext uri="{FF2B5EF4-FFF2-40B4-BE49-F238E27FC236}">
                    <a16:creationId xmlns:a16="http://schemas.microsoft.com/office/drawing/2014/main" id="{9F6591C7-E0E7-5773-8D27-59246D6972CA}"/>
                  </a:ext>
                </a:extLst>
              </p:cNvPr>
              <p:cNvSpPr/>
              <p:nvPr/>
            </p:nvSpPr>
            <p:spPr bwMode="gray">
              <a:xfrm>
                <a:off x="427355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8" name="Forme libre : forme 1337">
                <a:extLst>
                  <a:ext uri="{FF2B5EF4-FFF2-40B4-BE49-F238E27FC236}">
                    <a16:creationId xmlns:a16="http://schemas.microsoft.com/office/drawing/2014/main" id="{5DFD7890-C1B6-1704-006C-E628FC5378BD}"/>
                  </a:ext>
                </a:extLst>
              </p:cNvPr>
              <p:cNvSpPr/>
              <p:nvPr/>
            </p:nvSpPr>
            <p:spPr bwMode="gray">
              <a:xfrm>
                <a:off x="422529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9" name="Forme libre : forme 1338">
                <a:extLst>
                  <a:ext uri="{FF2B5EF4-FFF2-40B4-BE49-F238E27FC236}">
                    <a16:creationId xmlns:a16="http://schemas.microsoft.com/office/drawing/2014/main" id="{712C057C-1B10-D5B3-8D2A-3BB7310B32DA}"/>
                  </a:ext>
                </a:extLst>
              </p:cNvPr>
              <p:cNvSpPr/>
              <p:nvPr/>
            </p:nvSpPr>
            <p:spPr bwMode="gray">
              <a:xfrm>
                <a:off x="417576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0" name="Forme libre : forme 1339">
                <a:extLst>
                  <a:ext uri="{FF2B5EF4-FFF2-40B4-BE49-F238E27FC236}">
                    <a16:creationId xmlns:a16="http://schemas.microsoft.com/office/drawing/2014/main" id="{9985B8A3-DE56-8A4A-61BC-245F5A70C7E1}"/>
                  </a:ext>
                </a:extLst>
              </p:cNvPr>
              <p:cNvSpPr/>
              <p:nvPr/>
            </p:nvSpPr>
            <p:spPr bwMode="gray">
              <a:xfrm>
                <a:off x="412750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1" name="Forme libre : forme 1340">
                <a:extLst>
                  <a:ext uri="{FF2B5EF4-FFF2-40B4-BE49-F238E27FC236}">
                    <a16:creationId xmlns:a16="http://schemas.microsoft.com/office/drawing/2014/main" id="{0F4CA784-58B4-D1A0-B721-B2AEF1EABAA0}"/>
                  </a:ext>
                </a:extLst>
              </p:cNvPr>
              <p:cNvSpPr/>
              <p:nvPr/>
            </p:nvSpPr>
            <p:spPr bwMode="gray">
              <a:xfrm>
                <a:off x="407797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2" name="Forme libre : forme 1341">
                <a:extLst>
                  <a:ext uri="{FF2B5EF4-FFF2-40B4-BE49-F238E27FC236}">
                    <a16:creationId xmlns:a16="http://schemas.microsoft.com/office/drawing/2014/main" id="{E56BB675-B7D8-4393-6E24-6DEA1C106101}"/>
                  </a:ext>
                </a:extLst>
              </p:cNvPr>
              <p:cNvSpPr/>
              <p:nvPr/>
            </p:nvSpPr>
            <p:spPr bwMode="gray">
              <a:xfrm>
                <a:off x="402844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3" name="Forme libre : forme 1342">
                <a:extLst>
                  <a:ext uri="{FF2B5EF4-FFF2-40B4-BE49-F238E27FC236}">
                    <a16:creationId xmlns:a16="http://schemas.microsoft.com/office/drawing/2014/main" id="{8FD6ED3B-64D2-E94A-FB81-35A1F5077531}"/>
                  </a:ext>
                </a:extLst>
              </p:cNvPr>
              <p:cNvSpPr/>
              <p:nvPr/>
            </p:nvSpPr>
            <p:spPr bwMode="gray">
              <a:xfrm>
                <a:off x="398018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4" name="Forme libre : forme 1343">
                <a:extLst>
                  <a:ext uri="{FF2B5EF4-FFF2-40B4-BE49-F238E27FC236}">
                    <a16:creationId xmlns:a16="http://schemas.microsoft.com/office/drawing/2014/main" id="{8C55BFA2-5476-6CDC-A6DA-84919697F31A}"/>
                  </a:ext>
                </a:extLst>
              </p:cNvPr>
              <p:cNvSpPr/>
              <p:nvPr/>
            </p:nvSpPr>
            <p:spPr bwMode="gray">
              <a:xfrm>
                <a:off x="393065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5" name="Forme libre : forme 1344">
                <a:extLst>
                  <a:ext uri="{FF2B5EF4-FFF2-40B4-BE49-F238E27FC236}">
                    <a16:creationId xmlns:a16="http://schemas.microsoft.com/office/drawing/2014/main" id="{9B518DDF-D31C-AA3B-3AC9-3291329B34CB}"/>
                  </a:ext>
                </a:extLst>
              </p:cNvPr>
              <p:cNvSpPr/>
              <p:nvPr/>
            </p:nvSpPr>
            <p:spPr bwMode="gray">
              <a:xfrm>
                <a:off x="388239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6" name="Forme libre : forme 1345">
                <a:extLst>
                  <a:ext uri="{FF2B5EF4-FFF2-40B4-BE49-F238E27FC236}">
                    <a16:creationId xmlns:a16="http://schemas.microsoft.com/office/drawing/2014/main" id="{AD12D8DE-610B-A0CB-6F80-5C6D755F8A17}"/>
                  </a:ext>
                </a:extLst>
              </p:cNvPr>
              <p:cNvSpPr/>
              <p:nvPr/>
            </p:nvSpPr>
            <p:spPr bwMode="gray">
              <a:xfrm>
                <a:off x="383286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7" name="Forme libre : forme 1346">
                <a:extLst>
                  <a:ext uri="{FF2B5EF4-FFF2-40B4-BE49-F238E27FC236}">
                    <a16:creationId xmlns:a16="http://schemas.microsoft.com/office/drawing/2014/main" id="{2AB6133D-96D1-CCD7-99C9-FBFC942542CA}"/>
                  </a:ext>
                </a:extLst>
              </p:cNvPr>
              <p:cNvSpPr/>
              <p:nvPr/>
            </p:nvSpPr>
            <p:spPr bwMode="gray">
              <a:xfrm>
                <a:off x="378333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8" name="Forme libre : forme 1347">
                <a:extLst>
                  <a:ext uri="{FF2B5EF4-FFF2-40B4-BE49-F238E27FC236}">
                    <a16:creationId xmlns:a16="http://schemas.microsoft.com/office/drawing/2014/main" id="{E8359803-678D-8BEB-8D02-10508D39A5B4}"/>
                  </a:ext>
                </a:extLst>
              </p:cNvPr>
              <p:cNvSpPr/>
              <p:nvPr/>
            </p:nvSpPr>
            <p:spPr bwMode="gray">
              <a:xfrm>
                <a:off x="373507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9" name="Forme libre : forme 1348">
                <a:extLst>
                  <a:ext uri="{FF2B5EF4-FFF2-40B4-BE49-F238E27FC236}">
                    <a16:creationId xmlns:a16="http://schemas.microsoft.com/office/drawing/2014/main" id="{E19BA203-7D23-F606-97A4-23B0AF6EAE7F}"/>
                  </a:ext>
                </a:extLst>
              </p:cNvPr>
              <p:cNvSpPr/>
              <p:nvPr/>
            </p:nvSpPr>
            <p:spPr bwMode="gray">
              <a:xfrm>
                <a:off x="368554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0" name="Forme libre : forme 1349">
                <a:extLst>
                  <a:ext uri="{FF2B5EF4-FFF2-40B4-BE49-F238E27FC236}">
                    <a16:creationId xmlns:a16="http://schemas.microsoft.com/office/drawing/2014/main" id="{C896E1E1-F077-5EE5-9D20-18099F1BBBEC}"/>
                  </a:ext>
                </a:extLst>
              </p:cNvPr>
              <p:cNvSpPr/>
              <p:nvPr/>
            </p:nvSpPr>
            <p:spPr bwMode="gray">
              <a:xfrm>
                <a:off x="363728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1" name="Forme libre : forme 1350">
                <a:extLst>
                  <a:ext uri="{FF2B5EF4-FFF2-40B4-BE49-F238E27FC236}">
                    <a16:creationId xmlns:a16="http://schemas.microsoft.com/office/drawing/2014/main" id="{EBA7B1A9-494E-CC50-1553-92E53CB8F9BF}"/>
                  </a:ext>
                </a:extLst>
              </p:cNvPr>
              <p:cNvSpPr/>
              <p:nvPr/>
            </p:nvSpPr>
            <p:spPr bwMode="gray">
              <a:xfrm>
                <a:off x="358775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2" name="Forme libre : forme 1351">
                <a:extLst>
                  <a:ext uri="{FF2B5EF4-FFF2-40B4-BE49-F238E27FC236}">
                    <a16:creationId xmlns:a16="http://schemas.microsoft.com/office/drawing/2014/main" id="{60A5E1DD-BA71-FE2D-DBA6-72F33ACF9A7B}"/>
                  </a:ext>
                </a:extLst>
              </p:cNvPr>
              <p:cNvSpPr/>
              <p:nvPr/>
            </p:nvSpPr>
            <p:spPr bwMode="gray">
              <a:xfrm>
                <a:off x="353822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3" name="Forme libre : forme 1352">
                <a:extLst>
                  <a:ext uri="{FF2B5EF4-FFF2-40B4-BE49-F238E27FC236}">
                    <a16:creationId xmlns:a16="http://schemas.microsoft.com/office/drawing/2014/main" id="{D6D79827-F13D-EF6B-7E13-05BAFE6F4E92}"/>
                  </a:ext>
                </a:extLst>
              </p:cNvPr>
              <p:cNvSpPr/>
              <p:nvPr/>
            </p:nvSpPr>
            <p:spPr bwMode="gray">
              <a:xfrm>
                <a:off x="348996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4" name="Forme libre : forme 1353">
                <a:extLst>
                  <a:ext uri="{FF2B5EF4-FFF2-40B4-BE49-F238E27FC236}">
                    <a16:creationId xmlns:a16="http://schemas.microsoft.com/office/drawing/2014/main" id="{60F81CBD-F06A-4BC9-8ABB-72F24639193A}"/>
                  </a:ext>
                </a:extLst>
              </p:cNvPr>
              <p:cNvSpPr/>
              <p:nvPr/>
            </p:nvSpPr>
            <p:spPr bwMode="gray">
              <a:xfrm>
                <a:off x="344043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5" name="Forme libre : forme 1354">
                <a:extLst>
                  <a:ext uri="{FF2B5EF4-FFF2-40B4-BE49-F238E27FC236}">
                    <a16:creationId xmlns:a16="http://schemas.microsoft.com/office/drawing/2014/main" id="{BA7110FA-DA94-B434-4F7C-DDC4B55EFA01}"/>
                  </a:ext>
                </a:extLst>
              </p:cNvPr>
              <p:cNvSpPr/>
              <p:nvPr/>
            </p:nvSpPr>
            <p:spPr bwMode="gray">
              <a:xfrm>
                <a:off x="339217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6" name="Forme libre : forme 1355">
                <a:extLst>
                  <a:ext uri="{FF2B5EF4-FFF2-40B4-BE49-F238E27FC236}">
                    <a16:creationId xmlns:a16="http://schemas.microsoft.com/office/drawing/2014/main" id="{9F76CC4F-7AFE-BD9A-389B-1BBD81C9605C}"/>
                  </a:ext>
                </a:extLst>
              </p:cNvPr>
              <p:cNvSpPr/>
              <p:nvPr/>
            </p:nvSpPr>
            <p:spPr bwMode="gray">
              <a:xfrm>
                <a:off x="177419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7" name="Forme libre : forme 1356">
                <a:extLst>
                  <a:ext uri="{FF2B5EF4-FFF2-40B4-BE49-F238E27FC236}">
                    <a16:creationId xmlns:a16="http://schemas.microsoft.com/office/drawing/2014/main" id="{6CCFDFF7-FAF7-AC91-4C55-6FEB19E19AEB}"/>
                  </a:ext>
                </a:extLst>
              </p:cNvPr>
              <p:cNvSpPr/>
              <p:nvPr/>
            </p:nvSpPr>
            <p:spPr bwMode="gray">
              <a:xfrm>
                <a:off x="172593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8" name="Forme libre : forme 1357">
                <a:extLst>
                  <a:ext uri="{FF2B5EF4-FFF2-40B4-BE49-F238E27FC236}">
                    <a16:creationId xmlns:a16="http://schemas.microsoft.com/office/drawing/2014/main" id="{CC0E0790-A7C2-29DD-FB9E-781B1953F7A5}"/>
                  </a:ext>
                </a:extLst>
              </p:cNvPr>
              <p:cNvSpPr/>
              <p:nvPr/>
            </p:nvSpPr>
            <p:spPr bwMode="gray">
              <a:xfrm>
                <a:off x="167640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9" name="Forme libre : forme 1358">
                <a:extLst>
                  <a:ext uri="{FF2B5EF4-FFF2-40B4-BE49-F238E27FC236}">
                    <a16:creationId xmlns:a16="http://schemas.microsoft.com/office/drawing/2014/main" id="{3BEF8E97-1F98-7202-C026-31515C6ED0CC}"/>
                  </a:ext>
                </a:extLst>
              </p:cNvPr>
              <p:cNvSpPr/>
              <p:nvPr/>
            </p:nvSpPr>
            <p:spPr bwMode="gray">
              <a:xfrm>
                <a:off x="1626870" y="3708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0" name="Forme libre : forme 1359">
                <a:extLst>
                  <a:ext uri="{FF2B5EF4-FFF2-40B4-BE49-F238E27FC236}">
                    <a16:creationId xmlns:a16="http://schemas.microsoft.com/office/drawing/2014/main" id="{9B5AE503-9E30-312B-A53A-D7C93AB5ED08}"/>
                  </a:ext>
                </a:extLst>
              </p:cNvPr>
              <p:cNvSpPr/>
              <p:nvPr/>
            </p:nvSpPr>
            <p:spPr bwMode="gray">
              <a:xfrm>
                <a:off x="1578610" y="37084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1" name="Forme libre : forme 1360">
                <a:extLst>
                  <a:ext uri="{FF2B5EF4-FFF2-40B4-BE49-F238E27FC236}">
                    <a16:creationId xmlns:a16="http://schemas.microsoft.com/office/drawing/2014/main" id="{02775E27-035A-7112-64DC-BE77F583D8B3}"/>
                  </a:ext>
                </a:extLst>
              </p:cNvPr>
              <p:cNvSpPr/>
              <p:nvPr/>
            </p:nvSpPr>
            <p:spPr bwMode="gray">
              <a:xfrm>
                <a:off x="6774180" y="36601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2" name="Forme libre : forme 1361">
                <a:extLst>
                  <a:ext uri="{FF2B5EF4-FFF2-40B4-BE49-F238E27FC236}">
                    <a16:creationId xmlns:a16="http://schemas.microsoft.com/office/drawing/2014/main" id="{593C4C86-BE04-7960-2AB3-5E514479838C}"/>
                  </a:ext>
                </a:extLst>
              </p:cNvPr>
              <p:cNvSpPr/>
              <p:nvPr/>
            </p:nvSpPr>
            <p:spPr bwMode="gray">
              <a:xfrm>
                <a:off x="643001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3" name="Forme libre : forme 1362">
                <a:extLst>
                  <a:ext uri="{FF2B5EF4-FFF2-40B4-BE49-F238E27FC236}">
                    <a16:creationId xmlns:a16="http://schemas.microsoft.com/office/drawing/2014/main" id="{1EB6E397-79AA-5E77-9D7F-607478DB8D1C}"/>
                  </a:ext>
                </a:extLst>
              </p:cNvPr>
              <p:cNvSpPr/>
              <p:nvPr/>
            </p:nvSpPr>
            <p:spPr bwMode="gray">
              <a:xfrm>
                <a:off x="638175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4" name="Forme libre : forme 1363">
                <a:extLst>
                  <a:ext uri="{FF2B5EF4-FFF2-40B4-BE49-F238E27FC236}">
                    <a16:creationId xmlns:a16="http://schemas.microsoft.com/office/drawing/2014/main" id="{5FA4903F-BC2C-904B-8401-2301049B857F}"/>
                  </a:ext>
                </a:extLst>
              </p:cNvPr>
              <p:cNvSpPr/>
              <p:nvPr/>
            </p:nvSpPr>
            <p:spPr bwMode="gray">
              <a:xfrm>
                <a:off x="633222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5" name="Forme libre : forme 1364">
                <a:extLst>
                  <a:ext uri="{FF2B5EF4-FFF2-40B4-BE49-F238E27FC236}">
                    <a16:creationId xmlns:a16="http://schemas.microsoft.com/office/drawing/2014/main" id="{7C1CCAAA-2E2A-8B9A-B94E-744B19BC465D}"/>
                  </a:ext>
                </a:extLst>
              </p:cNvPr>
              <p:cNvSpPr/>
              <p:nvPr/>
            </p:nvSpPr>
            <p:spPr bwMode="gray">
              <a:xfrm>
                <a:off x="628396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6" name="Forme libre : forme 1365">
                <a:extLst>
                  <a:ext uri="{FF2B5EF4-FFF2-40B4-BE49-F238E27FC236}">
                    <a16:creationId xmlns:a16="http://schemas.microsoft.com/office/drawing/2014/main" id="{4D8461A1-17AA-B78F-A0EF-321919B21D0C}"/>
                  </a:ext>
                </a:extLst>
              </p:cNvPr>
              <p:cNvSpPr/>
              <p:nvPr/>
            </p:nvSpPr>
            <p:spPr bwMode="gray">
              <a:xfrm>
                <a:off x="623443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7" name="Forme libre : forme 1366">
                <a:extLst>
                  <a:ext uri="{FF2B5EF4-FFF2-40B4-BE49-F238E27FC236}">
                    <a16:creationId xmlns:a16="http://schemas.microsoft.com/office/drawing/2014/main" id="{A0507A41-D606-B8CF-5E05-B4EDE5721908}"/>
                  </a:ext>
                </a:extLst>
              </p:cNvPr>
              <p:cNvSpPr/>
              <p:nvPr/>
            </p:nvSpPr>
            <p:spPr bwMode="gray">
              <a:xfrm>
                <a:off x="618490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8" name="Forme libre : forme 1367">
                <a:extLst>
                  <a:ext uri="{FF2B5EF4-FFF2-40B4-BE49-F238E27FC236}">
                    <a16:creationId xmlns:a16="http://schemas.microsoft.com/office/drawing/2014/main" id="{9BA8BEB4-316A-5203-A8AE-85A008683424}"/>
                  </a:ext>
                </a:extLst>
              </p:cNvPr>
              <p:cNvSpPr/>
              <p:nvPr/>
            </p:nvSpPr>
            <p:spPr bwMode="gray">
              <a:xfrm>
                <a:off x="613664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9" name="Forme libre : forme 1368">
                <a:extLst>
                  <a:ext uri="{FF2B5EF4-FFF2-40B4-BE49-F238E27FC236}">
                    <a16:creationId xmlns:a16="http://schemas.microsoft.com/office/drawing/2014/main" id="{FC62DE08-ED82-A809-173C-B9550C203501}"/>
                  </a:ext>
                </a:extLst>
              </p:cNvPr>
              <p:cNvSpPr/>
              <p:nvPr/>
            </p:nvSpPr>
            <p:spPr bwMode="gray">
              <a:xfrm>
                <a:off x="584200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0" name="Forme libre : forme 1369">
                <a:extLst>
                  <a:ext uri="{FF2B5EF4-FFF2-40B4-BE49-F238E27FC236}">
                    <a16:creationId xmlns:a16="http://schemas.microsoft.com/office/drawing/2014/main" id="{3E41A1C0-8968-0B30-20B6-BE45D02CBF51}"/>
                  </a:ext>
                </a:extLst>
              </p:cNvPr>
              <p:cNvSpPr/>
              <p:nvPr/>
            </p:nvSpPr>
            <p:spPr bwMode="gray">
              <a:xfrm>
                <a:off x="579374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1" name="Forme libre : forme 1370">
                <a:extLst>
                  <a:ext uri="{FF2B5EF4-FFF2-40B4-BE49-F238E27FC236}">
                    <a16:creationId xmlns:a16="http://schemas.microsoft.com/office/drawing/2014/main" id="{EFCB3738-4204-12FB-E7C0-849051381C92}"/>
                  </a:ext>
                </a:extLst>
              </p:cNvPr>
              <p:cNvSpPr/>
              <p:nvPr/>
            </p:nvSpPr>
            <p:spPr bwMode="gray">
              <a:xfrm>
                <a:off x="574421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2" name="Forme libre : forme 1371">
                <a:extLst>
                  <a:ext uri="{FF2B5EF4-FFF2-40B4-BE49-F238E27FC236}">
                    <a16:creationId xmlns:a16="http://schemas.microsoft.com/office/drawing/2014/main" id="{73146A8F-019E-517A-17C9-4F6765C98F41}"/>
                  </a:ext>
                </a:extLst>
              </p:cNvPr>
              <p:cNvSpPr/>
              <p:nvPr/>
            </p:nvSpPr>
            <p:spPr bwMode="gray">
              <a:xfrm>
                <a:off x="569595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3" name="Forme libre : forme 1372">
                <a:extLst>
                  <a:ext uri="{FF2B5EF4-FFF2-40B4-BE49-F238E27FC236}">
                    <a16:creationId xmlns:a16="http://schemas.microsoft.com/office/drawing/2014/main" id="{AF35719A-DE39-C007-DD94-A4983BE685C0}"/>
                  </a:ext>
                </a:extLst>
              </p:cNvPr>
              <p:cNvSpPr/>
              <p:nvPr/>
            </p:nvSpPr>
            <p:spPr bwMode="gray">
              <a:xfrm>
                <a:off x="564642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4" name="Forme libre : forme 1373">
                <a:extLst>
                  <a:ext uri="{FF2B5EF4-FFF2-40B4-BE49-F238E27FC236}">
                    <a16:creationId xmlns:a16="http://schemas.microsoft.com/office/drawing/2014/main" id="{B5FBD24E-4D3C-0C6C-03D7-256C77642F3A}"/>
                  </a:ext>
                </a:extLst>
              </p:cNvPr>
              <p:cNvSpPr/>
              <p:nvPr/>
            </p:nvSpPr>
            <p:spPr bwMode="gray">
              <a:xfrm>
                <a:off x="515620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5" name="Forme libre : forme 1374">
                <a:extLst>
                  <a:ext uri="{FF2B5EF4-FFF2-40B4-BE49-F238E27FC236}">
                    <a16:creationId xmlns:a16="http://schemas.microsoft.com/office/drawing/2014/main" id="{36B79EA4-E0A3-61DA-566B-33D37E19CCC5}"/>
                  </a:ext>
                </a:extLst>
              </p:cNvPr>
              <p:cNvSpPr/>
              <p:nvPr/>
            </p:nvSpPr>
            <p:spPr bwMode="gray">
              <a:xfrm>
                <a:off x="510667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6" name="Forme libre : forme 1375">
                <a:extLst>
                  <a:ext uri="{FF2B5EF4-FFF2-40B4-BE49-F238E27FC236}">
                    <a16:creationId xmlns:a16="http://schemas.microsoft.com/office/drawing/2014/main" id="{6B9CBDBD-93C6-DA0F-319D-95E0B52C263E}"/>
                  </a:ext>
                </a:extLst>
              </p:cNvPr>
              <p:cNvSpPr/>
              <p:nvPr/>
            </p:nvSpPr>
            <p:spPr bwMode="gray">
              <a:xfrm>
                <a:off x="505841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7" name="Forme libre : forme 1376">
                <a:extLst>
                  <a:ext uri="{FF2B5EF4-FFF2-40B4-BE49-F238E27FC236}">
                    <a16:creationId xmlns:a16="http://schemas.microsoft.com/office/drawing/2014/main" id="{DABEE5AF-976B-246E-802B-E30203B14D35}"/>
                  </a:ext>
                </a:extLst>
              </p:cNvPr>
              <p:cNvSpPr/>
              <p:nvPr/>
            </p:nvSpPr>
            <p:spPr bwMode="gray">
              <a:xfrm>
                <a:off x="500888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8" name="Forme libre : forme 1377">
                <a:extLst>
                  <a:ext uri="{FF2B5EF4-FFF2-40B4-BE49-F238E27FC236}">
                    <a16:creationId xmlns:a16="http://schemas.microsoft.com/office/drawing/2014/main" id="{DCCE35DC-1444-56B8-86D2-30EA18BA6A74}"/>
                  </a:ext>
                </a:extLst>
              </p:cNvPr>
              <p:cNvSpPr/>
              <p:nvPr/>
            </p:nvSpPr>
            <p:spPr bwMode="gray">
              <a:xfrm>
                <a:off x="496062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9" name="Forme libre : forme 1378">
                <a:extLst>
                  <a:ext uri="{FF2B5EF4-FFF2-40B4-BE49-F238E27FC236}">
                    <a16:creationId xmlns:a16="http://schemas.microsoft.com/office/drawing/2014/main" id="{C21BC2F7-C7C1-EF14-BCFA-BEBE52C487CC}"/>
                  </a:ext>
                </a:extLst>
              </p:cNvPr>
              <p:cNvSpPr/>
              <p:nvPr/>
            </p:nvSpPr>
            <p:spPr bwMode="gray">
              <a:xfrm>
                <a:off x="491109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0" name="Forme libre : forme 1379">
                <a:extLst>
                  <a:ext uri="{FF2B5EF4-FFF2-40B4-BE49-F238E27FC236}">
                    <a16:creationId xmlns:a16="http://schemas.microsoft.com/office/drawing/2014/main" id="{65827F1F-FE5D-5BBC-B1C1-3761084B3504}"/>
                  </a:ext>
                </a:extLst>
              </p:cNvPr>
              <p:cNvSpPr/>
              <p:nvPr/>
            </p:nvSpPr>
            <p:spPr bwMode="gray">
              <a:xfrm>
                <a:off x="486156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1" name="Forme libre : forme 1380">
                <a:extLst>
                  <a:ext uri="{FF2B5EF4-FFF2-40B4-BE49-F238E27FC236}">
                    <a16:creationId xmlns:a16="http://schemas.microsoft.com/office/drawing/2014/main" id="{71207901-0D0B-CF47-AA41-6CD251C06384}"/>
                  </a:ext>
                </a:extLst>
              </p:cNvPr>
              <p:cNvSpPr/>
              <p:nvPr/>
            </p:nvSpPr>
            <p:spPr bwMode="gray">
              <a:xfrm>
                <a:off x="476377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2" name="Forme libre : forme 1381">
                <a:extLst>
                  <a:ext uri="{FF2B5EF4-FFF2-40B4-BE49-F238E27FC236}">
                    <a16:creationId xmlns:a16="http://schemas.microsoft.com/office/drawing/2014/main" id="{8D1143B6-33A7-2210-A779-8CAC02988D87}"/>
                  </a:ext>
                </a:extLst>
              </p:cNvPr>
              <p:cNvSpPr/>
              <p:nvPr/>
            </p:nvSpPr>
            <p:spPr bwMode="gray">
              <a:xfrm>
                <a:off x="471551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3" name="Forme libre : forme 1382">
                <a:extLst>
                  <a:ext uri="{FF2B5EF4-FFF2-40B4-BE49-F238E27FC236}">
                    <a16:creationId xmlns:a16="http://schemas.microsoft.com/office/drawing/2014/main" id="{FB4E19B6-0D54-A89E-50E6-83819E89400A}"/>
                  </a:ext>
                </a:extLst>
              </p:cNvPr>
              <p:cNvSpPr/>
              <p:nvPr/>
            </p:nvSpPr>
            <p:spPr bwMode="gray">
              <a:xfrm>
                <a:off x="466598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4" name="Forme libre : forme 1383">
                <a:extLst>
                  <a:ext uri="{FF2B5EF4-FFF2-40B4-BE49-F238E27FC236}">
                    <a16:creationId xmlns:a16="http://schemas.microsoft.com/office/drawing/2014/main" id="{E4DB4FC2-3FEB-3CC6-E263-83A2D50F5D76}"/>
                  </a:ext>
                </a:extLst>
              </p:cNvPr>
              <p:cNvSpPr/>
              <p:nvPr/>
            </p:nvSpPr>
            <p:spPr bwMode="gray">
              <a:xfrm>
                <a:off x="461772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5" name="Forme libre : forme 1384">
                <a:extLst>
                  <a:ext uri="{FF2B5EF4-FFF2-40B4-BE49-F238E27FC236}">
                    <a16:creationId xmlns:a16="http://schemas.microsoft.com/office/drawing/2014/main" id="{831ECC2F-B559-59CD-36A8-98A991439F9C}"/>
                  </a:ext>
                </a:extLst>
              </p:cNvPr>
              <p:cNvSpPr/>
              <p:nvPr/>
            </p:nvSpPr>
            <p:spPr bwMode="gray">
              <a:xfrm>
                <a:off x="456819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6" name="Forme libre : forme 1385">
                <a:extLst>
                  <a:ext uri="{FF2B5EF4-FFF2-40B4-BE49-F238E27FC236}">
                    <a16:creationId xmlns:a16="http://schemas.microsoft.com/office/drawing/2014/main" id="{009BDDA1-357D-99C2-BA5B-3DB9A922D021}"/>
                  </a:ext>
                </a:extLst>
              </p:cNvPr>
              <p:cNvSpPr/>
              <p:nvPr/>
            </p:nvSpPr>
            <p:spPr bwMode="gray">
              <a:xfrm>
                <a:off x="451866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7" name="Forme libre : forme 1386">
                <a:extLst>
                  <a:ext uri="{FF2B5EF4-FFF2-40B4-BE49-F238E27FC236}">
                    <a16:creationId xmlns:a16="http://schemas.microsoft.com/office/drawing/2014/main" id="{89519B75-276D-F7E8-E4ED-F1D832429598}"/>
                  </a:ext>
                </a:extLst>
              </p:cNvPr>
              <p:cNvSpPr/>
              <p:nvPr/>
            </p:nvSpPr>
            <p:spPr bwMode="gray">
              <a:xfrm>
                <a:off x="447040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8" name="Forme libre : forme 1387">
                <a:extLst>
                  <a:ext uri="{FF2B5EF4-FFF2-40B4-BE49-F238E27FC236}">
                    <a16:creationId xmlns:a16="http://schemas.microsoft.com/office/drawing/2014/main" id="{1DCCB78F-B7C4-13C9-CAB8-83284D384AF2}"/>
                  </a:ext>
                </a:extLst>
              </p:cNvPr>
              <p:cNvSpPr/>
              <p:nvPr/>
            </p:nvSpPr>
            <p:spPr bwMode="gray">
              <a:xfrm>
                <a:off x="442087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9" name="Forme libre : forme 1388">
                <a:extLst>
                  <a:ext uri="{FF2B5EF4-FFF2-40B4-BE49-F238E27FC236}">
                    <a16:creationId xmlns:a16="http://schemas.microsoft.com/office/drawing/2014/main" id="{A86265C8-BEFF-CFFE-980A-AE7E20622845}"/>
                  </a:ext>
                </a:extLst>
              </p:cNvPr>
              <p:cNvSpPr/>
              <p:nvPr/>
            </p:nvSpPr>
            <p:spPr bwMode="gray">
              <a:xfrm>
                <a:off x="437261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0" name="Forme libre : forme 1389">
                <a:extLst>
                  <a:ext uri="{FF2B5EF4-FFF2-40B4-BE49-F238E27FC236}">
                    <a16:creationId xmlns:a16="http://schemas.microsoft.com/office/drawing/2014/main" id="{E65855D2-1F8D-6D20-6AC9-9B65E884A63B}"/>
                  </a:ext>
                </a:extLst>
              </p:cNvPr>
              <p:cNvSpPr/>
              <p:nvPr/>
            </p:nvSpPr>
            <p:spPr bwMode="gray">
              <a:xfrm>
                <a:off x="432308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1" name="Forme libre : forme 1390">
                <a:extLst>
                  <a:ext uri="{FF2B5EF4-FFF2-40B4-BE49-F238E27FC236}">
                    <a16:creationId xmlns:a16="http://schemas.microsoft.com/office/drawing/2014/main" id="{3190391A-A975-57A7-2EE9-11F5AFC69F7C}"/>
                  </a:ext>
                </a:extLst>
              </p:cNvPr>
              <p:cNvSpPr/>
              <p:nvPr/>
            </p:nvSpPr>
            <p:spPr bwMode="gray">
              <a:xfrm>
                <a:off x="427355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2" name="Forme libre : forme 1391">
                <a:extLst>
                  <a:ext uri="{FF2B5EF4-FFF2-40B4-BE49-F238E27FC236}">
                    <a16:creationId xmlns:a16="http://schemas.microsoft.com/office/drawing/2014/main" id="{14B01BB7-9283-D25E-79C9-4E423990E2B1}"/>
                  </a:ext>
                </a:extLst>
              </p:cNvPr>
              <p:cNvSpPr/>
              <p:nvPr/>
            </p:nvSpPr>
            <p:spPr bwMode="gray">
              <a:xfrm>
                <a:off x="422529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3" name="Forme libre : forme 1392">
                <a:extLst>
                  <a:ext uri="{FF2B5EF4-FFF2-40B4-BE49-F238E27FC236}">
                    <a16:creationId xmlns:a16="http://schemas.microsoft.com/office/drawing/2014/main" id="{4A66A145-39A4-9893-7424-24D3971F7289}"/>
                  </a:ext>
                </a:extLst>
              </p:cNvPr>
              <p:cNvSpPr/>
              <p:nvPr/>
            </p:nvSpPr>
            <p:spPr bwMode="gray">
              <a:xfrm>
                <a:off x="417576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4" name="Forme libre : forme 1393">
                <a:extLst>
                  <a:ext uri="{FF2B5EF4-FFF2-40B4-BE49-F238E27FC236}">
                    <a16:creationId xmlns:a16="http://schemas.microsoft.com/office/drawing/2014/main" id="{06E490EF-A7A2-AC00-44CF-659379FB7305}"/>
                  </a:ext>
                </a:extLst>
              </p:cNvPr>
              <p:cNvSpPr/>
              <p:nvPr/>
            </p:nvSpPr>
            <p:spPr bwMode="gray">
              <a:xfrm>
                <a:off x="412750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5" name="Forme libre : forme 1394">
                <a:extLst>
                  <a:ext uri="{FF2B5EF4-FFF2-40B4-BE49-F238E27FC236}">
                    <a16:creationId xmlns:a16="http://schemas.microsoft.com/office/drawing/2014/main" id="{8163E845-29C5-DD47-2BFE-1E7F5CCD69AE}"/>
                  </a:ext>
                </a:extLst>
              </p:cNvPr>
              <p:cNvSpPr/>
              <p:nvPr/>
            </p:nvSpPr>
            <p:spPr bwMode="gray">
              <a:xfrm>
                <a:off x="407797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6" name="Forme libre : forme 1395">
                <a:extLst>
                  <a:ext uri="{FF2B5EF4-FFF2-40B4-BE49-F238E27FC236}">
                    <a16:creationId xmlns:a16="http://schemas.microsoft.com/office/drawing/2014/main" id="{C568B7D6-15EE-CA48-4FEF-540BD8C9730A}"/>
                  </a:ext>
                </a:extLst>
              </p:cNvPr>
              <p:cNvSpPr/>
              <p:nvPr/>
            </p:nvSpPr>
            <p:spPr bwMode="gray">
              <a:xfrm>
                <a:off x="402844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7" name="Forme libre : forme 1396">
                <a:extLst>
                  <a:ext uri="{FF2B5EF4-FFF2-40B4-BE49-F238E27FC236}">
                    <a16:creationId xmlns:a16="http://schemas.microsoft.com/office/drawing/2014/main" id="{B5445981-5E0C-56EF-95F9-84FEFFCF8789}"/>
                  </a:ext>
                </a:extLst>
              </p:cNvPr>
              <p:cNvSpPr/>
              <p:nvPr/>
            </p:nvSpPr>
            <p:spPr bwMode="gray">
              <a:xfrm>
                <a:off x="398018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8" name="Forme libre : forme 1397">
                <a:extLst>
                  <a:ext uri="{FF2B5EF4-FFF2-40B4-BE49-F238E27FC236}">
                    <a16:creationId xmlns:a16="http://schemas.microsoft.com/office/drawing/2014/main" id="{B26E7B29-389A-FD58-1123-A7E346FDDBD4}"/>
                  </a:ext>
                </a:extLst>
              </p:cNvPr>
              <p:cNvSpPr/>
              <p:nvPr/>
            </p:nvSpPr>
            <p:spPr bwMode="gray">
              <a:xfrm>
                <a:off x="393065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9" name="Forme libre : forme 1398">
                <a:extLst>
                  <a:ext uri="{FF2B5EF4-FFF2-40B4-BE49-F238E27FC236}">
                    <a16:creationId xmlns:a16="http://schemas.microsoft.com/office/drawing/2014/main" id="{8348F2A3-6095-7649-DE1A-AB4FE08C815E}"/>
                  </a:ext>
                </a:extLst>
              </p:cNvPr>
              <p:cNvSpPr/>
              <p:nvPr/>
            </p:nvSpPr>
            <p:spPr bwMode="gray">
              <a:xfrm>
                <a:off x="388239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0" name="Forme libre : forme 1399">
                <a:extLst>
                  <a:ext uri="{FF2B5EF4-FFF2-40B4-BE49-F238E27FC236}">
                    <a16:creationId xmlns:a16="http://schemas.microsoft.com/office/drawing/2014/main" id="{1F3516A6-753E-3CF4-D48E-420840CC62DF}"/>
                  </a:ext>
                </a:extLst>
              </p:cNvPr>
              <p:cNvSpPr/>
              <p:nvPr/>
            </p:nvSpPr>
            <p:spPr bwMode="gray">
              <a:xfrm>
                <a:off x="383286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1" name="Forme libre : forme 1400">
                <a:extLst>
                  <a:ext uri="{FF2B5EF4-FFF2-40B4-BE49-F238E27FC236}">
                    <a16:creationId xmlns:a16="http://schemas.microsoft.com/office/drawing/2014/main" id="{D3C05054-9916-70D2-E660-C13CB57A7361}"/>
                  </a:ext>
                </a:extLst>
              </p:cNvPr>
              <p:cNvSpPr/>
              <p:nvPr/>
            </p:nvSpPr>
            <p:spPr bwMode="gray">
              <a:xfrm>
                <a:off x="378333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2" name="Forme libre : forme 1401">
                <a:extLst>
                  <a:ext uri="{FF2B5EF4-FFF2-40B4-BE49-F238E27FC236}">
                    <a16:creationId xmlns:a16="http://schemas.microsoft.com/office/drawing/2014/main" id="{F36A8F90-10F4-F7FC-7B0F-70AEAD4042B2}"/>
                  </a:ext>
                </a:extLst>
              </p:cNvPr>
              <p:cNvSpPr/>
              <p:nvPr/>
            </p:nvSpPr>
            <p:spPr bwMode="gray">
              <a:xfrm>
                <a:off x="373507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3" name="Forme libre : forme 1402">
                <a:extLst>
                  <a:ext uri="{FF2B5EF4-FFF2-40B4-BE49-F238E27FC236}">
                    <a16:creationId xmlns:a16="http://schemas.microsoft.com/office/drawing/2014/main" id="{BA84010A-5C7B-9250-E1DC-71C4D50F3503}"/>
                  </a:ext>
                </a:extLst>
              </p:cNvPr>
              <p:cNvSpPr/>
              <p:nvPr/>
            </p:nvSpPr>
            <p:spPr bwMode="gray">
              <a:xfrm>
                <a:off x="368554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4" name="Forme libre : forme 1403">
                <a:extLst>
                  <a:ext uri="{FF2B5EF4-FFF2-40B4-BE49-F238E27FC236}">
                    <a16:creationId xmlns:a16="http://schemas.microsoft.com/office/drawing/2014/main" id="{E08802B0-8FFE-5AC3-3577-163435923E63}"/>
                  </a:ext>
                </a:extLst>
              </p:cNvPr>
              <p:cNvSpPr/>
              <p:nvPr/>
            </p:nvSpPr>
            <p:spPr bwMode="gray">
              <a:xfrm>
                <a:off x="363728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5" name="Forme libre : forme 1404">
                <a:extLst>
                  <a:ext uri="{FF2B5EF4-FFF2-40B4-BE49-F238E27FC236}">
                    <a16:creationId xmlns:a16="http://schemas.microsoft.com/office/drawing/2014/main" id="{A351ECA6-9BB4-0D2D-5B28-707BB4DD5B40}"/>
                  </a:ext>
                </a:extLst>
              </p:cNvPr>
              <p:cNvSpPr/>
              <p:nvPr/>
            </p:nvSpPr>
            <p:spPr bwMode="gray">
              <a:xfrm>
                <a:off x="358775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6" name="Forme libre : forme 1405">
                <a:extLst>
                  <a:ext uri="{FF2B5EF4-FFF2-40B4-BE49-F238E27FC236}">
                    <a16:creationId xmlns:a16="http://schemas.microsoft.com/office/drawing/2014/main" id="{D68C2D71-51B4-33E7-EAF3-0AFA6F8C9D91}"/>
                  </a:ext>
                </a:extLst>
              </p:cNvPr>
              <p:cNvSpPr/>
              <p:nvPr/>
            </p:nvSpPr>
            <p:spPr bwMode="gray">
              <a:xfrm>
                <a:off x="353822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7" name="Forme libre : forme 1406">
                <a:extLst>
                  <a:ext uri="{FF2B5EF4-FFF2-40B4-BE49-F238E27FC236}">
                    <a16:creationId xmlns:a16="http://schemas.microsoft.com/office/drawing/2014/main" id="{785F10F1-1746-67C1-1986-C4EEC3510CB2}"/>
                  </a:ext>
                </a:extLst>
              </p:cNvPr>
              <p:cNvSpPr/>
              <p:nvPr/>
            </p:nvSpPr>
            <p:spPr bwMode="gray">
              <a:xfrm>
                <a:off x="348996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8" name="Forme libre : forme 1407">
                <a:extLst>
                  <a:ext uri="{FF2B5EF4-FFF2-40B4-BE49-F238E27FC236}">
                    <a16:creationId xmlns:a16="http://schemas.microsoft.com/office/drawing/2014/main" id="{0901ABE1-00E9-873C-E83B-497D55F0FE70}"/>
                  </a:ext>
                </a:extLst>
              </p:cNvPr>
              <p:cNvSpPr/>
              <p:nvPr/>
            </p:nvSpPr>
            <p:spPr bwMode="gray">
              <a:xfrm>
                <a:off x="344043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9" name="Forme libre : forme 1408">
                <a:extLst>
                  <a:ext uri="{FF2B5EF4-FFF2-40B4-BE49-F238E27FC236}">
                    <a16:creationId xmlns:a16="http://schemas.microsoft.com/office/drawing/2014/main" id="{605A1F42-17A2-212E-8C66-713AA11AD037}"/>
                  </a:ext>
                </a:extLst>
              </p:cNvPr>
              <p:cNvSpPr/>
              <p:nvPr/>
            </p:nvSpPr>
            <p:spPr bwMode="gray">
              <a:xfrm>
                <a:off x="167640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0" name="Forme libre : forme 1409">
                <a:extLst>
                  <a:ext uri="{FF2B5EF4-FFF2-40B4-BE49-F238E27FC236}">
                    <a16:creationId xmlns:a16="http://schemas.microsoft.com/office/drawing/2014/main" id="{9DD29486-C9E9-BB01-77C4-6BFA4DE6DB3A}"/>
                  </a:ext>
                </a:extLst>
              </p:cNvPr>
              <p:cNvSpPr/>
              <p:nvPr/>
            </p:nvSpPr>
            <p:spPr bwMode="gray">
              <a:xfrm>
                <a:off x="1626870" y="36601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1" name="Forme libre : forme 1410">
                <a:extLst>
                  <a:ext uri="{FF2B5EF4-FFF2-40B4-BE49-F238E27FC236}">
                    <a16:creationId xmlns:a16="http://schemas.microsoft.com/office/drawing/2014/main" id="{31D760E2-8917-D3A0-AA42-0F7507AC5A6C}"/>
                  </a:ext>
                </a:extLst>
              </p:cNvPr>
              <p:cNvSpPr/>
              <p:nvPr/>
            </p:nvSpPr>
            <p:spPr bwMode="gray">
              <a:xfrm>
                <a:off x="1578610" y="36601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2" name="Forme libre : forme 1411">
                <a:extLst>
                  <a:ext uri="{FF2B5EF4-FFF2-40B4-BE49-F238E27FC236}">
                    <a16:creationId xmlns:a16="http://schemas.microsoft.com/office/drawing/2014/main" id="{96460030-247A-406D-DE78-F68521DB65E6}"/>
                  </a:ext>
                </a:extLst>
              </p:cNvPr>
              <p:cNvSpPr/>
              <p:nvPr/>
            </p:nvSpPr>
            <p:spPr bwMode="gray">
              <a:xfrm>
                <a:off x="1529080" y="36601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3" name="Forme libre : forme 1412">
                <a:extLst>
                  <a:ext uri="{FF2B5EF4-FFF2-40B4-BE49-F238E27FC236}">
                    <a16:creationId xmlns:a16="http://schemas.microsoft.com/office/drawing/2014/main" id="{CD537065-5A7A-D9B3-EF5B-47C5B8EDF759}"/>
                  </a:ext>
                </a:extLst>
              </p:cNvPr>
              <p:cNvSpPr/>
              <p:nvPr/>
            </p:nvSpPr>
            <p:spPr bwMode="gray">
              <a:xfrm>
                <a:off x="1480820" y="36601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4" name="Forme libre : forme 1413">
                <a:extLst>
                  <a:ext uri="{FF2B5EF4-FFF2-40B4-BE49-F238E27FC236}">
                    <a16:creationId xmlns:a16="http://schemas.microsoft.com/office/drawing/2014/main" id="{3730772D-0A1E-A00C-099D-1BCD858F425C}"/>
                  </a:ext>
                </a:extLst>
              </p:cNvPr>
              <p:cNvSpPr/>
              <p:nvPr/>
            </p:nvSpPr>
            <p:spPr bwMode="gray">
              <a:xfrm>
                <a:off x="1431290" y="36601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5" name="Forme libre : forme 1414">
                <a:extLst>
                  <a:ext uri="{FF2B5EF4-FFF2-40B4-BE49-F238E27FC236}">
                    <a16:creationId xmlns:a16="http://schemas.microsoft.com/office/drawing/2014/main" id="{66A1E981-667C-7CDE-6151-897B5E99950D}"/>
                  </a:ext>
                </a:extLst>
              </p:cNvPr>
              <p:cNvSpPr/>
              <p:nvPr/>
            </p:nvSpPr>
            <p:spPr bwMode="gray">
              <a:xfrm>
                <a:off x="1381760" y="36601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6" name="Forme libre : forme 1415">
                <a:extLst>
                  <a:ext uri="{FF2B5EF4-FFF2-40B4-BE49-F238E27FC236}">
                    <a16:creationId xmlns:a16="http://schemas.microsoft.com/office/drawing/2014/main" id="{DCE15E12-7693-D55B-1B4A-524297984778}"/>
                  </a:ext>
                </a:extLst>
              </p:cNvPr>
              <p:cNvSpPr/>
              <p:nvPr/>
            </p:nvSpPr>
            <p:spPr bwMode="gray">
              <a:xfrm>
                <a:off x="6774180" y="36106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7" name="Forme libre : forme 1416">
                <a:extLst>
                  <a:ext uri="{FF2B5EF4-FFF2-40B4-BE49-F238E27FC236}">
                    <a16:creationId xmlns:a16="http://schemas.microsoft.com/office/drawing/2014/main" id="{076090B3-D92E-D43B-331F-EBC5A0794688}"/>
                  </a:ext>
                </a:extLst>
              </p:cNvPr>
              <p:cNvSpPr/>
              <p:nvPr/>
            </p:nvSpPr>
            <p:spPr bwMode="gray">
              <a:xfrm>
                <a:off x="638175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8" name="Forme libre : forme 1417">
                <a:extLst>
                  <a:ext uri="{FF2B5EF4-FFF2-40B4-BE49-F238E27FC236}">
                    <a16:creationId xmlns:a16="http://schemas.microsoft.com/office/drawing/2014/main" id="{A748FABE-4B93-FDDD-AAA9-F2E594D80C94}"/>
                  </a:ext>
                </a:extLst>
              </p:cNvPr>
              <p:cNvSpPr/>
              <p:nvPr/>
            </p:nvSpPr>
            <p:spPr bwMode="gray">
              <a:xfrm>
                <a:off x="633222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9" name="Forme libre : forme 1418">
                <a:extLst>
                  <a:ext uri="{FF2B5EF4-FFF2-40B4-BE49-F238E27FC236}">
                    <a16:creationId xmlns:a16="http://schemas.microsoft.com/office/drawing/2014/main" id="{269FF2F7-C80D-F343-4509-039C232A8ED6}"/>
                  </a:ext>
                </a:extLst>
              </p:cNvPr>
              <p:cNvSpPr/>
              <p:nvPr/>
            </p:nvSpPr>
            <p:spPr bwMode="gray">
              <a:xfrm>
                <a:off x="628396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0" name="Forme libre : forme 1419">
                <a:extLst>
                  <a:ext uri="{FF2B5EF4-FFF2-40B4-BE49-F238E27FC236}">
                    <a16:creationId xmlns:a16="http://schemas.microsoft.com/office/drawing/2014/main" id="{04175137-A84B-7791-7B36-946572FEC40E}"/>
                  </a:ext>
                </a:extLst>
              </p:cNvPr>
              <p:cNvSpPr/>
              <p:nvPr/>
            </p:nvSpPr>
            <p:spPr bwMode="gray">
              <a:xfrm>
                <a:off x="623443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1" name="Forme libre : forme 1420">
                <a:extLst>
                  <a:ext uri="{FF2B5EF4-FFF2-40B4-BE49-F238E27FC236}">
                    <a16:creationId xmlns:a16="http://schemas.microsoft.com/office/drawing/2014/main" id="{5A702CBB-22AA-1D39-AF81-5F3E702D0187}"/>
                  </a:ext>
                </a:extLst>
              </p:cNvPr>
              <p:cNvSpPr/>
              <p:nvPr/>
            </p:nvSpPr>
            <p:spPr bwMode="gray">
              <a:xfrm>
                <a:off x="618490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2" name="Forme libre : forme 1421">
                <a:extLst>
                  <a:ext uri="{FF2B5EF4-FFF2-40B4-BE49-F238E27FC236}">
                    <a16:creationId xmlns:a16="http://schemas.microsoft.com/office/drawing/2014/main" id="{541AAE0C-8954-6D3E-3793-FEA6548E3EEA}"/>
                  </a:ext>
                </a:extLst>
              </p:cNvPr>
              <p:cNvSpPr/>
              <p:nvPr/>
            </p:nvSpPr>
            <p:spPr bwMode="gray">
              <a:xfrm>
                <a:off x="613664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3" name="Forme libre : forme 1422">
                <a:extLst>
                  <a:ext uri="{FF2B5EF4-FFF2-40B4-BE49-F238E27FC236}">
                    <a16:creationId xmlns:a16="http://schemas.microsoft.com/office/drawing/2014/main" id="{EDD9D1A8-F017-2A87-B6BE-F4EB259E2634}"/>
                  </a:ext>
                </a:extLst>
              </p:cNvPr>
              <p:cNvSpPr/>
              <p:nvPr/>
            </p:nvSpPr>
            <p:spPr bwMode="gray">
              <a:xfrm>
                <a:off x="589153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4" name="Forme libre : forme 1423">
                <a:extLst>
                  <a:ext uri="{FF2B5EF4-FFF2-40B4-BE49-F238E27FC236}">
                    <a16:creationId xmlns:a16="http://schemas.microsoft.com/office/drawing/2014/main" id="{B86971B6-00DF-B8FA-73AD-012370FCC1CD}"/>
                  </a:ext>
                </a:extLst>
              </p:cNvPr>
              <p:cNvSpPr/>
              <p:nvPr/>
            </p:nvSpPr>
            <p:spPr bwMode="gray">
              <a:xfrm>
                <a:off x="584200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5" name="Forme libre : forme 1424">
                <a:extLst>
                  <a:ext uri="{FF2B5EF4-FFF2-40B4-BE49-F238E27FC236}">
                    <a16:creationId xmlns:a16="http://schemas.microsoft.com/office/drawing/2014/main" id="{9BB10DEA-4990-5787-8AA7-13547D3161CC}"/>
                  </a:ext>
                </a:extLst>
              </p:cNvPr>
              <p:cNvSpPr/>
              <p:nvPr/>
            </p:nvSpPr>
            <p:spPr bwMode="gray">
              <a:xfrm>
                <a:off x="579374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6" name="Forme libre : forme 1425">
                <a:extLst>
                  <a:ext uri="{FF2B5EF4-FFF2-40B4-BE49-F238E27FC236}">
                    <a16:creationId xmlns:a16="http://schemas.microsoft.com/office/drawing/2014/main" id="{68B38E57-03C4-3AFA-C0BD-C9B1E7292086}"/>
                  </a:ext>
                </a:extLst>
              </p:cNvPr>
              <p:cNvSpPr/>
              <p:nvPr/>
            </p:nvSpPr>
            <p:spPr bwMode="gray">
              <a:xfrm>
                <a:off x="574421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7" name="Forme libre : forme 1426">
                <a:extLst>
                  <a:ext uri="{FF2B5EF4-FFF2-40B4-BE49-F238E27FC236}">
                    <a16:creationId xmlns:a16="http://schemas.microsoft.com/office/drawing/2014/main" id="{0A72D20E-6492-870F-C210-DC8BFE846B64}"/>
                  </a:ext>
                </a:extLst>
              </p:cNvPr>
              <p:cNvSpPr/>
              <p:nvPr/>
            </p:nvSpPr>
            <p:spPr bwMode="gray">
              <a:xfrm>
                <a:off x="569595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8" name="Forme libre : forme 1427">
                <a:extLst>
                  <a:ext uri="{FF2B5EF4-FFF2-40B4-BE49-F238E27FC236}">
                    <a16:creationId xmlns:a16="http://schemas.microsoft.com/office/drawing/2014/main" id="{686A9151-4C6D-E0E6-661D-3E8B05C6EAB2}"/>
                  </a:ext>
                </a:extLst>
              </p:cNvPr>
              <p:cNvSpPr/>
              <p:nvPr/>
            </p:nvSpPr>
            <p:spPr bwMode="gray">
              <a:xfrm>
                <a:off x="564642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9" name="Forme libre : forme 1428">
                <a:extLst>
                  <a:ext uri="{FF2B5EF4-FFF2-40B4-BE49-F238E27FC236}">
                    <a16:creationId xmlns:a16="http://schemas.microsoft.com/office/drawing/2014/main" id="{6C3311BB-1DF8-3EC1-6412-541BAFF6F58D}"/>
                  </a:ext>
                </a:extLst>
              </p:cNvPr>
              <p:cNvSpPr/>
              <p:nvPr/>
            </p:nvSpPr>
            <p:spPr bwMode="gray">
              <a:xfrm>
                <a:off x="559689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0" name="Forme libre : forme 1429">
                <a:extLst>
                  <a:ext uri="{FF2B5EF4-FFF2-40B4-BE49-F238E27FC236}">
                    <a16:creationId xmlns:a16="http://schemas.microsoft.com/office/drawing/2014/main" id="{79666285-F31D-80DE-0FF9-228108181A7F}"/>
                  </a:ext>
                </a:extLst>
              </p:cNvPr>
              <p:cNvSpPr/>
              <p:nvPr/>
            </p:nvSpPr>
            <p:spPr bwMode="gray">
              <a:xfrm>
                <a:off x="520573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1" name="Forme libre : forme 1430">
                <a:extLst>
                  <a:ext uri="{FF2B5EF4-FFF2-40B4-BE49-F238E27FC236}">
                    <a16:creationId xmlns:a16="http://schemas.microsoft.com/office/drawing/2014/main" id="{961861A4-A20C-5B83-0104-4D67D09A7103}"/>
                  </a:ext>
                </a:extLst>
              </p:cNvPr>
              <p:cNvSpPr/>
              <p:nvPr/>
            </p:nvSpPr>
            <p:spPr bwMode="gray">
              <a:xfrm>
                <a:off x="515620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2" name="Forme libre : forme 1431">
                <a:extLst>
                  <a:ext uri="{FF2B5EF4-FFF2-40B4-BE49-F238E27FC236}">
                    <a16:creationId xmlns:a16="http://schemas.microsoft.com/office/drawing/2014/main" id="{67EAC7E3-CDED-68D7-F30E-B5A7F46E1541}"/>
                  </a:ext>
                </a:extLst>
              </p:cNvPr>
              <p:cNvSpPr/>
              <p:nvPr/>
            </p:nvSpPr>
            <p:spPr bwMode="gray">
              <a:xfrm>
                <a:off x="510667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3" name="Forme libre : forme 1432">
                <a:extLst>
                  <a:ext uri="{FF2B5EF4-FFF2-40B4-BE49-F238E27FC236}">
                    <a16:creationId xmlns:a16="http://schemas.microsoft.com/office/drawing/2014/main" id="{F881AFD7-681C-3CEB-BA71-F377BE0F722A}"/>
                  </a:ext>
                </a:extLst>
              </p:cNvPr>
              <p:cNvSpPr/>
              <p:nvPr/>
            </p:nvSpPr>
            <p:spPr bwMode="gray">
              <a:xfrm>
                <a:off x="505841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4" name="Forme libre : forme 1433">
                <a:extLst>
                  <a:ext uri="{FF2B5EF4-FFF2-40B4-BE49-F238E27FC236}">
                    <a16:creationId xmlns:a16="http://schemas.microsoft.com/office/drawing/2014/main" id="{14F54831-64AA-5A3B-8643-B3014333DF32}"/>
                  </a:ext>
                </a:extLst>
              </p:cNvPr>
              <p:cNvSpPr/>
              <p:nvPr/>
            </p:nvSpPr>
            <p:spPr bwMode="gray">
              <a:xfrm>
                <a:off x="500888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5" name="Forme libre : forme 1434">
                <a:extLst>
                  <a:ext uri="{FF2B5EF4-FFF2-40B4-BE49-F238E27FC236}">
                    <a16:creationId xmlns:a16="http://schemas.microsoft.com/office/drawing/2014/main" id="{25EAB130-46D1-DB4E-F034-809F57BFD86C}"/>
                  </a:ext>
                </a:extLst>
              </p:cNvPr>
              <p:cNvSpPr/>
              <p:nvPr/>
            </p:nvSpPr>
            <p:spPr bwMode="gray">
              <a:xfrm>
                <a:off x="496062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6" name="Forme libre : forme 1435">
                <a:extLst>
                  <a:ext uri="{FF2B5EF4-FFF2-40B4-BE49-F238E27FC236}">
                    <a16:creationId xmlns:a16="http://schemas.microsoft.com/office/drawing/2014/main" id="{21A3AB6C-442B-67E6-2462-13F8107362FE}"/>
                  </a:ext>
                </a:extLst>
              </p:cNvPr>
              <p:cNvSpPr/>
              <p:nvPr/>
            </p:nvSpPr>
            <p:spPr bwMode="gray">
              <a:xfrm>
                <a:off x="491109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7" name="Forme libre : forme 1436">
                <a:extLst>
                  <a:ext uri="{FF2B5EF4-FFF2-40B4-BE49-F238E27FC236}">
                    <a16:creationId xmlns:a16="http://schemas.microsoft.com/office/drawing/2014/main" id="{5E0B8121-B58E-E859-3E91-C2F908822DB2}"/>
                  </a:ext>
                </a:extLst>
              </p:cNvPr>
              <p:cNvSpPr/>
              <p:nvPr/>
            </p:nvSpPr>
            <p:spPr bwMode="gray">
              <a:xfrm>
                <a:off x="486156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8" name="Forme libre : forme 1437">
                <a:extLst>
                  <a:ext uri="{FF2B5EF4-FFF2-40B4-BE49-F238E27FC236}">
                    <a16:creationId xmlns:a16="http://schemas.microsoft.com/office/drawing/2014/main" id="{0CBB8CEA-9467-FB6D-3A9D-881315318833}"/>
                  </a:ext>
                </a:extLst>
              </p:cNvPr>
              <p:cNvSpPr/>
              <p:nvPr/>
            </p:nvSpPr>
            <p:spPr bwMode="gray">
              <a:xfrm>
                <a:off x="476377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9" name="Forme libre : forme 1438">
                <a:extLst>
                  <a:ext uri="{FF2B5EF4-FFF2-40B4-BE49-F238E27FC236}">
                    <a16:creationId xmlns:a16="http://schemas.microsoft.com/office/drawing/2014/main" id="{D3A290EE-F93A-0B14-1C28-F9D9180F8F82}"/>
                  </a:ext>
                </a:extLst>
              </p:cNvPr>
              <p:cNvSpPr/>
              <p:nvPr/>
            </p:nvSpPr>
            <p:spPr bwMode="gray">
              <a:xfrm>
                <a:off x="471551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0" name="Forme libre : forme 1439">
                <a:extLst>
                  <a:ext uri="{FF2B5EF4-FFF2-40B4-BE49-F238E27FC236}">
                    <a16:creationId xmlns:a16="http://schemas.microsoft.com/office/drawing/2014/main" id="{5960550D-926E-375F-0413-5636B3DC6961}"/>
                  </a:ext>
                </a:extLst>
              </p:cNvPr>
              <p:cNvSpPr/>
              <p:nvPr/>
            </p:nvSpPr>
            <p:spPr bwMode="gray">
              <a:xfrm>
                <a:off x="466598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1" name="Forme libre : forme 1440">
                <a:extLst>
                  <a:ext uri="{FF2B5EF4-FFF2-40B4-BE49-F238E27FC236}">
                    <a16:creationId xmlns:a16="http://schemas.microsoft.com/office/drawing/2014/main" id="{44982AE3-1D71-0791-A716-5E891F8688ED}"/>
                  </a:ext>
                </a:extLst>
              </p:cNvPr>
              <p:cNvSpPr/>
              <p:nvPr/>
            </p:nvSpPr>
            <p:spPr bwMode="gray">
              <a:xfrm>
                <a:off x="461772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2" name="Forme libre : forme 1441">
                <a:extLst>
                  <a:ext uri="{FF2B5EF4-FFF2-40B4-BE49-F238E27FC236}">
                    <a16:creationId xmlns:a16="http://schemas.microsoft.com/office/drawing/2014/main" id="{A213C197-201D-8C77-F67A-CC2F8521700E}"/>
                  </a:ext>
                </a:extLst>
              </p:cNvPr>
              <p:cNvSpPr/>
              <p:nvPr/>
            </p:nvSpPr>
            <p:spPr bwMode="gray">
              <a:xfrm>
                <a:off x="456819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3" name="Forme libre : forme 1442">
                <a:extLst>
                  <a:ext uri="{FF2B5EF4-FFF2-40B4-BE49-F238E27FC236}">
                    <a16:creationId xmlns:a16="http://schemas.microsoft.com/office/drawing/2014/main" id="{6833B6D9-A195-B798-FA8A-7447D8B33AA8}"/>
                  </a:ext>
                </a:extLst>
              </p:cNvPr>
              <p:cNvSpPr/>
              <p:nvPr/>
            </p:nvSpPr>
            <p:spPr bwMode="gray">
              <a:xfrm>
                <a:off x="451866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4" name="Forme libre : forme 1443">
                <a:extLst>
                  <a:ext uri="{FF2B5EF4-FFF2-40B4-BE49-F238E27FC236}">
                    <a16:creationId xmlns:a16="http://schemas.microsoft.com/office/drawing/2014/main" id="{8DA01DC1-CAF6-CAC1-15EE-64851A3461F0}"/>
                  </a:ext>
                </a:extLst>
              </p:cNvPr>
              <p:cNvSpPr/>
              <p:nvPr/>
            </p:nvSpPr>
            <p:spPr bwMode="gray">
              <a:xfrm>
                <a:off x="447040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5" name="Forme libre : forme 1444">
                <a:extLst>
                  <a:ext uri="{FF2B5EF4-FFF2-40B4-BE49-F238E27FC236}">
                    <a16:creationId xmlns:a16="http://schemas.microsoft.com/office/drawing/2014/main" id="{5DDC9C25-5844-C5A9-831B-ED6E4497E0E6}"/>
                  </a:ext>
                </a:extLst>
              </p:cNvPr>
              <p:cNvSpPr/>
              <p:nvPr/>
            </p:nvSpPr>
            <p:spPr bwMode="gray">
              <a:xfrm>
                <a:off x="442087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6" name="Forme libre : forme 1445">
                <a:extLst>
                  <a:ext uri="{FF2B5EF4-FFF2-40B4-BE49-F238E27FC236}">
                    <a16:creationId xmlns:a16="http://schemas.microsoft.com/office/drawing/2014/main" id="{4F7C707D-6C21-8FDF-5001-DFF7BF690A04}"/>
                  </a:ext>
                </a:extLst>
              </p:cNvPr>
              <p:cNvSpPr/>
              <p:nvPr/>
            </p:nvSpPr>
            <p:spPr bwMode="gray">
              <a:xfrm>
                <a:off x="437261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7" name="Forme libre : forme 1446">
                <a:extLst>
                  <a:ext uri="{FF2B5EF4-FFF2-40B4-BE49-F238E27FC236}">
                    <a16:creationId xmlns:a16="http://schemas.microsoft.com/office/drawing/2014/main" id="{BEF2A4D2-4A57-D3C0-E494-421BF2C29FCD}"/>
                  </a:ext>
                </a:extLst>
              </p:cNvPr>
              <p:cNvSpPr/>
              <p:nvPr/>
            </p:nvSpPr>
            <p:spPr bwMode="gray">
              <a:xfrm>
                <a:off x="432308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8" name="Forme libre : forme 1447">
                <a:extLst>
                  <a:ext uri="{FF2B5EF4-FFF2-40B4-BE49-F238E27FC236}">
                    <a16:creationId xmlns:a16="http://schemas.microsoft.com/office/drawing/2014/main" id="{1ABCE109-A8CE-51FC-7333-2214F04F91E3}"/>
                  </a:ext>
                </a:extLst>
              </p:cNvPr>
              <p:cNvSpPr/>
              <p:nvPr/>
            </p:nvSpPr>
            <p:spPr bwMode="gray">
              <a:xfrm>
                <a:off x="427355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9" name="Forme libre : forme 1448">
                <a:extLst>
                  <a:ext uri="{FF2B5EF4-FFF2-40B4-BE49-F238E27FC236}">
                    <a16:creationId xmlns:a16="http://schemas.microsoft.com/office/drawing/2014/main" id="{5D255743-0C8C-EA4D-C42E-37AD15F21F29}"/>
                  </a:ext>
                </a:extLst>
              </p:cNvPr>
              <p:cNvSpPr/>
              <p:nvPr/>
            </p:nvSpPr>
            <p:spPr bwMode="gray">
              <a:xfrm>
                <a:off x="422529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0" name="Forme libre : forme 1449">
                <a:extLst>
                  <a:ext uri="{FF2B5EF4-FFF2-40B4-BE49-F238E27FC236}">
                    <a16:creationId xmlns:a16="http://schemas.microsoft.com/office/drawing/2014/main" id="{10B22084-65C9-92BB-5C2C-44E1EFF48BCC}"/>
                  </a:ext>
                </a:extLst>
              </p:cNvPr>
              <p:cNvSpPr/>
              <p:nvPr/>
            </p:nvSpPr>
            <p:spPr bwMode="gray">
              <a:xfrm>
                <a:off x="417576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1" name="Forme libre : forme 1450">
                <a:extLst>
                  <a:ext uri="{FF2B5EF4-FFF2-40B4-BE49-F238E27FC236}">
                    <a16:creationId xmlns:a16="http://schemas.microsoft.com/office/drawing/2014/main" id="{E95541C8-DC8F-E9A1-D569-942E27677C5E}"/>
                  </a:ext>
                </a:extLst>
              </p:cNvPr>
              <p:cNvSpPr/>
              <p:nvPr/>
            </p:nvSpPr>
            <p:spPr bwMode="gray">
              <a:xfrm>
                <a:off x="412750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2" name="Forme libre : forme 1451">
                <a:extLst>
                  <a:ext uri="{FF2B5EF4-FFF2-40B4-BE49-F238E27FC236}">
                    <a16:creationId xmlns:a16="http://schemas.microsoft.com/office/drawing/2014/main" id="{69433710-0DA5-97C8-FDE5-F8E99ACB5AA5}"/>
                  </a:ext>
                </a:extLst>
              </p:cNvPr>
              <p:cNvSpPr/>
              <p:nvPr/>
            </p:nvSpPr>
            <p:spPr bwMode="gray">
              <a:xfrm>
                <a:off x="407797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3" name="Forme libre : forme 1452">
                <a:extLst>
                  <a:ext uri="{FF2B5EF4-FFF2-40B4-BE49-F238E27FC236}">
                    <a16:creationId xmlns:a16="http://schemas.microsoft.com/office/drawing/2014/main" id="{7EF9B085-BDD5-119D-70EC-D493FAC1BA15}"/>
                  </a:ext>
                </a:extLst>
              </p:cNvPr>
              <p:cNvSpPr/>
              <p:nvPr/>
            </p:nvSpPr>
            <p:spPr bwMode="gray">
              <a:xfrm>
                <a:off x="402844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4" name="Forme libre : forme 1453">
                <a:extLst>
                  <a:ext uri="{FF2B5EF4-FFF2-40B4-BE49-F238E27FC236}">
                    <a16:creationId xmlns:a16="http://schemas.microsoft.com/office/drawing/2014/main" id="{6B0AAEF3-7259-97B3-F705-2EA306A17AF0}"/>
                  </a:ext>
                </a:extLst>
              </p:cNvPr>
              <p:cNvSpPr/>
              <p:nvPr/>
            </p:nvSpPr>
            <p:spPr bwMode="gray">
              <a:xfrm>
                <a:off x="398018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5" name="Forme libre : forme 1454">
                <a:extLst>
                  <a:ext uri="{FF2B5EF4-FFF2-40B4-BE49-F238E27FC236}">
                    <a16:creationId xmlns:a16="http://schemas.microsoft.com/office/drawing/2014/main" id="{2ECCA3B8-5EA0-25A8-3496-211894399737}"/>
                  </a:ext>
                </a:extLst>
              </p:cNvPr>
              <p:cNvSpPr/>
              <p:nvPr/>
            </p:nvSpPr>
            <p:spPr bwMode="gray">
              <a:xfrm>
                <a:off x="393065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6" name="Forme libre : forme 1455">
                <a:extLst>
                  <a:ext uri="{FF2B5EF4-FFF2-40B4-BE49-F238E27FC236}">
                    <a16:creationId xmlns:a16="http://schemas.microsoft.com/office/drawing/2014/main" id="{A5905C5F-7109-0CA2-CD40-F2297E8CECE6}"/>
                  </a:ext>
                </a:extLst>
              </p:cNvPr>
              <p:cNvSpPr/>
              <p:nvPr/>
            </p:nvSpPr>
            <p:spPr bwMode="gray">
              <a:xfrm>
                <a:off x="388239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7" name="Forme libre : forme 1456">
                <a:extLst>
                  <a:ext uri="{FF2B5EF4-FFF2-40B4-BE49-F238E27FC236}">
                    <a16:creationId xmlns:a16="http://schemas.microsoft.com/office/drawing/2014/main" id="{B435B147-C012-F5FE-5762-E196776A0489}"/>
                  </a:ext>
                </a:extLst>
              </p:cNvPr>
              <p:cNvSpPr/>
              <p:nvPr/>
            </p:nvSpPr>
            <p:spPr bwMode="gray">
              <a:xfrm>
                <a:off x="383286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8" name="Forme libre : forme 1457">
                <a:extLst>
                  <a:ext uri="{FF2B5EF4-FFF2-40B4-BE49-F238E27FC236}">
                    <a16:creationId xmlns:a16="http://schemas.microsoft.com/office/drawing/2014/main" id="{E35940D4-931B-1421-A7E2-CB727DEF4941}"/>
                  </a:ext>
                </a:extLst>
              </p:cNvPr>
              <p:cNvSpPr/>
              <p:nvPr/>
            </p:nvSpPr>
            <p:spPr bwMode="gray">
              <a:xfrm>
                <a:off x="378333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9" name="Forme libre : forme 1458">
                <a:extLst>
                  <a:ext uri="{FF2B5EF4-FFF2-40B4-BE49-F238E27FC236}">
                    <a16:creationId xmlns:a16="http://schemas.microsoft.com/office/drawing/2014/main" id="{7156F88B-B67F-A258-9F22-F0257D59340D}"/>
                  </a:ext>
                </a:extLst>
              </p:cNvPr>
              <p:cNvSpPr/>
              <p:nvPr/>
            </p:nvSpPr>
            <p:spPr bwMode="gray">
              <a:xfrm>
                <a:off x="373507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0" name="Forme libre : forme 1459">
                <a:extLst>
                  <a:ext uri="{FF2B5EF4-FFF2-40B4-BE49-F238E27FC236}">
                    <a16:creationId xmlns:a16="http://schemas.microsoft.com/office/drawing/2014/main" id="{DE44D532-5593-D886-54FE-C1FDBFD3D354}"/>
                  </a:ext>
                </a:extLst>
              </p:cNvPr>
              <p:cNvSpPr/>
              <p:nvPr/>
            </p:nvSpPr>
            <p:spPr bwMode="gray">
              <a:xfrm>
                <a:off x="368554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1" name="Forme libre : forme 1460">
                <a:extLst>
                  <a:ext uri="{FF2B5EF4-FFF2-40B4-BE49-F238E27FC236}">
                    <a16:creationId xmlns:a16="http://schemas.microsoft.com/office/drawing/2014/main" id="{2B9D6E0B-640E-21EE-46E1-B62F27499DBB}"/>
                  </a:ext>
                </a:extLst>
              </p:cNvPr>
              <p:cNvSpPr/>
              <p:nvPr/>
            </p:nvSpPr>
            <p:spPr bwMode="gray">
              <a:xfrm>
                <a:off x="363728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2" name="Forme libre : forme 1461">
                <a:extLst>
                  <a:ext uri="{FF2B5EF4-FFF2-40B4-BE49-F238E27FC236}">
                    <a16:creationId xmlns:a16="http://schemas.microsoft.com/office/drawing/2014/main" id="{A43FDA31-AFAD-BB9C-7E89-39DA1425649E}"/>
                  </a:ext>
                </a:extLst>
              </p:cNvPr>
              <p:cNvSpPr/>
              <p:nvPr/>
            </p:nvSpPr>
            <p:spPr bwMode="gray">
              <a:xfrm>
                <a:off x="358775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3" name="Forme libre : forme 1462">
                <a:extLst>
                  <a:ext uri="{FF2B5EF4-FFF2-40B4-BE49-F238E27FC236}">
                    <a16:creationId xmlns:a16="http://schemas.microsoft.com/office/drawing/2014/main" id="{6CF67786-3A34-E9E9-E8B0-A83E8B923112}"/>
                  </a:ext>
                </a:extLst>
              </p:cNvPr>
              <p:cNvSpPr/>
              <p:nvPr/>
            </p:nvSpPr>
            <p:spPr bwMode="gray">
              <a:xfrm>
                <a:off x="353822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4" name="Forme libre : forme 1463">
                <a:extLst>
                  <a:ext uri="{FF2B5EF4-FFF2-40B4-BE49-F238E27FC236}">
                    <a16:creationId xmlns:a16="http://schemas.microsoft.com/office/drawing/2014/main" id="{94E239D8-2FFA-B6A0-A1FB-189699155384}"/>
                  </a:ext>
                </a:extLst>
              </p:cNvPr>
              <p:cNvSpPr/>
              <p:nvPr/>
            </p:nvSpPr>
            <p:spPr bwMode="gray">
              <a:xfrm>
                <a:off x="348996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5" name="Forme libre : forme 1464">
                <a:extLst>
                  <a:ext uri="{FF2B5EF4-FFF2-40B4-BE49-F238E27FC236}">
                    <a16:creationId xmlns:a16="http://schemas.microsoft.com/office/drawing/2014/main" id="{69C1D257-DF0C-63AC-47D5-4516FC400041}"/>
                  </a:ext>
                </a:extLst>
              </p:cNvPr>
              <p:cNvSpPr/>
              <p:nvPr/>
            </p:nvSpPr>
            <p:spPr bwMode="gray">
              <a:xfrm>
                <a:off x="344043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6" name="Forme libre : forme 1465">
                <a:extLst>
                  <a:ext uri="{FF2B5EF4-FFF2-40B4-BE49-F238E27FC236}">
                    <a16:creationId xmlns:a16="http://schemas.microsoft.com/office/drawing/2014/main" id="{ECE6A47D-E8D7-8EF0-701B-DC5A36DDDB25}"/>
                  </a:ext>
                </a:extLst>
              </p:cNvPr>
              <p:cNvSpPr/>
              <p:nvPr/>
            </p:nvSpPr>
            <p:spPr bwMode="gray">
              <a:xfrm>
                <a:off x="216662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7" name="Forme libre : forme 1466">
                <a:extLst>
                  <a:ext uri="{FF2B5EF4-FFF2-40B4-BE49-F238E27FC236}">
                    <a16:creationId xmlns:a16="http://schemas.microsoft.com/office/drawing/2014/main" id="{C7AE2051-5854-3C9B-CBC1-C3DE7245EC48}"/>
                  </a:ext>
                </a:extLst>
              </p:cNvPr>
              <p:cNvSpPr/>
              <p:nvPr/>
            </p:nvSpPr>
            <p:spPr bwMode="gray">
              <a:xfrm>
                <a:off x="211709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8" name="Forme libre : forme 1467">
                <a:extLst>
                  <a:ext uri="{FF2B5EF4-FFF2-40B4-BE49-F238E27FC236}">
                    <a16:creationId xmlns:a16="http://schemas.microsoft.com/office/drawing/2014/main" id="{0978C6A3-4C5F-26BE-0AE9-7F3F6B536F4B}"/>
                  </a:ext>
                </a:extLst>
              </p:cNvPr>
              <p:cNvSpPr/>
              <p:nvPr/>
            </p:nvSpPr>
            <p:spPr bwMode="gray">
              <a:xfrm>
                <a:off x="206883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9" name="Forme libre : forme 1468">
                <a:extLst>
                  <a:ext uri="{FF2B5EF4-FFF2-40B4-BE49-F238E27FC236}">
                    <a16:creationId xmlns:a16="http://schemas.microsoft.com/office/drawing/2014/main" id="{0809D00A-E520-7B60-D519-E2CC3D242C84}"/>
                  </a:ext>
                </a:extLst>
              </p:cNvPr>
              <p:cNvSpPr/>
              <p:nvPr/>
            </p:nvSpPr>
            <p:spPr bwMode="gray">
              <a:xfrm>
                <a:off x="201930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0" name="Forme libre : forme 1469">
                <a:extLst>
                  <a:ext uri="{FF2B5EF4-FFF2-40B4-BE49-F238E27FC236}">
                    <a16:creationId xmlns:a16="http://schemas.microsoft.com/office/drawing/2014/main" id="{10E390F5-2301-1CDF-CFB5-80EF52106E50}"/>
                  </a:ext>
                </a:extLst>
              </p:cNvPr>
              <p:cNvSpPr/>
              <p:nvPr/>
            </p:nvSpPr>
            <p:spPr bwMode="gray">
              <a:xfrm>
                <a:off x="167640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1" name="Forme libre : forme 1470">
                <a:extLst>
                  <a:ext uri="{FF2B5EF4-FFF2-40B4-BE49-F238E27FC236}">
                    <a16:creationId xmlns:a16="http://schemas.microsoft.com/office/drawing/2014/main" id="{21914EA4-B69D-7806-2F54-8E0411CB18B8}"/>
                  </a:ext>
                </a:extLst>
              </p:cNvPr>
              <p:cNvSpPr/>
              <p:nvPr/>
            </p:nvSpPr>
            <p:spPr bwMode="gray">
              <a:xfrm>
                <a:off x="1626870" y="36106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2" name="Forme libre : forme 1471">
                <a:extLst>
                  <a:ext uri="{FF2B5EF4-FFF2-40B4-BE49-F238E27FC236}">
                    <a16:creationId xmlns:a16="http://schemas.microsoft.com/office/drawing/2014/main" id="{8771F55B-5775-D4AC-09B6-92D42E8596E4}"/>
                  </a:ext>
                </a:extLst>
              </p:cNvPr>
              <p:cNvSpPr/>
              <p:nvPr/>
            </p:nvSpPr>
            <p:spPr bwMode="gray">
              <a:xfrm>
                <a:off x="1578610" y="36106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3" name="Forme libre : forme 1472">
                <a:extLst>
                  <a:ext uri="{FF2B5EF4-FFF2-40B4-BE49-F238E27FC236}">
                    <a16:creationId xmlns:a16="http://schemas.microsoft.com/office/drawing/2014/main" id="{8A878911-9175-386B-52F9-3B14AB8A9428}"/>
                  </a:ext>
                </a:extLst>
              </p:cNvPr>
              <p:cNvSpPr/>
              <p:nvPr/>
            </p:nvSpPr>
            <p:spPr bwMode="gray">
              <a:xfrm>
                <a:off x="1529080" y="36106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4" name="Forme libre : forme 1473">
                <a:extLst>
                  <a:ext uri="{FF2B5EF4-FFF2-40B4-BE49-F238E27FC236}">
                    <a16:creationId xmlns:a16="http://schemas.microsoft.com/office/drawing/2014/main" id="{ADF498B6-438A-A025-D04E-70D126D37151}"/>
                  </a:ext>
                </a:extLst>
              </p:cNvPr>
              <p:cNvSpPr/>
              <p:nvPr/>
            </p:nvSpPr>
            <p:spPr bwMode="gray">
              <a:xfrm>
                <a:off x="1480820" y="36106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5" name="Forme libre : forme 1474">
                <a:extLst>
                  <a:ext uri="{FF2B5EF4-FFF2-40B4-BE49-F238E27FC236}">
                    <a16:creationId xmlns:a16="http://schemas.microsoft.com/office/drawing/2014/main" id="{8D3EBC2E-8CEB-8902-F504-B4349FA1B276}"/>
                  </a:ext>
                </a:extLst>
              </p:cNvPr>
              <p:cNvSpPr/>
              <p:nvPr/>
            </p:nvSpPr>
            <p:spPr bwMode="gray">
              <a:xfrm>
                <a:off x="1431290" y="36106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6" name="Forme libre : forme 1475">
                <a:extLst>
                  <a:ext uri="{FF2B5EF4-FFF2-40B4-BE49-F238E27FC236}">
                    <a16:creationId xmlns:a16="http://schemas.microsoft.com/office/drawing/2014/main" id="{5DD879FD-F9B9-3912-4EFF-8FDBDB40B387}"/>
                  </a:ext>
                </a:extLst>
              </p:cNvPr>
              <p:cNvSpPr/>
              <p:nvPr/>
            </p:nvSpPr>
            <p:spPr bwMode="gray">
              <a:xfrm>
                <a:off x="1381760" y="36106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7" name="Forme libre : forme 1476">
                <a:extLst>
                  <a:ext uri="{FF2B5EF4-FFF2-40B4-BE49-F238E27FC236}">
                    <a16:creationId xmlns:a16="http://schemas.microsoft.com/office/drawing/2014/main" id="{A6A929F3-9356-4326-3D1B-D6257C215109}"/>
                  </a:ext>
                </a:extLst>
              </p:cNvPr>
              <p:cNvSpPr/>
              <p:nvPr/>
            </p:nvSpPr>
            <p:spPr bwMode="gray">
              <a:xfrm>
                <a:off x="1333500" y="36106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8" name="Forme libre : forme 1477">
                <a:extLst>
                  <a:ext uri="{FF2B5EF4-FFF2-40B4-BE49-F238E27FC236}">
                    <a16:creationId xmlns:a16="http://schemas.microsoft.com/office/drawing/2014/main" id="{0DA9143E-66A8-E4E2-9AE9-EB9344271340}"/>
                  </a:ext>
                </a:extLst>
              </p:cNvPr>
              <p:cNvSpPr/>
              <p:nvPr/>
            </p:nvSpPr>
            <p:spPr bwMode="gray">
              <a:xfrm>
                <a:off x="6529069" y="35610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9" name="Forme libre : forme 1478">
                <a:extLst>
                  <a:ext uri="{FF2B5EF4-FFF2-40B4-BE49-F238E27FC236}">
                    <a16:creationId xmlns:a16="http://schemas.microsoft.com/office/drawing/2014/main" id="{34A3B9C1-3A18-4F90-D372-C7626F1A142D}"/>
                  </a:ext>
                </a:extLst>
              </p:cNvPr>
              <p:cNvSpPr/>
              <p:nvPr/>
            </p:nvSpPr>
            <p:spPr bwMode="gray">
              <a:xfrm>
                <a:off x="6479540" y="35610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0" name="Forme libre : forme 1479">
                <a:extLst>
                  <a:ext uri="{FF2B5EF4-FFF2-40B4-BE49-F238E27FC236}">
                    <a16:creationId xmlns:a16="http://schemas.microsoft.com/office/drawing/2014/main" id="{4467A357-CED4-9180-04DC-D49254A3FC97}"/>
                  </a:ext>
                </a:extLst>
              </p:cNvPr>
              <p:cNvSpPr/>
              <p:nvPr/>
            </p:nvSpPr>
            <p:spPr bwMode="gray">
              <a:xfrm>
                <a:off x="638175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1" name="Forme libre : forme 1480">
                <a:extLst>
                  <a:ext uri="{FF2B5EF4-FFF2-40B4-BE49-F238E27FC236}">
                    <a16:creationId xmlns:a16="http://schemas.microsoft.com/office/drawing/2014/main" id="{07F6EDD9-4455-9DEC-4738-06C8CEFEF983}"/>
                  </a:ext>
                </a:extLst>
              </p:cNvPr>
              <p:cNvSpPr/>
              <p:nvPr/>
            </p:nvSpPr>
            <p:spPr bwMode="gray">
              <a:xfrm>
                <a:off x="633222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2" name="Forme libre : forme 1481">
                <a:extLst>
                  <a:ext uri="{FF2B5EF4-FFF2-40B4-BE49-F238E27FC236}">
                    <a16:creationId xmlns:a16="http://schemas.microsoft.com/office/drawing/2014/main" id="{9AE3FB98-F880-75F1-C70F-991140FA84E0}"/>
                  </a:ext>
                </a:extLst>
              </p:cNvPr>
              <p:cNvSpPr/>
              <p:nvPr/>
            </p:nvSpPr>
            <p:spPr bwMode="gray">
              <a:xfrm>
                <a:off x="628396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3" name="Forme libre : forme 1482">
                <a:extLst>
                  <a:ext uri="{FF2B5EF4-FFF2-40B4-BE49-F238E27FC236}">
                    <a16:creationId xmlns:a16="http://schemas.microsoft.com/office/drawing/2014/main" id="{D78AAE95-D561-62D1-37F7-714E974BF27E}"/>
                  </a:ext>
                </a:extLst>
              </p:cNvPr>
              <p:cNvSpPr/>
              <p:nvPr/>
            </p:nvSpPr>
            <p:spPr bwMode="gray">
              <a:xfrm>
                <a:off x="623443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4" name="Forme libre : forme 1483">
                <a:extLst>
                  <a:ext uri="{FF2B5EF4-FFF2-40B4-BE49-F238E27FC236}">
                    <a16:creationId xmlns:a16="http://schemas.microsoft.com/office/drawing/2014/main" id="{F9F8B7E6-75A6-96AD-7624-808F36999C55}"/>
                  </a:ext>
                </a:extLst>
              </p:cNvPr>
              <p:cNvSpPr/>
              <p:nvPr/>
            </p:nvSpPr>
            <p:spPr bwMode="gray">
              <a:xfrm>
                <a:off x="618490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5" name="Forme libre : forme 1484">
                <a:extLst>
                  <a:ext uri="{FF2B5EF4-FFF2-40B4-BE49-F238E27FC236}">
                    <a16:creationId xmlns:a16="http://schemas.microsoft.com/office/drawing/2014/main" id="{93AD6F2F-13CF-5CC3-E25D-A4712AECB400}"/>
                  </a:ext>
                </a:extLst>
              </p:cNvPr>
              <p:cNvSpPr/>
              <p:nvPr/>
            </p:nvSpPr>
            <p:spPr bwMode="gray">
              <a:xfrm>
                <a:off x="613664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6" name="Forme libre : forme 1485">
                <a:extLst>
                  <a:ext uri="{FF2B5EF4-FFF2-40B4-BE49-F238E27FC236}">
                    <a16:creationId xmlns:a16="http://schemas.microsoft.com/office/drawing/2014/main" id="{6F75FF51-4CB5-58BA-5E05-30A2D03AD7E4}"/>
                  </a:ext>
                </a:extLst>
              </p:cNvPr>
              <p:cNvSpPr/>
              <p:nvPr/>
            </p:nvSpPr>
            <p:spPr bwMode="gray">
              <a:xfrm>
                <a:off x="608711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7" name="Forme libre : forme 1486">
                <a:extLst>
                  <a:ext uri="{FF2B5EF4-FFF2-40B4-BE49-F238E27FC236}">
                    <a16:creationId xmlns:a16="http://schemas.microsoft.com/office/drawing/2014/main" id="{B2A08B0C-76B9-6BB1-132A-F712DDA39734}"/>
                  </a:ext>
                </a:extLst>
              </p:cNvPr>
              <p:cNvSpPr/>
              <p:nvPr/>
            </p:nvSpPr>
            <p:spPr bwMode="gray">
              <a:xfrm>
                <a:off x="589153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8" name="Forme libre : forme 1487">
                <a:extLst>
                  <a:ext uri="{FF2B5EF4-FFF2-40B4-BE49-F238E27FC236}">
                    <a16:creationId xmlns:a16="http://schemas.microsoft.com/office/drawing/2014/main" id="{9E8FDED4-9AF4-CAB2-07A8-20736DBEFF14}"/>
                  </a:ext>
                </a:extLst>
              </p:cNvPr>
              <p:cNvSpPr/>
              <p:nvPr/>
            </p:nvSpPr>
            <p:spPr bwMode="gray">
              <a:xfrm>
                <a:off x="584200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9" name="Forme libre : forme 1488">
                <a:extLst>
                  <a:ext uri="{FF2B5EF4-FFF2-40B4-BE49-F238E27FC236}">
                    <a16:creationId xmlns:a16="http://schemas.microsoft.com/office/drawing/2014/main" id="{856A5F22-07EE-F1F2-8173-4F8D5E024300}"/>
                  </a:ext>
                </a:extLst>
              </p:cNvPr>
              <p:cNvSpPr/>
              <p:nvPr/>
            </p:nvSpPr>
            <p:spPr bwMode="gray">
              <a:xfrm>
                <a:off x="579374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0" name="Forme libre : forme 1489">
                <a:extLst>
                  <a:ext uri="{FF2B5EF4-FFF2-40B4-BE49-F238E27FC236}">
                    <a16:creationId xmlns:a16="http://schemas.microsoft.com/office/drawing/2014/main" id="{43207B87-F223-E5D2-824A-3B4553EDC5F1}"/>
                  </a:ext>
                </a:extLst>
              </p:cNvPr>
              <p:cNvSpPr/>
              <p:nvPr/>
            </p:nvSpPr>
            <p:spPr bwMode="gray">
              <a:xfrm>
                <a:off x="574421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1" name="Forme libre : forme 1490">
                <a:extLst>
                  <a:ext uri="{FF2B5EF4-FFF2-40B4-BE49-F238E27FC236}">
                    <a16:creationId xmlns:a16="http://schemas.microsoft.com/office/drawing/2014/main" id="{CFEBC0A9-8FDF-024B-868C-8E3BE27B66ED}"/>
                  </a:ext>
                </a:extLst>
              </p:cNvPr>
              <p:cNvSpPr/>
              <p:nvPr/>
            </p:nvSpPr>
            <p:spPr bwMode="gray">
              <a:xfrm>
                <a:off x="569595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2" name="Forme libre : forme 1491">
                <a:extLst>
                  <a:ext uri="{FF2B5EF4-FFF2-40B4-BE49-F238E27FC236}">
                    <a16:creationId xmlns:a16="http://schemas.microsoft.com/office/drawing/2014/main" id="{AAD610B5-42A8-9A0C-7796-EB1B8BE69127}"/>
                  </a:ext>
                </a:extLst>
              </p:cNvPr>
              <p:cNvSpPr/>
              <p:nvPr/>
            </p:nvSpPr>
            <p:spPr bwMode="gray">
              <a:xfrm>
                <a:off x="564642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3" name="Forme libre : forme 1492">
                <a:extLst>
                  <a:ext uri="{FF2B5EF4-FFF2-40B4-BE49-F238E27FC236}">
                    <a16:creationId xmlns:a16="http://schemas.microsoft.com/office/drawing/2014/main" id="{0FEEACBC-DA24-BF59-CE1C-87E2D7098324}"/>
                  </a:ext>
                </a:extLst>
              </p:cNvPr>
              <p:cNvSpPr/>
              <p:nvPr/>
            </p:nvSpPr>
            <p:spPr bwMode="gray">
              <a:xfrm>
                <a:off x="559689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4" name="Forme libre : forme 1493">
                <a:extLst>
                  <a:ext uri="{FF2B5EF4-FFF2-40B4-BE49-F238E27FC236}">
                    <a16:creationId xmlns:a16="http://schemas.microsoft.com/office/drawing/2014/main" id="{726D9B04-2E1C-E853-FED0-7D99E51B01F0}"/>
                  </a:ext>
                </a:extLst>
              </p:cNvPr>
              <p:cNvSpPr/>
              <p:nvPr/>
            </p:nvSpPr>
            <p:spPr bwMode="gray">
              <a:xfrm>
                <a:off x="525399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5" name="Forme libre : forme 1494">
                <a:extLst>
                  <a:ext uri="{FF2B5EF4-FFF2-40B4-BE49-F238E27FC236}">
                    <a16:creationId xmlns:a16="http://schemas.microsoft.com/office/drawing/2014/main" id="{F2F29D23-125B-D278-C119-18A8D0263E9A}"/>
                  </a:ext>
                </a:extLst>
              </p:cNvPr>
              <p:cNvSpPr/>
              <p:nvPr/>
            </p:nvSpPr>
            <p:spPr bwMode="gray">
              <a:xfrm>
                <a:off x="520573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6" name="Forme libre : forme 1495">
                <a:extLst>
                  <a:ext uri="{FF2B5EF4-FFF2-40B4-BE49-F238E27FC236}">
                    <a16:creationId xmlns:a16="http://schemas.microsoft.com/office/drawing/2014/main" id="{68681C12-8800-5A69-F38F-464F2410F66D}"/>
                  </a:ext>
                </a:extLst>
              </p:cNvPr>
              <p:cNvSpPr/>
              <p:nvPr/>
            </p:nvSpPr>
            <p:spPr bwMode="gray">
              <a:xfrm>
                <a:off x="515620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7" name="Forme libre : forme 1496">
                <a:extLst>
                  <a:ext uri="{FF2B5EF4-FFF2-40B4-BE49-F238E27FC236}">
                    <a16:creationId xmlns:a16="http://schemas.microsoft.com/office/drawing/2014/main" id="{DE297A73-71E3-06CF-6ED7-A75F8AD4DD67}"/>
                  </a:ext>
                </a:extLst>
              </p:cNvPr>
              <p:cNvSpPr/>
              <p:nvPr/>
            </p:nvSpPr>
            <p:spPr bwMode="gray">
              <a:xfrm>
                <a:off x="510667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8" name="Forme libre : forme 1497">
                <a:extLst>
                  <a:ext uri="{FF2B5EF4-FFF2-40B4-BE49-F238E27FC236}">
                    <a16:creationId xmlns:a16="http://schemas.microsoft.com/office/drawing/2014/main" id="{F1272A23-24EA-E473-9031-4B5BDE4C13CD}"/>
                  </a:ext>
                </a:extLst>
              </p:cNvPr>
              <p:cNvSpPr/>
              <p:nvPr/>
            </p:nvSpPr>
            <p:spPr bwMode="gray">
              <a:xfrm>
                <a:off x="505841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9" name="Forme libre : forme 1498">
                <a:extLst>
                  <a:ext uri="{FF2B5EF4-FFF2-40B4-BE49-F238E27FC236}">
                    <a16:creationId xmlns:a16="http://schemas.microsoft.com/office/drawing/2014/main" id="{BC66361D-A432-EEA4-B869-CF743D240C3B}"/>
                  </a:ext>
                </a:extLst>
              </p:cNvPr>
              <p:cNvSpPr/>
              <p:nvPr/>
            </p:nvSpPr>
            <p:spPr bwMode="gray">
              <a:xfrm>
                <a:off x="500888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0" name="Forme libre : forme 1499">
                <a:extLst>
                  <a:ext uri="{FF2B5EF4-FFF2-40B4-BE49-F238E27FC236}">
                    <a16:creationId xmlns:a16="http://schemas.microsoft.com/office/drawing/2014/main" id="{F04AFB3B-3CD1-4AA2-4C5A-118BD790152C}"/>
                  </a:ext>
                </a:extLst>
              </p:cNvPr>
              <p:cNvSpPr/>
              <p:nvPr/>
            </p:nvSpPr>
            <p:spPr bwMode="gray">
              <a:xfrm>
                <a:off x="496062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1" name="Forme libre : forme 1500">
                <a:extLst>
                  <a:ext uri="{FF2B5EF4-FFF2-40B4-BE49-F238E27FC236}">
                    <a16:creationId xmlns:a16="http://schemas.microsoft.com/office/drawing/2014/main" id="{8AFAAE46-225C-3A7A-4220-A2C99B7109CB}"/>
                  </a:ext>
                </a:extLst>
              </p:cNvPr>
              <p:cNvSpPr/>
              <p:nvPr/>
            </p:nvSpPr>
            <p:spPr bwMode="gray">
              <a:xfrm>
                <a:off x="491109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2" name="Forme libre : forme 1501">
                <a:extLst>
                  <a:ext uri="{FF2B5EF4-FFF2-40B4-BE49-F238E27FC236}">
                    <a16:creationId xmlns:a16="http://schemas.microsoft.com/office/drawing/2014/main" id="{42C53358-D07B-3AA8-DC69-7ABDCB39BF04}"/>
                  </a:ext>
                </a:extLst>
              </p:cNvPr>
              <p:cNvSpPr/>
              <p:nvPr/>
            </p:nvSpPr>
            <p:spPr bwMode="gray">
              <a:xfrm>
                <a:off x="486156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3" name="Forme libre : forme 1502">
                <a:extLst>
                  <a:ext uri="{FF2B5EF4-FFF2-40B4-BE49-F238E27FC236}">
                    <a16:creationId xmlns:a16="http://schemas.microsoft.com/office/drawing/2014/main" id="{0E0690F7-9DB2-042D-8A06-394FC87F2B75}"/>
                  </a:ext>
                </a:extLst>
              </p:cNvPr>
              <p:cNvSpPr/>
              <p:nvPr/>
            </p:nvSpPr>
            <p:spPr bwMode="gray">
              <a:xfrm>
                <a:off x="481330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4" name="Forme libre : forme 1503">
                <a:extLst>
                  <a:ext uri="{FF2B5EF4-FFF2-40B4-BE49-F238E27FC236}">
                    <a16:creationId xmlns:a16="http://schemas.microsoft.com/office/drawing/2014/main" id="{83526632-C2AA-64A5-DA7A-811CA99E32BB}"/>
                  </a:ext>
                </a:extLst>
              </p:cNvPr>
              <p:cNvSpPr/>
              <p:nvPr/>
            </p:nvSpPr>
            <p:spPr bwMode="gray">
              <a:xfrm>
                <a:off x="471551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5" name="Forme libre : forme 1504">
                <a:extLst>
                  <a:ext uri="{FF2B5EF4-FFF2-40B4-BE49-F238E27FC236}">
                    <a16:creationId xmlns:a16="http://schemas.microsoft.com/office/drawing/2014/main" id="{66F757B2-A847-105C-7638-17F8A3C9EBBC}"/>
                  </a:ext>
                </a:extLst>
              </p:cNvPr>
              <p:cNvSpPr/>
              <p:nvPr/>
            </p:nvSpPr>
            <p:spPr bwMode="gray">
              <a:xfrm>
                <a:off x="466598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6" name="Forme libre : forme 1505">
                <a:extLst>
                  <a:ext uri="{FF2B5EF4-FFF2-40B4-BE49-F238E27FC236}">
                    <a16:creationId xmlns:a16="http://schemas.microsoft.com/office/drawing/2014/main" id="{43E788C3-5D79-FD7F-363B-18AE2C67CC8B}"/>
                  </a:ext>
                </a:extLst>
              </p:cNvPr>
              <p:cNvSpPr/>
              <p:nvPr/>
            </p:nvSpPr>
            <p:spPr bwMode="gray">
              <a:xfrm>
                <a:off x="461772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7" name="Forme libre : forme 1506">
                <a:extLst>
                  <a:ext uri="{FF2B5EF4-FFF2-40B4-BE49-F238E27FC236}">
                    <a16:creationId xmlns:a16="http://schemas.microsoft.com/office/drawing/2014/main" id="{6229D098-5F98-FC0F-C8C3-5EF0C5FED645}"/>
                  </a:ext>
                </a:extLst>
              </p:cNvPr>
              <p:cNvSpPr/>
              <p:nvPr/>
            </p:nvSpPr>
            <p:spPr bwMode="gray">
              <a:xfrm>
                <a:off x="456819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8" name="Forme libre : forme 1507">
                <a:extLst>
                  <a:ext uri="{FF2B5EF4-FFF2-40B4-BE49-F238E27FC236}">
                    <a16:creationId xmlns:a16="http://schemas.microsoft.com/office/drawing/2014/main" id="{FE521E2F-B276-B06A-8287-02E122949D2D}"/>
                  </a:ext>
                </a:extLst>
              </p:cNvPr>
              <p:cNvSpPr/>
              <p:nvPr/>
            </p:nvSpPr>
            <p:spPr bwMode="gray">
              <a:xfrm>
                <a:off x="451866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9" name="Forme libre : forme 1508">
                <a:extLst>
                  <a:ext uri="{FF2B5EF4-FFF2-40B4-BE49-F238E27FC236}">
                    <a16:creationId xmlns:a16="http://schemas.microsoft.com/office/drawing/2014/main" id="{329AFCFD-4082-E5C9-19B9-1751B3043723}"/>
                  </a:ext>
                </a:extLst>
              </p:cNvPr>
              <p:cNvSpPr/>
              <p:nvPr/>
            </p:nvSpPr>
            <p:spPr bwMode="gray">
              <a:xfrm>
                <a:off x="447040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0" name="Forme libre : forme 1509">
                <a:extLst>
                  <a:ext uri="{FF2B5EF4-FFF2-40B4-BE49-F238E27FC236}">
                    <a16:creationId xmlns:a16="http://schemas.microsoft.com/office/drawing/2014/main" id="{CBDE6ABE-F1B0-3C57-B9C3-037ACC5179F4}"/>
                  </a:ext>
                </a:extLst>
              </p:cNvPr>
              <p:cNvSpPr/>
              <p:nvPr/>
            </p:nvSpPr>
            <p:spPr bwMode="gray">
              <a:xfrm>
                <a:off x="442087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1" name="Forme libre : forme 1510">
                <a:extLst>
                  <a:ext uri="{FF2B5EF4-FFF2-40B4-BE49-F238E27FC236}">
                    <a16:creationId xmlns:a16="http://schemas.microsoft.com/office/drawing/2014/main" id="{4572A8BC-0559-5A9E-D498-08AC24B861CE}"/>
                  </a:ext>
                </a:extLst>
              </p:cNvPr>
              <p:cNvSpPr/>
              <p:nvPr/>
            </p:nvSpPr>
            <p:spPr bwMode="gray">
              <a:xfrm>
                <a:off x="437261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2" name="Forme libre : forme 1511">
                <a:extLst>
                  <a:ext uri="{FF2B5EF4-FFF2-40B4-BE49-F238E27FC236}">
                    <a16:creationId xmlns:a16="http://schemas.microsoft.com/office/drawing/2014/main" id="{208F2A1D-4A48-0185-FA19-B09A9D0B71A1}"/>
                  </a:ext>
                </a:extLst>
              </p:cNvPr>
              <p:cNvSpPr/>
              <p:nvPr/>
            </p:nvSpPr>
            <p:spPr bwMode="gray">
              <a:xfrm>
                <a:off x="432308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3" name="Forme libre : forme 1512">
                <a:extLst>
                  <a:ext uri="{FF2B5EF4-FFF2-40B4-BE49-F238E27FC236}">
                    <a16:creationId xmlns:a16="http://schemas.microsoft.com/office/drawing/2014/main" id="{79863A12-1EA1-677C-6D78-6D628BCD639F}"/>
                  </a:ext>
                </a:extLst>
              </p:cNvPr>
              <p:cNvSpPr/>
              <p:nvPr/>
            </p:nvSpPr>
            <p:spPr bwMode="gray">
              <a:xfrm>
                <a:off x="427355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4" name="Forme libre : forme 1513">
                <a:extLst>
                  <a:ext uri="{FF2B5EF4-FFF2-40B4-BE49-F238E27FC236}">
                    <a16:creationId xmlns:a16="http://schemas.microsoft.com/office/drawing/2014/main" id="{37794873-E6B4-EF9F-FD92-7E7771AABE36}"/>
                  </a:ext>
                </a:extLst>
              </p:cNvPr>
              <p:cNvSpPr/>
              <p:nvPr/>
            </p:nvSpPr>
            <p:spPr bwMode="gray">
              <a:xfrm>
                <a:off x="422529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5" name="Forme libre : forme 1514">
                <a:extLst>
                  <a:ext uri="{FF2B5EF4-FFF2-40B4-BE49-F238E27FC236}">
                    <a16:creationId xmlns:a16="http://schemas.microsoft.com/office/drawing/2014/main" id="{3E8F2C11-5FF0-D197-A8EE-F8F5891AE8B7}"/>
                  </a:ext>
                </a:extLst>
              </p:cNvPr>
              <p:cNvSpPr/>
              <p:nvPr/>
            </p:nvSpPr>
            <p:spPr bwMode="gray">
              <a:xfrm>
                <a:off x="417576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6" name="Forme libre : forme 1515">
                <a:extLst>
                  <a:ext uri="{FF2B5EF4-FFF2-40B4-BE49-F238E27FC236}">
                    <a16:creationId xmlns:a16="http://schemas.microsoft.com/office/drawing/2014/main" id="{0C16DBCC-F64B-CDA7-014F-CBFDBE891956}"/>
                  </a:ext>
                </a:extLst>
              </p:cNvPr>
              <p:cNvSpPr/>
              <p:nvPr/>
            </p:nvSpPr>
            <p:spPr bwMode="gray">
              <a:xfrm>
                <a:off x="412750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7" name="Forme libre : forme 1516">
                <a:extLst>
                  <a:ext uri="{FF2B5EF4-FFF2-40B4-BE49-F238E27FC236}">
                    <a16:creationId xmlns:a16="http://schemas.microsoft.com/office/drawing/2014/main" id="{40EDDF5F-0E1F-C460-F769-4EECE253008D}"/>
                  </a:ext>
                </a:extLst>
              </p:cNvPr>
              <p:cNvSpPr/>
              <p:nvPr/>
            </p:nvSpPr>
            <p:spPr bwMode="gray">
              <a:xfrm>
                <a:off x="407797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8" name="Forme libre : forme 1517">
                <a:extLst>
                  <a:ext uri="{FF2B5EF4-FFF2-40B4-BE49-F238E27FC236}">
                    <a16:creationId xmlns:a16="http://schemas.microsoft.com/office/drawing/2014/main" id="{659A833C-E1F1-E89B-B828-83E68D3B1888}"/>
                  </a:ext>
                </a:extLst>
              </p:cNvPr>
              <p:cNvSpPr/>
              <p:nvPr/>
            </p:nvSpPr>
            <p:spPr bwMode="gray">
              <a:xfrm>
                <a:off x="402844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9" name="Forme libre : forme 1518">
                <a:extLst>
                  <a:ext uri="{FF2B5EF4-FFF2-40B4-BE49-F238E27FC236}">
                    <a16:creationId xmlns:a16="http://schemas.microsoft.com/office/drawing/2014/main" id="{E14FC590-A7E2-CD20-6F87-267B14666A8D}"/>
                  </a:ext>
                </a:extLst>
              </p:cNvPr>
              <p:cNvSpPr/>
              <p:nvPr/>
            </p:nvSpPr>
            <p:spPr bwMode="gray">
              <a:xfrm>
                <a:off x="398018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0" name="Forme libre : forme 1519">
                <a:extLst>
                  <a:ext uri="{FF2B5EF4-FFF2-40B4-BE49-F238E27FC236}">
                    <a16:creationId xmlns:a16="http://schemas.microsoft.com/office/drawing/2014/main" id="{E93CBF66-F55B-72FB-85AE-D914DF34DAD4}"/>
                  </a:ext>
                </a:extLst>
              </p:cNvPr>
              <p:cNvSpPr/>
              <p:nvPr/>
            </p:nvSpPr>
            <p:spPr bwMode="gray">
              <a:xfrm>
                <a:off x="393065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1" name="Forme libre : forme 1520">
                <a:extLst>
                  <a:ext uri="{FF2B5EF4-FFF2-40B4-BE49-F238E27FC236}">
                    <a16:creationId xmlns:a16="http://schemas.microsoft.com/office/drawing/2014/main" id="{E00264DB-B14D-76BF-8103-2F899D0B9ED0}"/>
                  </a:ext>
                </a:extLst>
              </p:cNvPr>
              <p:cNvSpPr/>
              <p:nvPr/>
            </p:nvSpPr>
            <p:spPr bwMode="gray">
              <a:xfrm>
                <a:off x="388239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2" name="Forme libre : forme 1521">
                <a:extLst>
                  <a:ext uri="{FF2B5EF4-FFF2-40B4-BE49-F238E27FC236}">
                    <a16:creationId xmlns:a16="http://schemas.microsoft.com/office/drawing/2014/main" id="{89395CC7-C720-02A2-92CB-6ADFA674F0C9}"/>
                  </a:ext>
                </a:extLst>
              </p:cNvPr>
              <p:cNvSpPr/>
              <p:nvPr/>
            </p:nvSpPr>
            <p:spPr bwMode="gray">
              <a:xfrm>
                <a:off x="383286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3" name="Forme libre : forme 1522">
                <a:extLst>
                  <a:ext uri="{FF2B5EF4-FFF2-40B4-BE49-F238E27FC236}">
                    <a16:creationId xmlns:a16="http://schemas.microsoft.com/office/drawing/2014/main" id="{6F3D5F66-6D04-AD82-7ED3-2B03DF8C2510}"/>
                  </a:ext>
                </a:extLst>
              </p:cNvPr>
              <p:cNvSpPr/>
              <p:nvPr/>
            </p:nvSpPr>
            <p:spPr bwMode="gray">
              <a:xfrm>
                <a:off x="378333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4" name="Forme libre : forme 1523">
                <a:extLst>
                  <a:ext uri="{FF2B5EF4-FFF2-40B4-BE49-F238E27FC236}">
                    <a16:creationId xmlns:a16="http://schemas.microsoft.com/office/drawing/2014/main" id="{BA378887-7549-B382-C06F-3D24D8ABB5BB}"/>
                  </a:ext>
                </a:extLst>
              </p:cNvPr>
              <p:cNvSpPr/>
              <p:nvPr/>
            </p:nvSpPr>
            <p:spPr bwMode="gray">
              <a:xfrm>
                <a:off x="373507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5" name="Forme libre : forme 1524">
                <a:extLst>
                  <a:ext uri="{FF2B5EF4-FFF2-40B4-BE49-F238E27FC236}">
                    <a16:creationId xmlns:a16="http://schemas.microsoft.com/office/drawing/2014/main" id="{979D5C38-BF31-0A7C-9EEE-3F18E164CCF6}"/>
                  </a:ext>
                </a:extLst>
              </p:cNvPr>
              <p:cNvSpPr/>
              <p:nvPr/>
            </p:nvSpPr>
            <p:spPr bwMode="gray">
              <a:xfrm>
                <a:off x="368554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6" name="Forme libre : forme 1525">
                <a:extLst>
                  <a:ext uri="{FF2B5EF4-FFF2-40B4-BE49-F238E27FC236}">
                    <a16:creationId xmlns:a16="http://schemas.microsoft.com/office/drawing/2014/main" id="{CAE7C06D-9C40-6CFE-A816-618110178C44}"/>
                  </a:ext>
                </a:extLst>
              </p:cNvPr>
              <p:cNvSpPr/>
              <p:nvPr/>
            </p:nvSpPr>
            <p:spPr bwMode="gray">
              <a:xfrm>
                <a:off x="363728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7" name="Forme libre : forme 1526">
                <a:extLst>
                  <a:ext uri="{FF2B5EF4-FFF2-40B4-BE49-F238E27FC236}">
                    <a16:creationId xmlns:a16="http://schemas.microsoft.com/office/drawing/2014/main" id="{83D25997-924F-BB70-1A84-471CEE93577A}"/>
                  </a:ext>
                </a:extLst>
              </p:cNvPr>
              <p:cNvSpPr/>
              <p:nvPr/>
            </p:nvSpPr>
            <p:spPr bwMode="gray">
              <a:xfrm>
                <a:off x="358775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8" name="Forme libre : forme 1527">
                <a:extLst>
                  <a:ext uri="{FF2B5EF4-FFF2-40B4-BE49-F238E27FC236}">
                    <a16:creationId xmlns:a16="http://schemas.microsoft.com/office/drawing/2014/main" id="{D408FFFE-DD4A-EB28-D33E-FC24D8133ED6}"/>
                  </a:ext>
                </a:extLst>
              </p:cNvPr>
              <p:cNvSpPr/>
              <p:nvPr/>
            </p:nvSpPr>
            <p:spPr bwMode="gray">
              <a:xfrm>
                <a:off x="353822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9" name="Forme libre : forme 1528">
                <a:extLst>
                  <a:ext uri="{FF2B5EF4-FFF2-40B4-BE49-F238E27FC236}">
                    <a16:creationId xmlns:a16="http://schemas.microsoft.com/office/drawing/2014/main" id="{49BCAC85-A804-2ED1-7BF0-0288F9F7875D}"/>
                  </a:ext>
                </a:extLst>
              </p:cNvPr>
              <p:cNvSpPr/>
              <p:nvPr/>
            </p:nvSpPr>
            <p:spPr bwMode="gray">
              <a:xfrm>
                <a:off x="348996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0" name="Forme libre : forme 1529">
                <a:extLst>
                  <a:ext uri="{FF2B5EF4-FFF2-40B4-BE49-F238E27FC236}">
                    <a16:creationId xmlns:a16="http://schemas.microsoft.com/office/drawing/2014/main" id="{8E533677-F3E7-3FEE-2A85-51B659DF2E47}"/>
                  </a:ext>
                </a:extLst>
              </p:cNvPr>
              <p:cNvSpPr/>
              <p:nvPr/>
            </p:nvSpPr>
            <p:spPr bwMode="gray">
              <a:xfrm>
                <a:off x="344043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1" name="Forme libre : forme 1530">
                <a:extLst>
                  <a:ext uri="{FF2B5EF4-FFF2-40B4-BE49-F238E27FC236}">
                    <a16:creationId xmlns:a16="http://schemas.microsoft.com/office/drawing/2014/main" id="{A956491B-C266-96FC-5055-21478E5C9D6C}"/>
                  </a:ext>
                </a:extLst>
              </p:cNvPr>
              <p:cNvSpPr/>
              <p:nvPr/>
            </p:nvSpPr>
            <p:spPr bwMode="gray">
              <a:xfrm>
                <a:off x="201930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2" name="Forme libre : forme 1531">
                <a:extLst>
                  <a:ext uri="{FF2B5EF4-FFF2-40B4-BE49-F238E27FC236}">
                    <a16:creationId xmlns:a16="http://schemas.microsoft.com/office/drawing/2014/main" id="{E19459D9-B722-4B42-2B79-C4290B530E1F}"/>
                  </a:ext>
                </a:extLst>
              </p:cNvPr>
              <p:cNvSpPr/>
              <p:nvPr/>
            </p:nvSpPr>
            <p:spPr bwMode="gray">
              <a:xfrm>
                <a:off x="196977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3" name="Forme libre : forme 1532">
                <a:extLst>
                  <a:ext uri="{FF2B5EF4-FFF2-40B4-BE49-F238E27FC236}">
                    <a16:creationId xmlns:a16="http://schemas.microsoft.com/office/drawing/2014/main" id="{E0EC14C0-D8A5-A3B8-5AE4-6B7DB114EB81}"/>
                  </a:ext>
                </a:extLst>
              </p:cNvPr>
              <p:cNvSpPr/>
              <p:nvPr/>
            </p:nvSpPr>
            <p:spPr bwMode="gray">
              <a:xfrm>
                <a:off x="172593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4" name="Forme libre : forme 1533">
                <a:extLst>
                  <a:ext uri="{FF2B5EF4-FFF2-40B4-BE49-F238E27FC236}">
                    <a16:creationId xmlns:a16="http://schemas.microsoft.com/office/drawing/2014/main" id="{FCDFB79F-FCD1-0E27-CD1E-0D1EE3EF2EEA}"/>
                  </a:ext>
                </a:extLst>
              </p:cNvPr>
              <p:cNvSpPr/>
              <p:nvPr/>
            </p:nvSpPr>
            <p:spPr bwMode="gray">
              <a:xfrm>
                <a:off x="167640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5" name="Forme libre : forme 1534">
                <a:extLst>
                  <a:ext uri="{FF2B5EF4-FFF2-40B4-BE49-F238E27FC236}">
                    <a16:creationId xmlns:a16="http://schemas.microsoft.com/office/drawing/2014/main" id="{C8FF0E0F-C94D-FA17-7BE9-ACA8220CFB30}"/>
                  </a:ext>
                </a:extLst>
              </p:cNvPr>
              <p:cNvSpPr/>
              <p:nvPr/>
            </p:nvSpPr>
            <p:spPr bwMode="gray">
              <a:xfrm>
                <a:off x="1626870" y="3561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6" name="Forme libre : forme 1535">
                <a:extLst>
                  <a:ext uri="{FF2B5EF4-FFF2-40B4-BE49-F238E27FC236}">
                    <a16:creationId xmlns:a16="http://schemas.microsoft.com/office/drawing/2014/main" id="{33DD3CAE-CD94-02CC-7EC2-96C5BD2E6709}"/>
                  </a:ext>
                </a:extLst>
              </p:cNvPr>
              <p:cNvSpPr/>
              <p:nvPr/>
            </p:nvSpPr>
            <p:spPr bwMode="gray">
              <a:xfrm>
                <a:off x="1480820" y="35610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7" name="Forme libre : forme 1536">
                <a:extLst>
                  <a:ext uri="{FF2B5EF4-FFF2-40B4-BE49-F238E27FC236}">
                    <a16:creationId xmlns:a16="http://schemas.microsoft.com/office/drawing/2014/main" id="{F8FAFE79-1ABB-593C-6FC3-5EF20157AE3D}"/>
                  </a:ext>
                </a:extLst>
              </p:cNvPr>
              <p:cNvSpPr/>
              <p:nvPr/>
            </p:nvSpPr>
            <p:spPr bwMode="gray">
              <a:xfrm>
                <a:off x="1431290" y="35610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8" name="Forme libre : forme 1537">
                <a:extLst>
                  <a:ext uri="{FF2B5EF4-FFF2-40B4-BE49-F238E27FC236}">
                    <a16:creationId xmlns:a16="http://schemas.microsoft.com/office/drawing/2014/main" id="{2CCE68F7-6504-E0E5-F1BF-B31B171E5AA7}"/>
                  </a:ext>
                </a:extLst>
              </p:cNvPr>
              <p:cNvSpPr/>
              <p:nvPr/>
            </p:nvSpPr>
            <p:spPr bwMode="gray">
              <a:xfrm>
                <a:off x="1381760" y="35610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9" name="Forme libre : forme 1538">
                <a:extLst>
                  <a:ext uri="{FF2B5EF4-FFF2-40B4-BE49-F238E27FC236}">
                    <a16:creationId xmlns:a16="http://schemas.microsoft.com/office/drawing/2014/main" id="{0710A6D3-EF69-64D4-0CE7-7AE121586D9A}"/>
                  </a:ext>
                </a:extLst>
              </p:cNvPr>
              <p:cNvSpPr/>
              <p:nvPr/>
            </p:nvSpPr>
            <p:spPr bwMode="gray">
              <a:xfrm>
                <a:off x="1333500" y="35610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0" name="Forme libre : forme 1539">
                <a:extLst>
                  <a:ext uri="{FF2B5EF4-FFF2-40B4-BE49-F238E27FC236}">
                    <a16:creationId xmlns:a16="http://schemas.microsoft.com/office/drawing/2014/main" id="{2EFD2DBE-1C15-742E-D3F2-6134EA66B36D}"/>
                  </a:ext>
                </a:extLst>
              </p:cNvPr>
              <p:cNvSpPr/>
              <p:nvPr/>
            </p:nvSpPr>
            <p:spPr bwMode="gray">
              <a:xfrm>
                <a:off x="1283970" y="35610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1" name="Forme libre : forme 1540">
                <a:extLst>
                  <a:ext uri="{FF2B5EF4-FFF2-40B4-BE49-F238E27FC236}">
                    <a16:creationId xmlns:a16="http://schemas.microsoft.com/office/drawing/2014/main" id="{5B8D220B-7F0A-7D2F-1FE4-C0676F91387E}"/>
                  </a:ext>
                </a:extLst>
              </p:cNvPr>
              <p:cNvSpPr/>
              <p:nvPr/>
            </p:nvSpPr>
            <p:spPr bwMode="gray">
              <a:xfrm>
                <a:off x="6577330" y="3512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2" name="Forme libre : forme 1541">
                <a:extLst>
                  <a:ext uri="{FF2B5EF4-FFF2-40B4-BE49-F238E27FC236}">
                    <a16:creationId xmlns:a16="http://schemas.microsoft.com/office/drawing/2014/main" id="{2594C0C4-5995-8CEF-E608-189BEE2AF73C}"/>
                  </a:ext>
                </a:extLst>
              </p:cNvPr>
              <p:cNvSpPr/>
              <p:nvPr/>
            </p:nvSpPr>
            <p:spPr bwMode="gray">
              <a:xfrm>
                <a:off x="6529069" y="3512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3" name="Forme libre : forme 1542">
                <a:extLst>
                  <a:ext uri="{FF2B5EF4-FFF2-40B4-BE49-F238E27FC236}">
                    <a16:creationId xmlns:a16="http://schemas.microsoft.com/office/drawing/2014/main" id="{212B3020-9E25-7443-4039-3117704E7627}"/>
                  </a:ext>
                </a:extLst>
              </p:cNvPr>
              <p:cNvSpPr/>
              <p:nvPr/>
            </p:nvSpPr>
            <p:spPr bwMode="gray">
              <a:xfrm>
                <a:off x="6479540" y="3512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4" name="Forme libre : forme 1543">
                <a:extLst>
                  <a:ext uri="{FF2B5EF4-FFF2-40B4-BE49-F238E27FC236}">
                    <a16:creationId xmlns:a16="http://schemas.microsoft.com/office/drawing/2014/main" id="{6BC73DB8-05C4-B68C-3B3A-CEB5C9B552F3}"/>
                  </a:ext>
                </a:extLst>
              </p:cNvPr>
              <p:cNvSpPr/>
              <p:nvPr/>
            </p:nvSpPr>
            <p:spPr bwMode="gray">
              <a:xfrm>
                <a:off x="643001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5" name="Forme libre : forme 1544">
                <a:extLst>
                  <a:ext uri="{FF2B5EF4-FFF2-40B4-BE49-F238E27FC236}">
                    <a16:creationId xmlns:a16="http://schemas.microsoft.com/office/drawing/2014/main" id="{315D0FB7-7C28-80EE-A807-0737FAB4AE76}"/>
                  </a:ext>
                </a:extLst>
              </p:cNvPr>
              <p:cNvSpPr/>
              <p:nvPr/>
            </p:nvSpPr>
            <p:spPr bwMode="gray">
              <a:xfrm>
                <a:off x="638175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6" name="Forme libre : forme 1545">
                <a:extLst>
                  <a:ext uri="{FF2B5EF4-FFF2-40B4-BE49-F238E27FC236}">
                    <a16:creationId xmlns:a16="http://schemas.microsoft.com/office/drawing/2014/main" id="{EA3FCB4F-65F2-368B-B204-6C40F20BFB35}"/>
                  </a:ext>
                </a:extLst>
              </p:cNvPr>
              <p:cNvSpPr/>
              <p:nvPr/>
            </p:nvSpPr>
            <p:spPr bwMode="gray">
              <a:xfrm>
                <a:off x="633222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7" name="Forme libre : forme 1546">
                <a:extLst>
                  <a:ext uri="{FF2B5EF4-FFF2-40B4-BE49-F238E27FC236}">
                    <a16:creationId xmlns:a16="http://schemas.microsoft.com/office/drawing/2014/main" id="{66F2A303-E38D-1BDB-F605-659AC2ECD3AC}"/>
                  </a:ext>
                </a:extLst>
              </p:cNvPr>
              <p:cNvSpPr/>
              <p:nvPr/>
            </p:nvSpPr>
            <p:spPr bwMode="gray">
              <a:xfrm>
                <a:off x="628396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8" name="Forme libre : forme 1547">
                <a:extLst>
                  <a:ext uri="{FF2B5EF4-FFF2-40B4-BE49-F238E27FC236}">
                    <a16:creationId xmlns:a16="http://schemas.microsoft.com/office/drawing/2014/main" id="{262DD1B6-19C8-B7A6-939B-978C56E7602C}"/>
                  </a:ext>
                </a:extLst>
              </p:cNvPr>
              <p:cNvSpPr/>
              <p:nvPr/>
            </p:nvSpPr>
            <p:spPr bwMode="gray">
              <a:xfrm>
                <a:off x="623443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9" name="Forme libre : forme 1548">
                <a:extLst>
                  <a:ext uri="{FF2B5EF4-FFF2-40B4-BE49-F238E27FC236}">
                    <a16:creationId xmlns:a16="http://schemas.microsoft.com/office/drawing/2014/main" id="{9CB39C91-BF84-E606-9748-5DFFC12E405C}"/>
                  </a:ext>
                </a:extLst>
              </p:cNvPr>
              <p:cNvSpPr/>
              <p:nvPr/>
            </p:nvSpPr>
            <p:spPr bwMode="gray">
              <a:xfrm>
                <a:off x="618490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0" name="Forme libre : forme 1549">
                <a:extLst>
                  <a:ext uri="{FF2B5EF4-FFF2-40B4-BE49-F238E27FC236}">
                    <a16:creationId xmlns:a16="http://schemas.microsoft.com/office/drawing/2014/main" id="{413C95A9-993C-08C8-60BF-FC15F17855ED}"/>
                  </a:ext>
                </a:extLst>
              </p:cNvPr>
              <p:cNvSpPr/>
              <p:nvPr/>
            </p:nvSpPr>
            <p:spPr bwMode="gray">
              <a:xfrm>
                <a:off x="613664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1" name="Forme libre : forme 1550">
                <a:extLst>
                  <a:ext uri="{FF2B5EF4-FFF2-40B4-BE49-F238E27FC236}">
                    <a16:creationId xmlns:a16="http://schemas.microsoft.com/office/drawing/2014/main" id="{E3EF9083-2E59-58D1-FDDD-55F771139279}"/>
                  </a:ext>
                </a:extLst>
              </p:cNvPr>
              <p:cNvSpPr/>
              <p:nvPr/>
            </p:nvSpPr>
            <p:spPr bwMode="gray">
              <a:xfrm>
                <a:off x="608711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2" name="Forme libre : forme 1551">
                <a:extLst>
                  <a:ext uri="{FF2B5EF4-FFF2-40B4-BE49-F238E27FC236}">
                    <a16:creationId xmlns:a16="http://schemas.microsoft.com/office/drawing/2014/main" id="{F67B566F-0719-FF82-5990-2D76FAA855B3}"/>
                  </a:ext>
                </a:extLst>
              </p:cNvPr>
              <p:cNvSpPr/>
              <p:nvPr/>
            </p:nvSpPr>
            <p:spPr bwMode="gray">
              <a:xfrm>
                <a:off x="603885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3" name="Forme libre : forme 1552">
                <a:extLst>
                  <a:ext uri="{FF2B5EF4-FFF2-40B4-BE49-F238E27FC236}">
                    <a16:creationId xmlns:a16="http://schemas.microsoft.com/office/drawing/2014/main" id="{C56CE575-A2CD-62E2-E853-2D9DCA8EA051}"/>
                  </a:ext>
                </a:extLst>
              </p:cNvPr>
              <p:cNvSpPr/>
              <p:nvPr/>
            </p:nvSpPr>
            <p:spPr bwMode="gray">
              <a:xfrm>
                <a:off x="598932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4" name="Forme libre : forme 1553">
                <a:extLst>
                  <a:ext uri="{FF2B5EF4-FFF2-40B4-BE49-F238E27FC236}">
                    <a16:creationId xmlns:a16="http://schemas.microsoft.com/office/drawing/2014/main" id="{002ED493-8723-0D93-F87A-06B961922626}"/>
                  </a:ext>
                </a:extLst>
              </p:cNvPr>
              <p:cNvSpPr/>
              <p:nvPr/>
            </p:nvSpPr>
            <p:spPr bwMode="gray">
              <a:xfrm>
                <a:off x="594106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5" name="Forme libre : forme 1554">
                <a:extLst>
                  <a:ext uri="{FF2B5EF4-FFF2-40B4-BE49-F238E27FC236}">
                    <a16:creationId xmlns:a16="http://schemas.microsoft.com/office/drawing/2014/main" id="{2ECC46DF-D6BF-022B-04BB-7B8BA7A889FE}"/>
                  </a:ext>
                </a:extLst>
              </p:cNvPr>
              <p:cNvSpPr/>
              <p:nvPr/>
            </p:nvSpPr>
            <p:spPr bwMode="gray">
              <a:xfrm>
                <a:off x="589153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6" name="Forme libre : forme 1555">
                <a:extLst>
                  <a:ext uri="{FF2B5EF4-FFF2-40B4-BE49-F238E27FC236}">
                    <a16:creationId xmlns:a16="http://schemas.microsoft.com/office/drawing/2014/main" id="{D393B96F-5ADD-B332-E708-575803C008D1}"/>
                  </a:ext>
                </a:extLst>
              </p:cNvPr>
              <p:cNvSpPr/>
              <p:nvPr/>
            </p:nvSpPr>
            <p:spPr bwMode="gray">
              <a:xfrm>
                <a:off x="584200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7" name="Forme libre : forme 1556">
                <a:extLst>
                  <a:ext uri="{FF2B5EF4-FFF2-40B4-BE49-F238E27FC236}">
                    <a16:creationId xmlns:a16="http://schemas.microsoft.com/office/drawing/2014/main" id="{248B87C8-A331-59DD-FFF4-7C69E7A252D6}"/>
                  </a:ext>
                </a:extLst>
              </p:cNvPr>
              <p:cNvSpPr/>
              <p:nvPr/>
            </p:nvSpPr>
            <p:spPr bwMode="gray">
              <a:xfrm>
                <a:off x="579374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8" name="Forme libre : forme 1557">
                <a:extLst>
                  <a:ext uri="{FF2B5EF4-FFF2-40B4-BE49-F238E27FC236}">
                    <a16:creationId xmlns:a16="http://schemas.microsoft.com/office/drawing/2014/main" id="{3398DC64-0B38-19CA-29BD-39ACEAF9B7CB}"/>
                  </a:ext>
                </a:extLst>
              </p:cNvPr>
              <p:cNvSpPr/>
              <p:nvPr/>
            </p:nvSpPr>
            <p:spPr bwMode="gray">
              <a:xfrm>
                <a:off x="574421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9" name="Forme libre : forme 1558">
                <a:extLst>
                  <a:ext uri="{FF2B5EF4-FFF2-40B4-BE49-F238E27FC236}">
                    <a16:creationId xmlns:a16="http://schemas.microsoft.com/office/drawing/2014/main" id="{5E97B164-E3F2-B330-AFEF-527071255D72}"/>
                  </a:ext>
                </a:extLst>
              </p:cNvPr>
              <p:cNvSpPr/>
              <p:nvPr/>
            </p:nvSpPr>
            <p:spPr bwMode="gray">
              <a:xfrm>
                <a:off x="569595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0" name="Forme libre : forme 1559">
                <a:extLst>
                  <a:ext uri="{FF2B5EF4-FFF2-40B4-BE49-F238E27FC236}">
                    <a16:creationId xmlns:a16="http://schemas.microsoft.com/office/drawing/2014/main" id="{925CA4EC-3307-89C6-114F-F6069A495DC7}"/>
                  </a:ext>
                </a:extLst>
              </p:cNvPr>
              <p:cNvSpPr/>
              <p:nvPr/>
            </p:nvSpPr>
            <p:spPr bwMode="gray">
              <a:xfrm>
                <a:off x="564642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1" name="Forme libre : forme 1560">
                <a:extLst>
                  <a:ext uri="{FF2B5EF4-FFF2-40B4-BE49-F238E27FC236}">
                    <a16:creationId xmlns:a16="http://schemas.microsoft.com/office/drawing/2014/main" id="{21F0144B-D841-F2F9-4B5F-797D83F2D79F}"/>
                  </a:ext>
                </a:extLst>
              </p:cNvPr>
              <p:cNvSpPr/>
              <p:nvPr/>
            </p:nvSpPr>
            <p:spPr bwMode="gray">
              <a:xfrm>
                <a:off x="559689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2" name="Forme libre : forme 1561">
                <a:extLst>
                  <a:ext uri="{FF2B5EF4-FFF2-40B4-BE49-F238E27FC236}">
                    <a16:creationId xmlns:a16="http://schemas.microsoft.com/office/drawing/2014/main" id="{74228921-5A80-D589-0136-FE4BE804F0E6}"/>
                  </a:ext>
                </a:extLst>
              </p:cNvPr>
              <p:cNvSpPr/>
              <p:nvPr/>
            </p:nvSpPr>
            <p:spPr bwMode="gray">
              <a:xfrm>
                <a:off x="554863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3" name="Forme libre : forme 1562">
                <a:extLst>
                  <a:ext uri="{FF2B5EF4-FFF2-40B4-BE49-F238E27FC236}">
                    <a16:creationId xmlns:a16="http://schemas.microsoft.com/office/drawing/2014/main" id="{29229AF6-EE28-329F-EDE0-FBE6DC47F287}"/>
                  </a:ext>
                </a:extLst>
              </p:cNvPr>
              <p:cNvSpPr/>
              <p:nvPr/>
            </p:nvSpPr>
            <p:spPr bwMode="gray">
              <a:xfrm>
                <a:off x="549910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4" name="Forme libre : forme 1563">
                <a:extLst>
                  <a:ext uri="{FF2B5EF4-FFF2-40B4-BE49-F238E27FC236}">
                    <a16:creationId xmlns:a16="http://schemas.microsoft.com/office/drawing/2014/main" id="{2AACC600-7708-1060-CD97-620A5E056055}"/>
                  </a:ext>
                </a:extLst>
              </p:cNvPr>
              <p:cNvSpPr/>
              <p:nvPr/>
            </p:nvSpPr>
            <p:spPr bwMode="gray">
              <a:xfrm>
                <a:off x="525399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5" name="Forme libre : forme 1564">
                <a:extLst>
                  <a:ext uri="{FF2B5EF4-FFF2-40B4-BE49-F238E27FC236}">
                    <a16:creationId xmlns:a16="http://schemas.microsoft.com/office/drawing/2014/main" id="{927EF646-A27D-1052-8C4D-17EB9C180885}"/>
                  </a:ext>
                </a:extLst>
              </p:cNvPr>
              <p:cNvSpPr/>
              <p:nvPr/>
            </p:nvSpPr>
            <p:spPr bwMode="gray">
              <a:xfrm>
                <a:off x="520573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6" name="Forme libre : forme 1565">
                <a:extLst>
                  <a:ext uri="{FF2B5EF4-FFF2-40B4-BE49-F238E27FC236}">
                    <a16:creationId xmlns:a16="http://schemas.microsoft.com/office/drawing/2014/main" id="{51AE73CF-1DA4-2F89-B22F-E101440034F7}"/>
                  </a:ext>
                </a:extLst>
              </p:cNvPr>
              <p:cNvSpPr/>
              <p:nvPr/>
            </p:nvSpPr>
            <p:spPr bwMode="gray">
              <a:xfrm>
                <a:off x="515620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7" name="Forme libre : forme 1566">
                <a:extLst>
                  <a:ext uri="{FF2B5EF4-FFF2-40B4-BE49-F238E27FC236}">
                    <a16:creationId xmlns:a16="http://schemas.microsoft.com/office/drawing/2014/main" id="{7980B883-E693-1F00-969F-844CF0793FD6}"/>
                  </a:ext>
                </a:extLst>
              </p:cNvPr>
              <p:cNvSpPr/>
              <p:nvPr/>
            </p:nvSpPr>
            <p:spPr bwMode="gray">
              <a:xfrm>
                <a:off x="510667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8" name="Forme libre : forme 1567">
                <a:extLst>
                  <a:ext uri="{FF2B5EF4-FFF2-40B4-BE49-F238E27FC236}">
                    <a16:creationId xmlns:a16="http://schemas.microsoft.com/office/drawing/2014/main" id="{6255CF1D-BC44-252E-19F1-13000A662EF3}"/>
                  </a:ext>
                </a:extLst>
              </p:cNvPr>
              <p:cNvSpPr/>
              <p:nvPr/>
            </p:nvSpPr>
            <p:spPr bwMode="gray">
              <a:xfrm>
                <a:off x="505841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9" name="Forme libre : forme 1568">
                <a:extLst>
                  <a:ext uri="{FF2B5EF4-FFF2-40B4-BE49-F238E27FC236}">
                    <a16:creationId xmlns:a16="http://schemas.microsoft.com/office/drawing/2014/main" id="{4D7D2780-A803-6522-EB13-D3C5DB7F79ED}"/>
                  </a:ext>
                </a:extLst>
              </p:cNvPr>
              <p:cNvSpPr/>
              <p:nvPr/>
            </p:nvSpPr>
            <p:spPr bwMode="gray">
              <a:xfrm>
                <a:off x="500888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0" name="Forme libre : forme 1569">
                <a:extLst>
                  <a:ext uri="{FF2B5EF4-FFF2-40B4-BE49-F238E27FC236}">
                    <a16:creationId xmlns:a16="http://schemas.microsoft.com/office/drawing/2014/main" id="{DCD471C2-C089-4191-199B-BD03E2210556}"/>
                  </a:ext>
                </a:extLst>
              </p:cNvPr>
              <p:cNvSpPr/>
              <p:nvPr/>
            </p:nvSpPr>
            <p:spPr bwMode="gray">
              <a:xfrm>
                <a:off x="496062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1" name="Forme libre : forme 1570">
                <a:extLst>
                  <a:ext uri="{FF2B5EF4-FFF2-40B4-BE49-F238E27FC236}">
                    <a16:creationId xmlns:a16="http://schemas.microsoft.com/office/drawing/2014/main" id="{7902E533-CCC6-19CB-23D8-70395589BE34}"/>
                  </a:ext>
                </a:extLst>
              </p:cNvPr>
              <p:cNvSpPr/>
              <p:nvPr/>
            </p:nvSpPr>
            <p:spPr bwMode="gray">
              <a:xfrm>
                <a:off x="491109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2" name="Forme libre : forme 1571">
                <a:extLst>
                  <a:ext uri="{FF2B5EF4-FFF2-40B4-BE49-F238E27FC236}">
                    <a16:creationId xmlns:a16="http://schemas.microsoft.com/office/drawing/2014/main" id="{352EFDC6-99D6-9AA8-2269-ED4E5C3D4AED}"/>
                  </a:ext>
                </a:extLst>
              </p:cNvPr>
              <p:cNvSpPr/>
              <p:nvPr/>
            </p:nvSpPr>
            <p:spPr bwMode="gray">
              <a:xfrm>
                <a:off x="486156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3" name="Forme libre : forme 1572">
                <a:extLst>
                  <a:ext uri="{FF2B5EF4-FFF2-40B4-BE49-F238E27FC236}">
                    <a16:creationId xmlns:a16="http://schemas.microsoft.com/office/drawing/2014/main" id="{117C3597-AE91-BEA8-2065-867512D99748}"/>
                  </a:ext>
                </a:extLst>
              </p:cNvPr>
              <p:cNvSpPr/>
              <p:nvPr/>
            </p:nvSpPr>
            <p:spPr bwMode="gray">
              <a:xfrm>
                <a:off x="481330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4" name="Forme libre : forme 1573">
                <a:extLst>
                  <a:ext uri="{FF2B5EF4-FFF2-40B4-BE49-F238E27FC236}">
                    <a16:creationId xmlns:a16="http://schemas.microsoft.com/office/drawing/2014/main" id="{FEF947F5-1DBA-3FF1-983A-0DE6C452D732}"/>
                  </a:ext>
                </a:extLst>
              </p:cNvPr>
              <p:cNvSpPr/>
              <p:nvPr/>
            </p:nvSpPr>
            <p:spPr bwMode="gray">
              <a:xfrm>
                <a:off x="476377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5" name="Forme libre : forme 1574">
                <a:extLst>
                  <a:ext uri="{FF2B5EF4-FFF2-40B4-BE49-F238E27FC236}">
                    <a16:creationId xmlns:a16="http://schemas.microsoft.com/office/drawing/2014/main" id="{5BBB480D-1B13-51D0-8EFB-BF875EECA268}"/>
                  </a:ext>
                </a:extLst>
              </p:cNvPr>
              <p:cNvSpPr/>
              <p:nvPr/>
            </p:nvSpPr>
            <p:spPr bwMode="gray">
              <a:xfrm>
                <a:off x="471551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6" name="Forme libre : forme 1575">
                <a:extLst>
                  <a:ext uri="{FF2B5EF4-FFF2-40B4-BE49-F238E27FC236}">
                    <a16:creationId xmlns:a16="http://schemas.microsoft.com/office/drawing/2014/main" id="{B3C5AB71-6F40-0717-E875-91CD2B4347C8}"/>
                  </a:ext>
                </a:extLst>
              </p:cNvPr>
              <p:cNvSpPr/>
              <p:nvPr/>
            </p:nvSpPr>
            <p:spPr bwMode="gray">
              <a:xfrm>
                <a:off x="466598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7" name="Forme libre : forme 1576">
                <a:extLst>
                  <a:ext uri="{FF2B5EF4-FFF2-40B4-BE49-F238E27FC236}">
                    <a16:creationId xmlns:a16="http://schemas.microsoft.com/office/drawing/2014/main" id="{C6428FDF-250F-689A-D6E7-A0FCD3975746}"/>
                  </a:ext>
                </a:extLst>
              </p:cNvPr>
              <p:cNvSpPr/>
              <p:nvPr/>
            </p:nvSpPr>
            <p:spPr bwMode="gray">
              <a:xfrm>
                <a:off x="461772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8" name="Forme libre : forme 1577">
                <a:extLst>
                  <a:ext uri="{FF2B5EF4-FFF2-40B4-BE49-F238E27FC236}">
                    <a16:creationId xmlns:a16="http://schemas.microsoft.com/office/drawing/2014/main" id="{70D9FC5A-1F65-88F7-F0EE-2A4435854C5B}"/>
                  </a:ext>
                </a:extLst>
              </p:cNvPr>
              <p:cNvSpPr/>
              <p:nvPr/>
            </p:nvSpPr>
            <p:spPr bwMode="gray">
              <a:xfrm>
                <a:off x="456819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9" name="Forme libre : forme 1578">
                <a:extLst>
                  <a:ext uri="{FF2B5EF4-FFF2-40B4-BE49-F238E27FC236}">
                    <a16:creationId xmlns:a16="http://schemas.microsoft.com/office/drawing/2014/main" id="{AFB541E1-7D5D-F02E-7AE1-05C22E5D7CEF}"/>
                  </a:ext>
                </a:extLst>
              </p:cNvPr>
              <p:cNvSpPr/>
              <p:nvPr/>
            </p:nvSpPr>
            <p:spPr bwMode="gray">
              <a:xfrm>
                <a:off x="451866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0" name="Forme libre : forme 1579">
                <a:extLst>
                  <a:ext uri="{FF2B5EF4-FFF2-40B4-BE49-F238E27FC236}">
                    <a16:creationId xmlns:a16="http://schemas.microsoft.com/office/drawing/2014/main" id="{E35E6067-8585-8F67-5F82-A699FBB31776}"/>
                  </a:ext>
                </a:extLst>
              </p:cNvPr>
              <p:cNvSpPr/>
              <p:nvPr/>
            </p:nvSpPr>
            <p:spPr bwMode="gray">
              <a:xfrm>
                <a:off x="447040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1" name="Forme libre : forme 1580">
                <a:extLst>
                  <a:ext uri="{FF2B5EF4-FFF2-40B4-BE49-F238E27FC236}">
                    <a16:creationId xmlns:a16="http://schemas.microsoft.com/office/drawing/2014/main" id="{CF62FE11-0C0D-D787-01E1-2BF5A71848EE}"/>
                  </a:ext>
                </a:extLst>
              </p:cNvPr>
              <p:cNvSpPr/>
              <p:nvPr/>
            </p:nvSpPr>
            <p:spPr bwMode="gray">
              <a:xfrm>
                <a:off x="442087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2" name="Forme libre : forme 1581">
                <a:extLst>
                  <a:ext uri="{FF2B5EF4-FFF2-40B4-BE49-F238E27FC236}">
                    <a16:creationId xmlns:a16="http://schemas.microsoft.com/office/drawing/2014/main" id="{BB03BE4D-73D9-0621-6682-CD4FE1AA1C57}"/>
                  </a:ext>
                </a:extLst>
              </p:cNvPr>
              <p:cNvSpPr/>
              <p:nvPr/>
            </p:nvSpPr>
            <p:spPr bwMode="gray">
              <a:xfrm>
                <a:off x="437261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3" name="Forme libre : forme 1582">
                <a:extLst>
                  <a:ext uri="{FF2B5EF4-FFF2-40B4-BE49-F238E27FC236}">
                    <a16:creationId xmlns:a16="http://schemas.microsoft.com/office/drawing/2014/main" id="{38F7C2A4-DB3B-DC91-D048-9E0E037C35EF}"/>
                  </a:ext>
                </a:extLst>
              </p:cNvPr>
              <p:cNvSpPr/>
              <p:nvPr/>
            </p:nvSpPr>
            <p:spPr bwMode="gray">
              <a:xfrm>
                <a:off x="432308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4" name="Forme libre : forme 1583">
                <a:extLst>
                  <a:ext uri="{FF2B5EF4-FFF2-40B4-BE49-F238E27FC236}">
                    <a16:creationId xmlns:a16="http://schemas.microsoft.com/office/drawing/2014/main" id="{0A40491F-4B2D-BF21-3DFB-0EC78F509B17}"/>
                  </a:ext>
                </a:extLst>
              </p:cNvPr>
              <p:cNvSpPr/>
              <p:nvPr/>
            </p:nvSpPr>
            <p:spPr bwMode="gray">
              <a:xfrm>
                <a:off x="427355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5" name="Forme libre : forme 1584">
                <a:extLst>
                  <a:ext uri="{FF2B5EF4-FFF2-40B4-BE49-F238E27FC236}">
                    <a16:creationId xmlns:a16="http://schemas.microsoft.com/office/drawing/2014/main" id="{C7916B1C-7A76-EE00-3B1A-DDC41C0E2DE4}"/>
                  </a:ext>
                </a:extLst>
              </p:cNvPr>
              <p:cNvSpPr/>
              <p:nvPr/>
            </p:nvSpPr>
            <p:spPr bwMode="gray">
              <a:xfrm>
                <a:off x="422529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6" name="Forme libre : forme 1585">
                <a:extLst>
                  <a:ext uri="{FF2B5EF4-FFF2-40B4-BE49-F238E27FC236}">
                    <a16:creationId xmlns:a16="http://schemas.microsoft.com/office/drawing/2014/main" id="{128C3FD8-C3A1-D5B6-9D51-8AE060C8330A}"/>
                  </a:ext>
                </a:extLst>
              </p:cNvPr>
              <p:cNvSpPr/>
              <p:nvPr/>
            </p:nvSpPr>
            <p:spPr bwMode="gray">
              <a:xfrm>
                <a:off x="417576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7" name="Forme libre : forme 1586">
                <a:extLst>
                  <a:ext uri="{FF2B5EF4-FFF2-40B4-BE49-F238E27FC236}">
                    <a16:creationId xmlns:a16="http://schemas.microsoft.com/office/drawing/2014/main" id="{CA521D04-AF8D-4195-F76D-61DF6E607479}"/>
                  </a:ext>
                </a:extLst>
              </p:cNvPr>
              <p:cNvSpPr/>
              <p:nvPr/>
            </p:nvSpPr>
            <p:spPr bwMode="gray">
              <a:xfrm>
                <a:off x="412750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8" name="Forme libre : forme 1587">
                <a:extLst>
                  <a:ext uri="{FF2B5EF4-FFF2-40B4-BE49-F238E27FC236}">
                    <a16:creationId xmlns:a16="http://schemas.microsoft.com/office/drawing/2014/main" id="{CEE797E8-2F15-E3D8-0BCA-5BBB261E0217}"/>
                  </a:ext>
                </a:extLst>
              </p:cNvPr>
              <p:cNvSpPr/>
              <p:nvPr/>
            </p:nvSpPr>
            <p:spPr bwMode="gray">
              <a:xfrm>
                <a:off x="407797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9" name="Forme libre : forme 1588">
                <a:extLst>
                  <a:ext uri="{FF2B5EF4-FFF2-40B4-BE49-F238E27FC236}">
                    <a16:creationId xmlns:a16="http://schemas.microsoft.com/office/drawing/2014/main" id="{1DD62CFB-9CE9-6B9C-C0D9-B41CE98CE9DA}"/>
                  </a:ext>
                </a:extLst>
              </p:cNvPr>
              <p:cNvSpPr/>
              <p:nvPr/>
            </p:nvSpPr>
            <p:spPr bwMode="gray">
              <a:xfrm>
                <a:off x="402844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0" name="Forme libre : forme 1589">
                <a:extLst>
                  <a:ext uri="{FF2B5EF4-FFF2-40B4-BE49-F238E27FC236}">
                    <a16:creationId xmlns:a16="http://schemas.microsoft.com/office/drawing/2014/main" id="{F51A5B46-7839-868B-0D53-D3100A26F530}"/>
                  </a:ext>
                </a:extLst>
              </p:cNvPr>
              <p:cNvSpPr/>
              <p:nvPr/>
            </p:nvSpPr>
            <p:spPr bwMode="gray">
              <a:xfrm>
                <a:off x="398018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1" name="Forme libre : forme 1590">
                <a:extLst>
                  <a:ext uri="{FF2B5EF4-FFF2-40B4-BE49-F238E27FC236}">
                    <a16:creationId xmlns:a16="http://schemas.microsoft.com/office/drawing/2014/main" id="{81B2EE62-E1C6-0E27-23F1-C0718D046E9B}"/>
                  </a:ext>
                </a:extLst>
              </p:cNvPr>
              <p:cNvSpPr/>
              <p:nvPr/>
            </p:nvSpPr>
            <p:spPr bwMode="gray">
              <a:xfrm>
                <a:off x="393065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2" name="Forme libre : forme 1591">
                <a:extLst>
                  <a:ext uri="{FF2B5EF4-FFF2-40B4-BE49-F238E27FC236}">
                    <a16:creationId xmlns:a16="http://schemas.microsoft.com/office/drawing/2014/main" id="{A9B87837-36D2-65B0-686F-594541B42BC3}"/>
                  </a:ext>
                </a:extLst>
              </p:cNvPr>
              <p:cNvSpPr/>
              <p:nvPr/>
            </p:nvSpPr>
            <p:spPr bwMode="gray">
              <a:xfrm>
                <a:off x="388239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3" name="Forme libre : forme 1592">
                <a:extLst>
                  <a:ext uri="{FF2B5EF4-FFF2-40B4-BE49-F238E27FC236}">
                    <a16:creationId xmlns:a16="http://schemas.microsoft.com/office/drawing/2014/main" id="{9314A949-61BB-6482-3DF6-984EBBB857B1}"/>
                  </a:ext>
                </a:extLst>
              </p:cNvPr>
              <p:cNvSpPr/>
              <p:nvPr/>
            </p:nvSpPr>
            <p:spPr bwMode="gray">
              <a:xfrm>
                <a:off x="383286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4" name="Forme libre : forme 1593">
                <a:extLst>
                  <a:ext uri="{FF2B5EF4-FFF2-40B4-BE49-F238E27FC236}">
                    <a16:creationId xmlns:a16="http://schemas.microsoft.com/office/drawing/2014/main" id="{F5C1422C-77A6-765C-92DD-E1ABFA859317}"/>
                  </a:ext>
                </a:extLst>
              </p:cNvPr>
              <p:cNvSpPr/>
              <p:nvPr/>
            </p:nvSpPr>
            <p:spPr bwMode="gray">
              <a:xfrm>
                <a:off x="378333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5" name="Forme libre : forme 1594">
                <a:extLst>
                  <a:ext uri="{FF2B5EF4-FFF2-40B4-BE49-F238E27FC236}">
                    <a16:creationId xmlns:a16="http://schemas.microsoft.com/office/drawing/2014/main" id="{3131F641-AB52-8F4F-8502-B6715D50BF9D}"/>
                  </a:ext>
                </a:extLst>
              </p:cNvPr>
              <p:cNvSpPr/>
              <p:nvPr/>
            </p:nvSpPr>
            <p:spPr bwMode="gray">
              <a:xfrm>
                <a:off x="373507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6" name="Forme libre : forme 1595">
                <a:extLst>
                  <a:ext uri="{FF2B5EF4-FFF2-40B4-BE49-F238E27FC236}">
                    <a16:creationId xmlns:a16="http://schemas.microsoft.com/office/drawing/2014/main" id="{52843D50-5D0F-F24E-33BA-6975FC276F84}"/>
                  </a:ext>
                </a:extLst>
              </p:cNvPr>
              <p:cNvSpPr/>
              <p:nvPr/>
            </p:nvSpPr>
            <p:spPr bwMode="gray">
              <a:xfrm>
                <a:off x="368554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7" name="Forme libre : forme 1596">
                <a:extLst>
                  <a:ext uri="{FF2B5EF4-FFF2-40B4-BE49-F238E27FC236}">
                    <a16:creationId xmlns:a16="http://schemas.microsoft.com/office/drawing/2014/main" id="{5E49EDD8-66BC-2E11-68F6-EB6A740A5235}"/>
                  </a:ext>
                </a:extLst>
              </p:cNvPr>
              <p:cNvSpPr/>
              <p:nvPr/>
            </p:nvSpPr>
            <p:spPr bwMode="gray">
              <a:xfrm>
                <a:off x="363728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8" name="Forme libre : forme 1597">
                <a:extLst>
                  <a:ext uri="{FF2B5EF4-FFF2-40B4-BE49-F238E27FC236}">
                    <a16:creationId xmlns:a16="http://schemas.microsoft.com/office/drawing/2014/main" id="{95AE6AD0-BE44-C755-5A8B-9D1DE7956E12}"/>
                  </a:ext>
                </a:extLst>
              </p:cNvPr>
              <p:cNvSpPr/>
              <p:nvPr/>
            </p:nvSpPr>
            <p:spPr bwMode="gray">
              <a:xfrm>
                <a:off x="358775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9" name="Forme libre : forme 1598">
                <a:extLst>
                  <a:ext uri="{FF2B5EF4-FFF2-40B4-BE49-F238E27FC236}">
                    <a16:creationId xmlns:a16="http://schemas.microsoft.com/office/drawing/2014/main" id="{90959B79-6600-14E7-D774-2B62D901EF00}"/>
                  </a:ext>
                </a:extLst>
              </p:cNvPr>
              <p:cNvSpPr/>
              <p:nvPr/>
            </p:nvSpPr>
            <p:spPr bwMode="gray">
              <a:xfrm>
                <a:off x="353822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0" name="Forme libre : forme 1599">
                <a:extLst>
                  <a:ext uri="{FF2B5EF4-FFF2-40B4-BE49-F238E27FC236}">
                    <a16:creationId xmlns:a16="http://schemas.microsoft.com/office/drawing/2014/main" id="{693F4834-F91B-8E55-C409-36473854864A}"/>
                  </a:ext>
                </a:extLst>
              </p:cNvPr>
              <p:cNvSpPr/>
              <p:nvPr/>
            </p:nvSpPr>
            <p:spPr bwMode="gray">
              <a:xfrm>
                <a:off x="348996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1" name="Forme libre : forme 1600">
                <a:extLst>
                  <a:ext uri="{FF2B5EF4-FFF2-40B4-BE49-F238E27FC236}">
                    <a16:creationId xmlns:a16="http://schemas.microsoft.com/office/drawing/2014/main" id="{8960EA26-0B97-9B7C-2177-1681D4C8939C}"/>
                  </a:ext>
                </a:extLst>
              </p:cNvPr>
              <p:cNvSpPr/>
              <p:nvPr/>
            </p:nvSpPr>
            <p:spPr bwMode="gray">
              <a:xfrm>
                <a:off x="344043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2" name="Forme libre : forme 1601">
                <a:extLst>
                  <a:ext uri="{FF2B5EF4-FFF2-40B4-BE49-F238E27FC236}">
                    <a16:creationId xmlns:a16="http://schemas.microsoft.com/office/drawing/2014/main" id="{FE107225-672A-9326-EEB4-B1C0038573E9}"/>
                  </a:ext>
                </a:extLst>
              </p:cNvPr>
              <p:cNvSpPr/>
              <p:nvPr/>
            </p:nvSpPr>
            <p:spPr bwMode="gray">
              <a:xfrm>
                <a:off x="192151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3" name="Forme libre : forme 1602">
                <a:extLst>
                  <a:ext uri="{FF2B5EF4-FFF2-40B4-BE49-F238E27FC236}">
                    <a16:creationId xmlns:a16="http://schemas.microsoft.com/office/drawing/2014/main" id="{EE821336-08E7-B1CA-5964-65C3CAA2D9CF}"/>
                  </a:ext>
                </a:extLst>
              </p:cNvPr>
              <p:cNvSpPr/>
              <p:nvPr/>
            </p:nvSpPr>
            <p:spPr bwMode="gray">
              <a:xfrm>
                <a:off x="187198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4" name="Forme libre : forme 1603">
                <a:extLst>
                  <a:ext uri="{FF2B5EF4-FFF2-40B4-BE49-F238E27FC236}">
                    <a16:creationId xmlns:a16="http://schemas.microsoft.com/office/drawing/2014/main" id="{F38DD077-3EB2-D37B-4382-49719EA8BB4D}"/>
                  </a:ext>
                </a:extLst>
              </p:cNvPr>
              <p:cNvSpPr/>
              <p:nvPr/>
            </p:nvSpPr>
            <p:spPr bwMode="gray">
              <a:xfrm>
                <a:off x="1823720" y="35128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5" name="Forme libre : forme 1604">
                <a:extLst>
                  <a:ext uri="{FF2B5EF4-FFF2-40B4-BE49-F238E27FC236}">
                    <a16:creationId xmlns:a16="http://schemas.microsoft.com/office/drawing/2014/main" id="{C082FD64-5D7F-6897-D1D6-525C822F00C5}"/>
                  </a:ext>
                </a:extLst>
              </p:cNvPr>
              <p:cNvSpPr/>
              <p:nvPr/>
            </p:nvSpPr>
            <p:spPr bwMode="gray">
              <a:xfrm>
                <a:off x="1480820" y="3512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6" name="Forme libre : forme 1605">
                <a:extLst>
                  <a:ext uri="{FF2B5EF4-FFF2-40B4-BE49-F238E27FC236}">
                    <a16:creationId xmlns:a16="http://schemas.microsoft.com/office/drawing/2014/main" id="{1B3D574F-1012-A497-4B7A-4CB36D7A2D20}"/>
                  </a:ext>
                </a:extLst>
              </p:cNvPr>
              <p:cNvSpPr/>
              <p:nvPr/>
            </p:nvSpPr>
            <p:spPr bwMode="gray">
              <a:xfrm>
                <a:off x="1431290" y="3512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7" name="Forme libre : forme 1606">
                <a:extLst>
                  <a:ext uri="{FF2B5EF4-FFF2-40B4-BE49-F238E27FC236}">
                    <a16:creationId xmlns:a16="http://schemas.microsoft.com/office/drawing/2014/main" id="{302F4380-C9D4-3F7F-1FF4-B00AA099902E}"/>
                  </a:ext>
                </a:extLst>
              </p:cNvPr>
              <p:cNvSpPr/>
              <p:nvPr/>
            </p:nvSpPr>
            <p:spPr bwMode="gray">
              <a:xfrm>
                <a:off x="1381760" y="3512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8" name="Forme libre : forme 1607">
                <a:extLst>
                  <a:ext uri="{FF2B5EF4-FFF2-40B4-BE49-F238E27FC236}">
                    <a16:creationId xmlns:a16="http://schemas.microsoft.com/office/drawing/2014/main" id="{33CE77F6-5B68-534D-85DB-1E69AEE7158B}"/>
                  </a:ext>
                </a:extLst>
              </p:cNvPr>
              <p:cNvSpPr/>
              <p:nvPr/>
            </p:nvSpPr>
            <p:spPr bwMode="gray">
              <a:xfrm>
                <a:off x="1333500" y="35128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9" name="Forme libre : forme 1608">
                <a:extLst>
                  <a:ext uri="{FF2B5EF4-FFF2-40B4-BE49-F238E27FC236}">
                    <a16:creationId xmlns:a16="http://schemas.microsoft.com/office/drawing/2014/main" id="{5862BFD8-BF69-ABDA-8AE5-21DA85868B70}"/>
                  </a:ext>
                </a:extLst>
              </p:cNvPr>
              <p:cNvSpPr/>
              <p:nvPr/>
            </p:nvSpPr>
            <p:spPr bwMode="gray">
              <a:xfrm>
                <a:off x="6626859" y="3463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0" name="Forme libre : forme 1609">
                <a:extLst>
                  <a:ext uri="{FF2B5EF4-FFF2-40B4-BE49-F238E27FC236}">
                    <a16:creationId xmlns:a16="http://schemas.microsoft.com/office/drawing/2014/main" id="{BA23264F-D17A-1D09-67A6-240367877A8D}"/>
                  </a:ext>
                </a:extLst>
              </p:cNvPr>
              <p:cNvSpPr/>
              <p:nvPr/>
            </p:nvSpPr>
            <p:spPr bwMode="gray">
              <a:xfrm>
                <a:off x="6577330" y="3463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1" name="Forme libre : forme 1610">
                <a:extLst>
                  <a:ext uri="{FF2B5EF4-FFF2-40B4-BE49-F238E27FC236}">
                    <a16:creationId xmlns:a16="http://schemas.microsoft.com/office/drawing/2014/main" id="{EC46F0A6-B540-B711-5854-2FFBEB4B686B}"/>
                  </a:ext>
                </a:extLst>
              </p:cNvPr>
              <p:cNvSpPr/>
              <p:nvPr/>
            </p:nvSpPr>
            <p:spPr bwMode="gray">
              <a:xfrm>
                <a:off x="6529069" y="3463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2" name="Forme libre : forme 1611">
                <a:extLst>
                  <a:ext uri="{FF2B5EF4-FFF2-40B4-BE49-F238E27FC236}">
                    <a16:creationId xmlns:a16="http://schemas.microsoft.com/office/drawing/2014/main" id="{CEDD0B09-8DE5-D17B-FE54-B07D449B6C32}"/>
                  </a:ext>
                </a:extLst>
              </p:cNvPr>
              <p:cNvSpPr/>
              <p:nvPr/>
            </p:nvSpPr>
            <p:spPr bwMode="gray">
              <a:xfrm>
                <a:off x="6479540" y="3463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3" name="Forme libre : forme 1612">
                <a:extLst>
                  <a:ext uri="{FF2B5EF4-FFF2-40B4-BE49-F238E27FC236}">
                    <a16:creationId xmlns:a16="http://schemas.microsoft.com/office/drawing/2014/main" id="{529E1AFD-E756-DC86-DBD2-2367B49E3006}"/>
                  </a:ext>
                </a:extLst>
              </p:cNvPr>
              <p:cNvSpPr/>
              <p:nvPr/>
            </p:nvSpPr>
            <p:spPr bwMode="gray">
              <a:xfrm>
                <a:off x="643001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4" name="Forme libre : forme 1613">
                <a:extLst>
                  <a:ext uri="{FF2B5EF4-FFF2-40B4-BE49-F238E27FC236}">
                    <a16:creationId xmlns:a16="http://schemas.microsoft.com/office/drawing/2014/main" id="{D97E20D3-5759-40F6-6444-CA29674F0825}"/>
                  </a:ext>
                </a:extLst>
              </p:cNvPr>
              <p:cNvSpPr/>
              <p:nvPr/>
            </p:nvSpPr>
            <p:spPr bwMode="gray">
              <a:xfrm>
                <a:off x="638175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5" name="Forme libre : forme 1614">
                <a:extLst>
                  <a:ext uri="{FF2B5EF4-FFF2-40B4-BE49-F238E27FC236}">
                    <a16:creationId xmlns:a16="http://schemas.microsoft.com/office/drawing/2014/main" id="{27F29F70-6FBC-C9CE-B5EB-28F808EB6DF1}"/>
                  </a:ext>
                </a:extLst>
              </p:cNvPr>
              <p:cNvSpPr/>
              <p:nvPr/>
            </p:nvSpPr>
            <p:spPr bwMode="gray">
              <a:xfrm>
                <a:off x="633222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6" name="Forme libre : forme 1615">
                <a:extLst>
                  <a:ext uri="{FF2B5EF4-FFF2-40B4-BE49-F238E27FC236}">
                    <a16:creationId xmlns:a16="http://schemas.microsoft.com/office/drawing/2014/main" id="{7CC565D2-12FD-12FF-A856-0608B9B46200}"/>
                  </a:ext>
                </a:extLst>
              </p:cNvPr>
              <p:cNvSpPr/>
              <p:nvPr/>
            </p:nvSpPr>
            <p:spPr bwMode="gray">
              <a:xfrm>
                <a:off x="628396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7" name="Forme libre : forme 1616">
                <a:extLst>
                  <a:ext uri="{FF2B5EF4-FFF2-40B4-BE49-F238E27FC236}">
                    <a16:creationId xmlns:a16="http://schemas.microsoft.com/office/drawing/2014/main" id="{E133B75C-3AA4-8AFB-1979-B0C2071BC9BF}"/>
                  </a:ext>
                </a:extLst>
              </p:cNvPr>
              <p:cNvSpPr/>
              <p:nvPr/>
            </p:nvSpPr>
            <p:spPr bwMode="gray">
              <a:xfrm>
                <a:off x="623443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8" name="Forme libre : forme 1617">
                <a:extLst>
                  <a:ext uri="{FF2B5EF4-FFF2-40B4-BE49-F238E27FC236}">
                    <a16:creationId xmlns:a16="http://schemas.microsoft.com/office/drawing/2014/main" id="{AED24106-1AED-7E46-80DD-3B2F48EADD5E}"/>
                  </a:ext>
                </a:extLst>
              </p:cNvPr>
              <p:cNvSpPr/>
              <p:nvPr/>
            </p:nvSpPr>
            <p:spPr bwMode="gray">
              <a:xfrm>
                <a:off x="618490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9" name="Forme libre : forme 1618">
                <a:extLst>
                  <a:ext uri="{FF2B5EF4-FFF2-40B4-BE49-F238E27FC236}">
                    <a16:creationId xmlns:a16="http://schemas.microsoft.com/office/drawing/2014/main" id="{79371C54-AD6F-E5CD-78FA-75435254D3ED}"/>
                  </a:ext>
                </a:extLst>
              </p:cNvPr>
              <p:cNvSpPr/>
              <p:nvPr/>
            </p:nvSpPr>
            <p:spPr bwMode="gray">
              <a:xfrm>
                <a:off x="613664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0" name="Forme libre : forme 1619">
                <a:extLst>
                  <a:ext uri="{FF2B5EF4-FFF2-40B4-BE49-F238E27FC236}">
                    <a16:creationId xmlns:a16="http://schemas.microsoft.com/office/drawing/2014/main" id="{88CCA8F3-E826-2946-0E26-E7FB66E37C56}"/>
                  </a:ext>
                </a:extLst>
              </p:cNvPr>
              <p:cNvSpPr/>
              <p:nvPr/>
            </p:nvSpPr>
            <p:spPr bwMode="gray">
              <a:xfrm>
                <a:off x="608711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1" name="Forme libre : forme 1620">
                <a:extLst>
                  <a:ext uri="{FF2B5EF4-FFF2-40B4-BE49-F238E27FC236}">
                    <a16:creationId xmlns:a16="http://schemas.microsoft.com/office/drawing/2014/main" id="{223CF53A-A73B-B044-767F-7FB8305DED26}"/>
                  </a:ext>
                </a:extLst>
              </p:cNvPr>
              <p:cNvSpPr/>
              <p:nvPr/>
            </p:nvSpPr>
            <p:spPr bwMode="gray">
              <a:xfrm>
                <a:off x="603885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2" name="Forme libre : forme 1621">
                <a:extLst>
                  <a:ext uri="{FF2B5EF4-FFF2-40B4-BE49-F238E27FC236}">
                    <a16:creationId xmlns:a16="http://schemas.microsoft.com/office/drawing/2014/main" id="{481EEA22-2046-7D22-9C1A-4EAFA144A99C}"/>
                  </a:ext>
                </a:extLst>
              </p:cNvPr>
              <p:cNvSpPr/>
              <p:nvPr/>
            </p:nvSpPr>
            <p:spPr bwMode="gray">
              <a:xfrm>
                <a:off x="598932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3" name="Forme libre : forme 1622">
                <a:extLst>
                  <a:ext uri="{FF2B5EF4-FFF2-40B4-BE49-F238E27FC236}">
                    <a16:creationId xmlns:a16="http://schemas.microsoft.com/office/drawing/2014/main" id="{C59D49B4-7459-CEF7-6C53-E6E849AD912A}"/>
                  </a:ext>
                </a:extLst>
              </p:cNvPr>
              <p:cNvSpPr/>
              <p:nvPr/>
            </p:nvSpPr>
            <p:spPr bwMode="gray">
              <a:xfrm>
                <a:off x="594106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4" name="Forme libre : forme 1623">
                <a:extLst>
                  <a:ext uri="{FF2B5EF4-FFF2-40B4-BE49-F238E27FC236}">
                    <a16:creationId xmlns:a16="http://schemas.microsoft.com/office/drawing/2014/main" id="{8F98B023-7301-18B7-F873-3E4C5F932781}"/>
                  </a:ext>
                </a:extLst>
              </p:cNvPr>
              <p:cNvSpPr/>
              <p:nvPr/>
            </p:nvSpPr>
            <p:spPr bwMode="gray">
              <a:xfrm>
                <a:off x="589153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5" name="Forme libre : forme 1624">
                <a:extLst>
                  <a:ext uri="{FF2B5EF4-FFF2-40B4-BE49-F238E27FC236}">
                    <a16:creationId xmlns:a16="http://schemas.microsoft.com/office/drawing/2014/main" id="{6D479CC2-B4AB-A29F-9781-CC691E0F96F8}"/>
                  </a:ext>
                </a:extLst>
              </p:cNvPr>
              <p:cNvSpPr/>
              <p:nvPr/>
            </p:nvSpPr>
            <p:spPr bwMode="gray">
              <a:xfrm>
                <a:off x="584200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6" name="Forme libre : forme 1625">
                <a:extLst>
                  <a:ext uri="{FF2B5EF4-FFF2-40B4-BE49-F238E27FC236}">
                    <a16:creationId xmlns:a16="http://schemas.microsoft.com/office/drawing/2014/main" id="{77B434E1-7605-1A54-133F-5F99309CE0C3}"/>
                  </a:ext>
                </a:extLst>
              </p:cNvPr>
              <p:cNvSpPr/>
              <p:nvPr/>
            </p:nvSpPr>
            <p:spPr bwMode="gray">
              <a:xfrm>
                <a:off x="579374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7" name="Forme libre : forme 1626">
                <a:extLst>
                  <a:ext uri="{FF2B5EF4-FFF2-40B4-BE49-F238E27FC236}">
                    <a16:creationId xmlns:a16="http://schemas.microsoft.com/office/drawing/2014/main" id="{E28E2AEC-641E-A3C2-0E99-C01F409FA5FE}"/>
                  </a:ext>
                </a:extLst>
              </p:cNvPr>
              <p:cNvSpPr/>
              <p:nvPr/>
            </p:nvSpPr>
            <p:spPr bwMode="gray">
              <a:xfrm>
                <a:off x="574421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8" name="Forme libre : forme 1627">
                <a:extLst>
                  <a:ext uri="{FF2B5EF4-FFF2-40B4-BE49-F238E27FC236}">
                    <a16:creationId xmlns:a16="http://schemas.microsoft.com/office/drawing/2014/main" id="{3D62C728-9F65-11C9-C0BD-33F3CB81EDDB}"/>
                  </a:ext>
                </a:extLst>
              </p:cNvPr>
              <p:cNvSpPr/>
              <p:nvPr/>
            </p:nvSpPr>
            <p:spPr bwMode="gray">
              <a:xfrm>
                <a:off x="569595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9" name="Forme libre : forme 1628">
                <a:extLst>
                  <a:ext uri="{FF2B5EF4-FFF2-40B4-BE49-F238E27FC236}">
                    <a16:creationId xmlns:a16="http://schemas.microsoft.com/office/drawing/2014/main" id="{22BFAEBE-EFDF-52CF-EACE-213C470610B3}"/>
                  </a:ext>
                </a:extLst>
              </p:cNvPr>
              <p:cNvSpPr/>
              <p:nvPr/>
            </p:nvSpPr>
            <p:spPr bwMode="gray">
              <a:xfrm>
                <a:off x="564642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0" name="Forme libre : forme 1629">
                <a:extLst>
                  <a:ext uri="{FF2B5EF4-FFF2-40B4-BE49-F238E27FC236}">
                    <a16:creationId xmlns:a16="http://schemas.microsoft.com/office/drawing/2014/main" id="{EDA5C37A-66E0-CAC6-6820-547C802FF11D}"/>
                  </a:ext>
                </a:extLst>
              </p:cNvPr>
              <p:cNvSpPr/>
              <p:nvPr/>
            </p:nvSpPr>
            <p:spPr bwMode="gray">
              <a:xfrm>
                <a:off x="559689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1" name="Forme libre : forme 1630">
                <a:extLst>
                  <a:ext uri="{FF2B5EF4-FFF2-40B4-BE49-F238E27FC236}">
                    <a16:creationId xmlns:a16="http://schemas.microsoft.com/office/drawing/2014/main" id="{6FED76FB-68EC-8C68-C398-FE16FE123D6F}"/>
                  </a:ext>
                </a:extLst>
              </p:cNvPr>
              <p:cNvSpPr/>
              <p:nvPr/>
            </p:nvSpPr>
            <p:spPr bwMode="gray">
              <a:xfrm>
                <a:off x="554863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2" name="Forme libre : forme 1631">
                <a:extLst>
                  <a:ext uri="{FF2B5EF4-FFF2-40B4-BE49-F238E27FC236}">
                    <a16:creationId xmlns:a16="http://schemas.microsoft.com/office/drawing/2014/main" id="{906462BD-CE95-B44B-5337-4B4C908F6E6A}"/>
                  </a:ext>
                </a:extLst>
              </p:cNvPr>
              <p:cNvSpPr/>
              <p:nvPr/>
            </p:nvSpPr>
            <p:spPr bwMode="gray">
              <a:xfrm>
                <a:off x="549910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3" name="Forme libre : forme 1632">
                <a:extLst>
                  <a:ext uri="{FF2B5EF4-FFF2-40B4-BE49-F238E27FC236}">
                    <a16:creationId xmlns:a16="http://schemas.microsoft.com/office/drawing/2014/main" id="{9F1C8220-F03E-250F-25E6-6D84EA999784}"/>
                  </a:ext>
                </a:extLst>
              </p:cNvPr>
              <p:cNvSpPr/>
              <p:nvPr/>
            </p:nvSpPr>
            <p:spPr bwMode="gray">
              <a:xfrm>
                <a:off x="520573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4" name="Forme libre : forme 1633">
                <a:extLst>
                  <a:ext uri="{FF2B5EF4-FFF2-40B4-BE49-F238E27FC236}">
                    <a16:creationId xmlns:a16="http://schemas.microsoft.com/office/drawing/2014/main" id="{81E63A70-A424-19C4-1963-CCC70C891E98}"/>
                  </a:ext>
                </a:extLst>
              </p:cNvPr>
              <p:cNvSpPr/>
              <p:nvPr/>
            </p:nvSpPr>
            <p:spPr bwMode="gray">
              <a:xfrm>
                <a:off x="515620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5" name="Forme libre : forme 1634">
                <a:extLst>
                  <a:ext uri="{FF2B5EF4-FFF2-40B4-BE49-F238E27FC236}">
                    <a16:creationId xmlns:a16="http://schemas.microsoft.com/office/drawing/2014/main" id="{0E8FA046-1995-D387-732B-9D1BB54FF1CE}"/>
                  </a:ext>
                </a:extLst>
              </p:cNvPr>
              <p:cNvSpPr/>
              <p:nvPr/>
            </p:nvSpPr>
            <p:spPr bwMode="gray">
              <a:xfrm>
                <a:off x="510667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6" name="Forme libre : forme 1635">
                <a:extLst>
                  <a:ext uri="{FF2B5EF4-FFF2-40B4-BE49-F238E27FC236}">
                    <a16:creationId xmlns:a16="http://schemas.microsoft.com/office/drawing/2014/main" id="{4C590BF0-0C27-78E1-6B81-3E2294013EF8}"/>
                  </a:ext>
                </a:extLst>
              </p:cNvPr>
              <p:cNvSpPr/>
              <p:nvPr/>
            </p:nvSpPr>
            <p:spPr bwMode="gray">
              <a:xfrm>
                <a:off x="505841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7" name="Forme libre : forme 1636">
                <a:extLst>
                  <a:ext uri="{FF2B5EF4-FFF2-40B4-BE49-F238E27FC236}">
                    <a16:creationId xmlns:a16="http://schemas.microsoft.com/office/drawing/2014/main" id="{176C3475-04D3-756B-BFBE-074A6C6C9FBA}"/>
                  </a:ext>
                </a:extLst>
              </p:cNvPr>
              <p:cNvSpPr/>
              <p:nvPr/>
            </p:nvSpPr>
            <p:spPr bwMode="gray">
              <a:xfrm>
                <a:off x="500888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8" name="Forme libre : forme 1637">
                <a:extLst>
                  <a:ext uri="{FF2B5EF4-FFF2-40B4-BE49-F238E27FC236}">
                    <a16:creationId xmlns:a16="http://schemas.microsoft.com/office/drawing/2014/main" id="{AFECFD52-C650-D421-C47B-8573D42A40D1}"/>
                  </a:ext>
                </a:extLst>
              </p:cNvPr>
              <p:cNvSpPr/>
              <p:nvPr/>
            </p:nvSpPr>
            <p:spPr bwMode="gray">
              <a:xfrm>
                <a:off x="496062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9" name="Forme libre : forme 1638">
                <a:extLst>
                  <a:ext uri="{FF2B5EF4-FFF2-40B4-BE49-F238E27FC236}">
                    <a16:creationId xmlns:a16="http://schemas.microsoft.com/office/drawing/2014/main" id="{447B4231-E655-C07D-A22C-EAEDE90C8573}"/>
                  </a:ext>
                </a:extLst>
              </p:cNvPr>
              <p:cNvSpPr/>
              <p:nvPr/>
            </p:nvSpPr>
            <p:spPr bwMode="gray">
              <a:xfrm>
                <a:off x="491109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0" name="Forme libre : forme 1639">
                <a:extLst>
                  <a:ext uri="{FF2B5EF4-FFF2-40B4-BE49-F238E27FC236}">
                    <a16:creationId xmlns:a16="http://schemas.microsoft.com/office/drawing/2014/main" id="{98F142C6-AA65-DC1F-A632-B9E748F83C62}"/>
                  </a:ext>
                </a:extLst>
              </p:cNvPr>
              <p:cNvSpPr/>
              <p:nvPr/>
            </p:nvSpPr>
            <p:spPr bwMode="gray">
              <a:xfrm>
                <a:off x="486156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1" name="Forme libre : forme 1640">
                <a:extLst>
                  <a:ext uri="{FF2B5EF4-FFF2-40B4-BE49-F238E27FC236}">
                    <a16:creationId xmlns:a16="http://schemas.microsoft.com/office/drawing/2014/main" id="{F8462DCE-AC62-6029-AC0E-CB080F045E08}"/>
                  </a:ext>
                </a:extLst>
              </p:cNvPr>
              <p:cNvSpPr/>
              <p:nvPr/>
            </p:nvSpPr>
            <p:spPr bwMode="gray">
              <a:xfrm>
                <a:off x="481330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2" name="Forme libre : forme 1641">
                <a:extLst>
                  <a:ext uri="{FF2B5EF4-FFF2-40B4-BE49-F238E27FC236}">
                    <a16:creationId xmlns:a16="http://schemas.microsoft.com/office/drawing/2014/main" id="{5327D4F5-46C8-EE11-9160-808FE97DF416}"/>
                  </a:ext>
                </a:extLst>
              </p:cNvPr>
              <p:cNvSpPr/>
              <p:nvPr/>
            </p:nvSpPr>
            <p:spPr bwMode="gray">
              <a:xfrm>
                <a:off x="476377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3" name="Forme libre : forme 1642">
                <a:extLst>
                  <a:ext uri="{FF2B5EF4-FFF2-40B4-BE49-F238E27FC236}">
                    <a16:creationId xmlns:a16="http://schemas.microsoft.com/office/drawing/2014/main" id="{103A24A1-D697-377A-4C4C-7C821413B599}"/>
                  </a:ext>
                </a:extLst>
              </p:cNvPr>
              <p:cNvSpPr/>
              <p:nvPr/>
            </p:nvSpPr>
            <p:spPr bwMode="gray">
              <a:xfrm>
                <a:off x="466598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4" name="Forme libre : forme 1643">
                <a:extLst>
                  <a:ext uri="{FF2B5EF4-FFF2-40B4-BE49-F238E27FC236}">
                    <a16:creationId xmlns:a16="http://schemas.microsoft.com/office/drawing/2014/main" id="{1A26C71B-1954-DA84-3577-C554C9359FF7}"/>
                  </a:ext>
                </a:extLst>
              </p:cNvPr>
              <p:cNvSpPr/>
              <p:nvPr/>
            </p:nvSpPr>
            <p:spPr bwMode="gray">
              <a:xfrm>
                <a:off x="461772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5" name="Forme libre : forme 1644">
                <a:extLst>
                  <a:ext uri="{FF2B5EF4-FFF2-40B4-BE49-F238E27FC236}">
                    <a16:creationId xmlns:a16="http://schemas.microsoft.com/office/drawing/2014/main" id="{60995787-46C1-6FDB-B68D-4036799D5BDA}"/>
                  </a:ext>
                </a:extLst>
              </p:cNvPr>
              <p:cNvSpPr/>
              <p:nvPr/>
            </p:nvSpPr>
            <p:spPr bwMode="gray">
              <a:xfrm>
                <a:off x="456819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6" name="Forme libre : forme 1645">
                <a:extLst>
                  <a:ext uri="{FF2B5EF4-FFF2-40B4-BE49-F238E27FC236}">
                    <a16:creationId xmlns:a16="http://schemas.microsoft.com/office/drawing/2014/main" id="{0FB9C249-AFE0-EA53-CF0C-5E196C6AB7CD}"/>
                  </a:ext>
                </a:extLst>
              </p:cNvPr>
              <p:cNvSpPr/>
              <p:nvPr/>
            </p:nvSpPr>
            <p:spPr bwMode="gray">
              <a:xfrm>
                <a:off x="451866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7" name="Forme libre : forme 1646">
                <a:extLst>
                  <a:ext uri="{FF2B5EF4-FFF2-40B4-BE49-F238E27FC236}">
                    <a16:creationId xmlns:a16="http://schemas.microsoft.com/office/drawing/2014/main" id="{5779F784-12BE-CAD3-9B2C-0A31AFB40CF4}"/>
                  </a:ext>
                </a:extLst>
              </p:cNvPr>
              <p:cNvSpPr/>
              <p:nvPr/>
            </p:nvSpPr>
            <p:spPr bwMode="gray">
              <a:xfrm>
                <a:off x="447040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8" name="Forme libre : forme 1647">
                <a:extLst>
                  <a:ext uri="{FF2B5EF4-FFF2-40B4-BE49-F238E27FC236}">
                    <a16:creationId xmlns:a16="http://schemas.microsoft.com/office/drawing/2014/main" id="{539408E1-ABCC-A302-A98E-BE540F58AA41}"/>
                  </a:ext>
                </a:extLst>
              </p:cNvPr>
              <p:cNvSpPr/>
              <p:nvPr/>
            </p:nvSpPr>
            <p:spPr bwMode="gray">
              <a:xfrm>
                <a:off x="442087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9" name="Forme libre : forme 1648">
                <a:extLst>
                  <a:ext uri="{FF2B5EF4-FFF2-40B4-BE49-F238E27FC236}">
                    <a16:creationId xmlns:a16="http://schemas.microsoft.com/office/drawing/2014/main" id="{C931A40B-6B0E-7BE2-230C-EB00D401DE92}"/>
                  </a:ext>
                </a:extLst>
              </p:cNvPr>
              <p:cNvSpPr/>
              <p:nvPr/>
            </p:nvSpPr>
            <p:spPr bwMode="gray">
              <a:xfrm>
                <a:off x="437261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0" name="Forme libre : forme 1649">
                <a:extLst>
                  <a:ext uri="{FF2B5EF4-FFF2-40B4-BE49-F238E27FC236}">
                    <a16:creationId xmlns:a16="http://schemas.microsoft.com/office/drawing/2014/main" id="{E506F8E8-CE36-AE24-33F0-76D355CDF1EF}"/>
                  </a:ext>
                </a:extLst>
              </p:cNvPr>
              <p:cNvSpPr/>
              <p:nvPr/>
            </p:nvSpPr>
            <p:spPr bwMode="gray">
              <a:xfrm>
                <a:off x="432308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1" name="Forme libre : forme 1650">
                <a:extLst>
                  <a:ext uri="{FF2B5EF4-FFF2-40B4-BE49-F238E27FC236}">
                    <a16:creationId xmlns:a16="http://schemas.microsoft.com/office/drawing/2014/main" id="{AE3BEAF4-2144-386F-AAB3-95C44488A5C7}"/>
                  </a:ext>
                </a:extLst>
              </p:cNvPr>
              <p:cNvSpPr/>
              <p:nvPr/>
            </p:nvSpPr>
            <p:spPr bwMode="gray">
              <a:xfrm>
                <a:off x="427355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2" name="Forme libre : forme 1651">
                <a:extLst>
                  <a:ext uri="{FF2B5EF4-FFF2-40B4-BE49-F238E27FC236}">
                    <a16:creationId xmlns:a16="http://schemas.microsoft.com/office/drawing/2014/main" id="{DA2AD5E7-1F0D-CDB7-56B0-DBFC24A333EF}"/>
                  </a:ext>
                </a:extLst>
              </p:cNvPr>
              <p:cNvSpPr/>
              <p:nvPr/>
            </p:nvSpPr>
            <p:spPr bwMode="gray">
              <a:xfrm>
                <a:off x="422529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3" name="Forme libre : forme 1652">
                <a:extLst>
                  <a:ext uri="{FF2B5EF4-FFF2-40B4-BE49-F238E27FC236}">
                    <a16:creationId xmlns:a16="http://schemas.microsoft.com/office/drawing/2014/main" id="{F185BEC5-7EE6-B610-FED6-2BAA767C9EDB}"/>
                  </a:ext>
                </a:extLst>
              </p:cNvPr>
              <p:cNvSpPr/>
              <p:nvPr/>
            </p:nvSpPr>
            <p:spPr bwMode="gray">
              <a:xfrm>
                <a:off x="417576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4" name="Forme libre : forme 1653">
                <a:extLst>
                  <a:ext uri="{FF2B5EF4-FFF2-40B4-BE49-F238E27FC236}">
                    <a16:creationId xmlns:a16="http://schemas.microsoft.com/office/drawing/2014/main" id="{F6510DEC-A0B1-EBD0-1E6A-7214BB54355E}"/>
                  </a:ext>
                </a:extLst>
              </p:cNvPr>
              <p:cNvSpPr/>
              <p:nvPr/>
            </p:nvSpPr>
            <p:spPr bwMode="gray">
              <a:xfrm>
                <a:off x="412750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5" name="Forme libre : forme 1654">
                <a:extLst>
                  <a:ext uri="{FF2B5EF4-FFF2-40B4-BE49-F238E27FC236}">
                    <a16:creationId xmlns:a16="http://schemas.microsoft.com/office/drawing/2014/main" id="{99F297A3-F7C4-E88A-6B29-1BBD6DFB2E8C}"/>
                  </a:ext>
                </a:extLst>
              </p:cNvPr>
              <p:cNvSpPr/>
              <p:nvPr/>
            </p:nvSpPr>
            <p:spPr bwMode="gray">
              <a:xfrm>
                <a:off x="407797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6" name="Forme libre : forme 1655">
                <a:extLst>
                  <a:ext uri="{FF2B5EF4-FFF2-40B4-BE49-F238E27FC236}">
                    <a16:creationId xmlns:a16="http://schemas.microsoft.com/office/drawing/2014/main" id="{3DDD827F-D4FA-E404-7029-B45CBF260CD9}"/>
                  </a:ext>
                </a:extLst>
              </p:cNvPr>
              <p:cNvSpPr/>
              <p:nvPr/>
            </p:nvSpPr>
            <p:spPr bwMode="gray">
              <a:xfrm>
                <a:off x="402844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7" name="Forme libre : forme 1656">
                <a:extLst>
                  <a:ext uri="{FF2B5EF4-FFF2-40B4-BE49-F238E27FC236}">
                    <a16:creationId xmlns:a16="http://schemas.microsoft.com/office/drawing/2014/main" id="{0A470F14-F6A5-DB40-DC32-CAC2A6C97AE9}"/>
                  </a:ext>
                </a:extLst>
              </p:cNvPr>
              <p:cNvSpPr/>
              <p:nvPr/>
            </p:nvSpPr>
            <p:spPr bwMode="gray">
              <a:xfrm>
                <a:off x="398018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8" name="Forme libre : forme 1657">
                <a:extLst>
                  <a:ext uri="{FF2B5EF4-FFF2-40B4-BE49-F238E27FC236}">
                    <a16:creationId xmlns:a16="http://schemas.microsoft.com/office/drawing/2014/main" id="{CE5D205C-A8E9-DBEC-639C-FAC835D3ECA5}"/>
                  </a:ext>
                </a:extLst>
              </p:cNvPr>
              <p:cNvSpPr/>
              <p:nvPr/>
            </p:nvSpPr>
            <p:spPr bwMode="gray">
              <a:xfrm>
                <a:off x="393065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9" name="Forme libre : forme 1658">
                <a:extLst>
                  <a:ext uri="{FF2B5EF4-FFF2-40B4-BE49-F238E27FC236}">
                    <a16:creationId xmlns:a16="http://schemas.microsoft.com/office/drawing/2014/main" id="{0D1D210E-682E-2D43-D954-61D6B9A08E23}"/>
                  </a:ext>
                </a:extLst>
              </p:cNvPr>
              <p:cNvSpPr/>
              <p:nvPr/>
            </p:nvSpPr>
            <p:spPr bwMode="gray">
              <a:xfrm>
                <a:off x="388239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0" name="Forme libre : forme 1659">
                <a:extLst>
                  <a:ext uri="{FF2B5EF4-FFF2-40B4-BE49-F238E27FC236}">
                    <a16:creationId xmlns:a16="http://schemas.microsoft.com/office/drawing/2014/main" id="{A9B97039-B666-1316-A85D-9C715C43BA89}"/>
                  </a:ext>
                </a:extLst>
              </p:cNvPr>
              <p:cNvSpPr/>
              <p:nvPr/>
            </p:nvSpPr>
            <p:spPr bwMode="gray">
              <a:xfrm>
                <a:off x="383286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1" name="Forme libre : forme 1660">
                <a:extLst>
                  <a:ext uri="{FF2B5EF4-FFF2-40B4-BE49-F238E27FC236}">
                    <a16:creationId xmlns:a16="http://schemas.microsoft.com/office/drawing/2014/main" id="{F1D87A15-858A-F543-4F97-41DED6AC4879}"/>
                  </a:ext>
                </a:extLst>
              </p:cNvPr>
              <p:cNvSpPr/>
              <p:nvPr/>
            </p:nvSpPr>
            <p:spPr bwMode="gray">
              <a:xfrm>
                <a:off x="378333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2" name="Forme libre : forme 1661">
                <a:extLst>
                  <a:ext uri="{FF2B5EF4-FFF2-40B4-BE49-F238E27FC236}">
                    <a16:creationId xmlns:a16="http://schemas.microsoft.com/office/drawing/2014/main" id="{F1D4C940-16A9-D353-9AEA-E3CF1ABE94ED}"/>
                  </a:ext>
                </a:extLst>
              </p:cNvPr>
              <p:cNvSpPr/>
              <p:nvPr/>
            </p:nvSpPr>
            <p:spPr bwMode="gray">
              <a:xfrm>
                <a:off x="373507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3" name="Forme libre : forme 1662">
                <a:extLst>
                  <a:ext uri="{FF2B5EF4-FFF2-40B4-BE49-F238E27FC236}">
                    <a16:creationId xmlns:a16="http://schemas.microsoft.com/office/drawing/2014/main" id="{B0A51C42-BDE7-D16F-0789-27878FAF3B16}"/>
                  </a:ext>
                </a:extLst>
              </p:cNvPr>
              <p:cNvSpPr/>
              <p:nvPr/>
            </p:nvSpPr>
            <p:spPr bwMode="gray">
              <a:xfrm>
                <a:off x="368554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4" name="Forme libre : forme 1663">
                <a:extLst>
                  <a:ext uri="{FF2B5EF4-FFF2-40B4-BE49-F238E27FC236}">
                    <a16:creationId xmlns:a16="http://schemas.microsoft.com/office/drawing/2014/main" id="{C31D4BFE-2EA6-5E06-645B-D25E4D6F19D2}"/>
                  </a:ext>
                </a:extLst>
              </p:cNvPr>
              <p:cNvSpPr/>
              <p:nvPr/>
            </p:nvSpPr>
            <p:spPr bwMode="gray">
              <a:xfrm>
                <a:off x="363728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5" name="Forme libre : forme 1664">
                <a:extLst>
                  <a:ext uri="{FF2B5EF4-FFF2-40B4-BE49-F238E27FC236}">
                    <a16:creationId xmlns:a16="http://schemas.microsoft.com/office/drawing/2014/main" id="{A1F97232-2DC7-20B0-ED15-BFA26E670260}"/>
                  </a:ext>
                </a:extLst>
              </p:cNvPr>
              <p:cNvSpPr/>
              <p:nvPr/>
            </p:nvSpPr>
            <p:spPr bwMode="gray">
              <a:xfrm>
                <a:off x="358775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6" name="Forme libre : forme 1665">
                <a:extLst>
                  <a:ext uri="{FF2B5EF4-FFF2-40B4-BE49-F238E27FC236}">
                    <a16:creationId xmlns:a16="http://schemas.microsoft.com/office/drawing/2014/main" id="{831078DF-F8D9-33B7-18B9-B8DF563FE583}"/>
                  </a:ext>
                </a:extLst>
              </p:cNvPr>
              <p:cNvSpPr/>
              <p:nvPr/>
            </p:nvSpPr>
            <p:spPr bwMode="gray">
              <a:xfrm>
                <a:off x="353822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7" name="Forme libre : forme 1666">
                <a:extLst>
                  <a:ext uri="{FF2B5EF4-FFF2-40B4-BE49-F238E27FC236}">
                    <a16:creationId xmlns:a16="http://schemas.microsoft.com/office/drawing/2014/main" id="{5BDFB280-7129-A5A5-190F-0E37E0C587C1}"/>
                  </a:ext>
                </a:extLst>
              </p:cNvPr>
              <p:cNvSpPr/>
              <p:nvPr/>
            </p:nvSpPr>
            <p:spPr bwMode="gray">
              <a:xfrm>
                <a:off x="348996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8" name="Forme libre : forme 1667">
                <a:extLst>
                  <a:ext uri="{FF2B5EF4-FFF2-40B4-BE49-F238E27FC236}">
                    <a16:creationId xmlns:a16="http://schemas.microsoft.com/office/drawing/2014/main" id="{489A16C6-F5A0-B0A9-122D-9C93848685AD}"/>
                  </a:ext>
                </a:extLst>
              </p:cNvPr>
              <p:cNvSpPr/>
              <p:nvPr/>
            </p:nvSpPr>
            <p:spPr bwMode="gray">
              <a:xfrm>
                <a:off x="3440430" y="34632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9" name="Forme libre : forme 1668">
                <a:extLst>
                  <a:ext uri="{FF2B5EF4-FFF2-40B4-BE49-F238E27FC236}">
                    <a16:creationId xmlns:a16="http://schemas.microsoft.com/office/drawing/2014/main" id="{9568F6F2-8264-A074-C39A-B0330F802244}"/>
                  </a:ext>
                </a:extLst>
              </p:cNvPr>
              <p:cNvSpPr/>
              <p:nvPr/>
            </p:nvSpPr>
            <p:spPr bwMode="gray">
              <a:xfrm>
                <a:off x="1480820" y="3463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0" name="Forme libre : forme 1669">
                <a:extLst>
                  <a:ext uri="{FF2B5EF4-FFF2-40B4-BE49-F238E27FC236}">
                    <a16:creationId xmlns:a16="http://schemas.microsoft.com/office/drawing/2014/main" id="{34BE6D3F-81C4-BDB9-DE01-4000E11364D3}"/>
                  </a:ext>
                </a:extLst>
              </p:cNvPr>
              <p:cNvSpPr/>
              <p:nvPr/>
            </p:nvSpPr>
            <p:spPr bwMode="gray">
              <a:xfrm>
                <a:off x="1431290" y="3463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1" name="Forme libre : forme 1670">
                <a:extLst>
                  <a:ext uri="{FF2B5EF4-FFF2-40B4-BE49-F238E27FC236}">
                    <a16:creationId xmlns:a16="http://schemas.microsoft.com/office/drawing/2014/main" id="{8FA4E3F2-59CD-54CA-B0ED-85CFF0CB09E6}"/>
                  </a:ext>
                </a:extLst>
              </p:cNvPr>
              <p:cNvSpPr/>
              <p:nvPr/>
            </p:nvSpPr>
            <p:spPr bwMode="gray">
              <a:xfrm>
                <a:off x="1381760" y="3463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2" name="Forme libre : forme 1671">
                <a:extLst>
                  <a:ext uri="{FF2B5EF4-FFF2-40B4-BE49-F238E27FC236}">
                    <a16:creationId xmlns:a16="http://schemas.microsoft.com/office/drawing/2014/main" id="{BC82E4CD-E8D4-6533-6797-90C4941AA45D}"/>
                  </a:ext>
                </a:extLst>
              </p:cNvPr>
              <p:cNvSpPr/>
              <p:nvPr/>
            </p:nvSpPr>
            <p:spPr bwMode="gray">
              <a:xfrm>
                <a:off x="1333500" y="3463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3" name="Forme libre : forme 1672">
                <a:extLst>
                  <a:ext uri="{FF2B5EF4-FFF2-40B4-BE49-F238E27FC236}">
                    <a16:creationId xmlns:a16="http://schemas.microsoft.com/office/drawing/2014/main" id="{B45EFE1A-FBA1-BEF6-D774-B6BC25B2ED0D}"/>
                  </a:ext>
                </a:extLst>
              </p:cNvPr>
              <p:cNvSpPr/>
              <p:nvPr/>
            </p:nvSpPr>
            <p:spPr bwMode="gray">
              <a:xfrm>
                <a:off x="1283970" y="3463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4" name="Forme libre : forme 1673">
                <a:extLst>
                  <a:ext uri="{FF2B5EF4-FFF2-40B4-BE49-F238E27FC236}">
                    <a16:creationId xmlns:a16="http://schemas.microsoft.com/office/drawing/2014/main" id="{7D6853E8-4D9E-B0E0-FB57-CC14A8A048CC}"/>
                  </a:ext>
                </a:extLst>
              </p:cNvPr>
              <p:cNvSpPr/>
              <p:nvPr/>
            </p:nvSpPr>
            <p:spPr bwMode="gray">
              <a:xfrm>
                <a:off x="1186180" y="34632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5" name="Forme libre : forme 1674">
                <a:extLst>
                  <a:ext uri="{FF2B5EF4-FFF2-40B4-BE49-F238E27FC236}">
                    <a16:creationId xmlns:a16="http://schemas.microsoft.com/office/drawing/2014/main" id="{854E384D-E0C7-BC2C-025D-A5B4021D5CDF}"/>
                  </a:ext>
                </a:extLst>
              </p:cNvPr>
              <p:cNvSpPr/>
              <p:nvPr/>
            </p:nvSpPr>
            <p:spPr bwMode="gray">
              <a:xfrm>
                <a:off x="6675119" y="34137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6" name="Forme libre : forme 1675">
                <a:extLst>
                  <a:ext uri="{FF2B5EF4-FFF2-40B4-BE49-F238E27FC236}">
                    <a16:creationId xmlns:a16="http://schemas.microsoft.com/office/drawing/2014/main" id="{6F45C439-145D-4473-A15F-45495B017853}"/>
                  </a:ext>
                </a:extLst>
              </p:cNvPr>
              <p:cNvSpPr/>
              <p:nvPr/>
            </p:nvSpPr>
            <p:spPr bwMode="gray">
              <a:xfrm>
                <a:off x="6626859" y="34137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7" name="Forme libre : forme 1676">
                <a:extLst>
                  <a:ext uri="{FF2B5EF4-FFF2-40B4-BE49-F238E27FC236}">
                    <a16:creationId xmlns:a16="http://schemas.microsoft.com/office/drawing/2014/main" id="{DF54634D-6069-E888-6929-1498B0092D69}"/>
                  </a:ext>
                </a:extLst>
              </p:cNvPr>
              <p:cNvSpPr/>
              <p:nvPr/>
            </p:nvSpPr>
            <p:spPr bwMode="gray">
              <a:xfrm>
                <a:off x="6577330" y="34137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8" name="Forme libre : forme 1677">
                <a:extLst>
                  <a:ext uri="{FF2B5EF4-FFF2-40B4-BE49-F238E27FC236}">
                    <a16:creationId xmlns:a16="http://schemas.microsoft.com/office/drawing/2014/main" id="{4B1FC851-ED98-F786-434D-1B3B406E0AF6}"/>
                  </a:ext>
                </a:extLst>
              </p:cNvPr>
              <p:cNvSpPr/>
              <p:nvPr/>
            </p:nvSpPr>
            <p:spPr bwMode="gray">
              <a:xfrm>
                <a:off x="6529069" y="34137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9" name="Forme libre : forme 1678">
                <a:extLst>
                  <a:ext uri="{FF2B5EF4-FFF2-40B4-BE49-F238E27FC236}">
                    <a16:creationId xmlns:a16="http://schemas.microsoft.com/office/drawing/2014/main" id="{218BBE5D-7331-0351-A387-D09350A5E06F}"/>
                  </a:ext>
                </a:extLst>
              </p:cNvPr>
              <p:cNvSpPr/>
              <p:nvPr/>
            </p:nvSpPr>
            <p:spPr bwMode="gray">
              <a:xfrm>
                <a:off x="6479540" y="34137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0" name="Forme libre : forme 1679">
                <a:extLst>
                  <a:ext uri="{FF2B5EF4-FFF2-40B4-BE49-F238E27FC236}">
                    <a16:creationId xmlns:a16="http://schemas.microsoft.com/office/drawing/2014/main" id="{816330BE-1844-6DB6-3AA7-66F23AE7B87B}"/>
                  </a:ext>
                </a:extLst>
              </p:cNvPr>
              <p:cNvSpPr/>
              <p:nvPr/>
            </p:nvSpPr>
            <p:spPr bwMode="gray">
              <a:xfrm>
                <a:off x="643001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1" name="Forme libre : forme 1680">
                <a:extLst>
                  <a:ext uri="{FF2B5EF4-FFF2-40B4-BE49-F238E27FC236}">
                    <a16:creationId xmlns:a16="http://schemas.microsoft.com/office/drawing/2014/main" id="{0D791D0A-8C19-B76B-6602-86301B249032}"/>
                  </a:ext>
                </a:extLst>
              </p:cNvPr>
              <p:cNvSpPr/>
              <p:nvPr/>
            </p:nvSpPr>
            <p:spPr bwMode="gray">
              <a:xfrm>
                <a:off x="638175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2" name="Forme libre : forme 1681">
                <a:extLst>
                  <a:ext uri="{FF2B5EF4-FFF2-40B4-BE49-F238E27FC236}">
                    <a16:creationId xmlns:a16="http://schemas.microsoft.com/office/drawing/2014/main" id="{A865FBA3-B228-D7D6-256A-7CCC43A26580}"/>
                  </a:ext>
                </a:extLst>
              </p:cNvPr>
              <p:cNvSpPr/>
              <p:nvPr/>
            </p:nvSpPr>
            <p:spPr bwMode="gray">
              <a:xfrm>
                <a:off x="633222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3" name="Forme libre : forme 1682">
                <a:extLst>
                  <a:ext uri="{FF2B5EF4-FFF2-40B4-BE49-F238E27FC236}">
                    <a16:creationId xmlns:a16="http://schemas.microsoft.com/office/drawing/2014/main" id="{5408CFAB-B4F6-0247-7783-5B0706B65891}"/>
                  </a:ext>
                </a:extLst>
              </p:cNvPr>
              <p:cNvSpPr/>
              <p:nvPr/>
            </p:nvSpPr>
            <p:spPr bwMode="gray">
              <a:xfrm>
                <a:off x="628396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4" name="Forme libre : forme 1683">
                <a:extLst>
                  <a:ext uri="{FF2B5EF4-FFF2-40B4-BE49-F238E27FC236}">
                    <a16:creationId xmlns:a16="http://schemas.microsoft.com/office/drawing/2014/main" id="{5019BE4E-3968-BA0F-C273-3E18138422FE}"/>
                  </a:ext>
                </a:extLst>
              </p:cNvPr>
              <p:cNvSpPr/>
              <p:nvPr/>
            </p:nvSpPr>
            <p:spPr bwMode="gray">
              <a:xfrm>
                <a:off x="623443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5" name="Forme libre : forme 1684">
                <a:extLst>
                  <a:ext uri="{FF2B5EF4-FFF2-40B4-BE49-F238E27FC236}">
                    <a16:creationId xmlns:a16="http://schemas.microsoft.com/office/drawing/2014/main" id="{E0C8363B-3E31-65A9-E596-9E3879163D47}"/>
                  </a:ext>
                </a:extLst>
              </p:cNvPr>
              <p:cNvSpPr/>
              <p:nvPr/>
            </p:nvSpPr>
            <p:spPr bwMode="gray">
              <a:xfrm>
                <a:off x="618490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6" name="Forme libre : forme 1685">
                <a:extLst>
                  <a:ext uri="{FF2B5EF4-FFF2-40B4-BE49-F238E27FC236}">
                    <a16:creationId xmlns:a16="http://schemas.microsoft.com/office/drawing/2014/main" id="{C024818F-AF46-78B3-AC1B-0AA20B8BE1A1}"/>
                  </a:ext>
                </a:extLst>
              </p:cNvPr>
              <p:cNvSpPr/>
              <p:nvPr/>
            </p:nvSpPr>
            <p:spPr bwMode="gray">
              <a:xfrm>
                <a:off x="613664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7" name="Forme libre : forme 1686">
                <a:extLst>
                  <a:ext uri="{FF2B5EF4-FFF2-40B4-BE49-F238E27FC236}">
                    <a16:creationId xmlns:a16="http://schemas.microsoft.com/office/drawing/2014/main" id="{6BE882AE-7530-87CC-7A9B-CB65DCD2F80C}"/>
                  </a:ext>
                </a:extLst>
              </p:cNvPr>
              <p:cNvSpPr/>
              <p:nvPr/>
            </p:nvSpPr>
            <p:spPr bwMode="gray">
              <a:xfrm>
                <a:off x="608711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8" name="Forme libre : forme 1687">
                <a:extLst>
                  <a:ext uri="{FF2B5EF4-FFF2-40B4-BE49-F238E27FC236}">
                    <a16:creationId xmlns:a16="http://schemas.microsoft.com/office/drawing/2014/main" id="{9610F0A6-4621-0F43-7A3B-1339FBFA186C}"/>
                  </a:ext>
                </a:extLst>
              </p:cNvPr>
              <p:cNvSpPr/>
              <p:nvPr/>
            </p:nvSpPr>
            <p:spPr bwMode="gray">
              <a:xfrm>
                <a:off x="603885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9" name="Forme libre : forme 1688">
                <a:extLst>
                  <a:ext uri="{FF2B5EF4-FFF2-40B4-BE49-F238E27FC236}">
                    <a16:creationId xmlns:a16="http://schemas.microsoft.com/office/drawing/2014/main" id="{618615D9-CBEA-3990-6936-6BD4D04F2640}"/>
                  </a:ext>
                </a:extLst>
              </p:cNvPr>
              <p:cNvSpPr/>
              <p:nvPr/>
            </p:nvSpPr>
            <p:spPr bwMode="gray">
              <a:xfrm>
                <a:off x="598932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0" name="Forme libre : forme 1689">
                <a:extLst>
                  <a:ext uri="{FF2B5EF4-FFF2-40B4-BE49-F238E27FC236}">
                    <a16:creationId xmlns:a16="http://schemas.microsoft.com/office/drawing/2014/main" id="{1B25F1EA-AEC8-E763-7B7C-5F7302DF99CD}"/>
                  </a:ext>
                </a:extLst>
              </p:cNvPr>
              <p:cNvSpPr/>
              <p:nvPr/>
            </p:nvSpPr>
            <p:spPr bwMode="gray">
              <a:xfrm>
                <a:off x="594106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1" name="Forme libre : forme 1690">
                <a:extLst>
                  <a:ext uri="{FF2B5EF4-FFF2-40B4-BE49-F238E27FC236}">
                    <a16:creationId xmlns:a16="http://schemas.microsoft.com/office/drawing/2014/main" id="{7590784F-E8BC-21DA-B36D-B2B212B84FCC}"/>
                  </a:ext>
                </a:extLst>
              </p:cNvPr>
              <p:cNvSpPr/>
              <p:nvPr/>
            </p:nvSpPr>
            <p:spPr bwMode="gray">
              <a:xfrm>
                <a:off x="589153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2" name="Forme libre : forme 1691">
                <a:extLst>
                  <a:ext uri="{FF2B5EF4-FFF2-40B4-BE49-F238E27FC236}">
                    <a16:creationId xmlns:a16="http://schemas.microsoft.com/office/drawing/2014/main" id="{BFC0B275-FD0A-154B-155C-08B845C95F2E}"/>
                  </a:ext>
                </a:extLst>
              </p:cNvPr>
              <p:cNvSpPr/>
              <p:nvPr/>
            </p:nvSpPr>
            <p:spPr bwMode="gray">
              <a:xfrm>
                <a:off x="584200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3" name="Forme libre : forme 1692">
                <a:extLst>
                  <a:ext uri="{FF2B5EF4-FFF2-40B4-BE49-F238E27FC236}">
                    <a16:creationId xmlns:a16="http://schemas.microsoft.com/office/drawing/2014/main" id="{495F9F76-6048-7C94-302F-1BA1E441F134}"/>
                  </a:ext>
                </a:extLst>
              </p:cNvPr>
              <p:cNvSpPr/>
              <p:nvPr/>
            </p:nvSpPr>
            <p:spPr bwMode="gray">
              <a:xfrm>
                <a:off x="579374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4" name="Forme libre : forme 1693">
                <a:extLst>
                  <a:ext uri="{FF2B5EF4-FFF2-40B4-BE49-F238E27FC236}">
                    <a16:creationId xmlns:a16="http://schemas.microsoft.com/office/drawing/2014/main" id="{E7751ECC-2BD0-8690-D50F-47B1F532F1C3}"/>
                  </a:ext>
                </a:extLst>
              </p:cNvPr>
              <p:cNvSpPr/>
              <p:nvPr/>
            </p:nvSpPr>
            <p:spPr bwMode="gray">
              <a:xfrm>
                <a:off x="574421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5" name="Forme libre : forme 1694">
                <a:extLst>
                  <a:ext uri="{FF2B5EF4-FFF2-40B4-BE49-F238E27FC236}">
                    <a16:creationId xmlns:a16="http://schemas.microsoft.com/office/drawing/2014/main" id="{2D794E85-F2CB-686F-4255-43452BA13F45}"/>
                  </a:ext>
                </a:extLst>
              </p:cNvPr>
              <p:cNvSpPr/>
              <p:nvPr/>
            </p:nvSpPr>
            <p:spPr bwMode="gray">
              <a:xfrm>
                <a:off x="569595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6" name="Forme libre : forme 1695">
                <a:extLst>
                  <a:ext uri="{FF2B5EF4-FFF2-40B4-BE49-F238E27FC236}">
                    <a16:creationId xmlns:a16="http://schemas.microsoft.com/office/drawing/2014/main" id="{37EFE528-AD01-BE66-26E1-EE7CBFEFBEF8}"/>
                  </a:ext>
                </a:extLst>
              </p:cNvPr>
              <p:cNvSpPr/>
              <p:nvPr/>
            </p:nvSpPr>
            <p:spPr bwMode="gray">
              <a:xfrm>
                <a:off x="564642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7" name="Forme libre : forme 1696">
                <a:extLst>
                  <a:ext uri="{FF2B5EF4-FFF2-40B4-BE49-F238E27FC236}">
                    <a16:creationId xmlns:a16="http://schemas.microsoft.com/office/drawing/2014/main" id="{2038B1C6-B85C-CE33-B905-CBDC6DCA8A3D}"/>
                  </a:ext>
                </a:extLst>
              </p:cNvPr>
              <p:cNvSpPr/>
              <p:nvPr/>
            </p:nvSpPr>
            <p:spPr bwMode="gray">
              <a:xfrm>
                <a:off x="559689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8" name="Forme libre : forme 1697">
                <a:extLst>
                  <a:ext uri="{FF2B5EF4-FFF2-40B4-BE49-F238E27FC236}">
                    <a16:creationId xmlns:a16="http://schemas.microsoft.com/office/drawing/2014/main" id="{C918FBFF-4FCF-DBF1-DCD1-907618CD6EC9}"/>
                  </a:ext>
                </a:extLst>
              </p:cNvPr>
              <p:cNvSpPr/>
              <p:nvPr/>
            </p:nvSpPr>
            <p:spPr bwMode="gray">
              <a:xfrm>
                <a:off x="554863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9" name="Forme libre : forme 1698">
                <a:extLst>
                  <a:ext uri="{FF2B5EF4-FFF2-40B4-BE49-F238E27FC236}">
                    <a16:creationId xmlns:a16="http://schemas.microsoft.com/office/drawing/2014/main" id="{04F78E2A-9C74-7547-F2A4-8BCAAAA8398F}"/>
                  </a:ext>
                </a:extLst>
              </p:cNvPr>
              <p:cNvSpPr/>
              <p:nvPr/>
            </p:nvSpPr>
            <p:spPr bwMode="gray">
              <a:xfrm>
                <a:off x="549910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0" name="Forme libre : forme 1699">
                <a:extLst>
                  <a:ext uri="{FF2B5EF4-FFF2-40B4-BE49-F238E27FC236}">
                    <a16:creationId xmlns:a16="http://schemas.microsoft.com/office/drawing/2014/main" id="{0DCA2706-5BDC-3012-B7EC-DB79B25C72DD}"/>
                  </a:ext>
                </a:extLst>
              </p:cNvPr>
              <p:cNvSpPr/>
              <p:nvPr/>
            </p:nvSpPr>
            <p:spPr bwMode="gray">
              <a:xfrm>
                <a:off x="545084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1" name="Forme libre : forme 1700">
                <a:extLst>
                  <a:ext uri="{FF2B5EF4-FFF2-40B4-BE49-F238E27FC236}">
                    <a16:creationId xmlns:a16="http://schemas.microsoft.com/office/drawing/2014/main" id="{BB40299C-7867-A1E3-67C2-692C767E1C7A}"/>
                  </a:ext>
                </a:extLst>
              </p:cNvPr>
              <p:cNvSpPr/>
              <p:nvPr/>
            </p:nvSpPr>
            <p:spPr bwMode="gray">
              <a:xfrm>
                <a:off x="540131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2" name="Forme libre : forme 1701">
                <a:extLst>
                  <a:ext uri="{FF2B5EF4-FFF2-40B4-BE49-F238E27FC236}">
                    <a16:creationId xmlns:a16="http://schemas.microsoft.com/office/drawing/2014/main" id="{D44866C3-C55C-8F1D-0181-DD854C7127D4}"/>
                  </a:ext>
                </a:extLst>
              </p:cNvPr>
              <p:cNvSpPr/>
              <p:nvPr/>
            </p:nvSpPr>
            <p:spPr bwMode="gray">
              <a:xfrm>
                <a:off x="535178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3" name="Forme libre : forme 1702">
                <a:extLst>
                  <a:ext uri="{FF2B5EF4-FFF2-40B4-BE49-F238E27FC236}">
                    <a16:creationId xmlns:a16="http://schemas.microsoft.com/office/drawing/2014/main" id="{38027C5E-F829-3601-B205-27A444B4733C}"/>
                  </a:ext>
                </a:extLst>
              </p:cNvPr>
              <p:cNvSpPr/>
              <p:nvPr/>
            </p:nvSpPr>
            <p:spPr bwMode="gray">
              <a:xfrm>
                <a:off x="530352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4" name="Forme libre : forme 1703">
                <a:extLst>
                  <a:ext uri="{FF2B5EF4-FFF2-40B4-BE49-F238E27FC236}">
                    <a16:creationId xmlns:a16="http://schemas.microsoft.com/office/drawing/2014/main" id="{9AE2C845-638F-DE73-13B5-6C890FFAAA96}"/>
                  </a:ext>
                </a:extLst>
              </p:cNvPr>
              <p:cNvSpPr/>
              <p:nvPr/>
            </p:nvSpPr>
            <p:spPr bwMode="gray">
              <a:xfrm>
                <a:off x="525399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5" name="Forme libre : forme 1704">
                <a:extLst>
                  <a:ext uri="{FF2B5EF4-FFF2-40B4-BE49-F238E27FC236}">
                    <a16:creationId xmlns:a16="http://schemas.microsoft.com/office/drawing/2014/main" id="{31A474FD-61C9-1314-E143-A1C48CFB6195}"/>
                  </a:ext>
                </a:extLst>
              </p:cNvPr>
              <p:cNvSpPr/>
              <p:nvPr/>
            </p:nvSpPr>
            <p:spPr bwMode="gray">
              <a:xfrm>
                <a:off x="505841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6" name="Forme libre : forme 1705">
                <a:extLst>
                  <a:ext uri="{FF2B5EF4-FFF2-40B4-BE49-F238E27FC236}">
                    <a16:creationId xmlns:a16="http://schemas.microsoft.com/office/drawing/2014/main" id="{7D427CF2-BA6A-416A-1F62-8179599A82D3}"/>
                  </a:ext>
                </a:extLst>
              </p:cNvPr>
              <p:cNvSpPr/>
              <p:nvPr/>
            </p:nvSpPr>
            <p:spPr bwMode="gray">
              <a:xfrm>
                <a:off x="500888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7" name="Forme libre : forme 1706">
                <a:extLst>
                  <a:ext uri="{FF2B5EF4-FFF2-40B4-BE49-F238E27FC236}">
                    <a16:creationId xmlns:a16="http://schemas.microsoft.com/office/drawing/2014/main" id="{3157FF20-3A14-1FD6-540C-1E9E0EC98673}"/>
                  </a:ext>
                </a:extLst>
              </p:cNvPr>
              <p:cNvSpPr/>
              <p:nvPr/>
            </p:nvSpPr>
            <p:spPr bwMode="gray">
              <a:xfrm>
                <a:off x="496062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8" name="Forme libre : forme 1707">
                <a:extLst>
                  <a:ext uri="{FF2B5EF4-FFF2-40B4-BE49-F238E27FC236}">
                    <a16:creationId xmlns:a16="http://schemas.microsoft.com/office/drawing/2014/main" id="{BC2711A0-C87F-4B89-74D7-3702385C01DF}"/>
                  </a:ext>
                </a:extLst>
              </p:cNvPr>
              <p:cNvSpPr/>
              <p:nvPr/>
            </p:nvSpPr>
            <p:spPr bwMode="gray">
              <a:xfrm>
                <a:off x="491109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9" name="Forme libre : forme 1708">
                <a:extLst>
                  <a:ext uri="{FF2B5EF4-FFF2-40B4-BE49-F238E27FC236}">
                    <a16:creationId xmlns:a16="http://schemas.microsoft.com/office/drawing/2014/main" id="{EF6C9651-7617-3F98-86F4-37F05E7C8E6F}"/>
                  </a:ext>
                </a:extLst>
              </p:cNvPr>
              <p:cNvSpPr/>
              <p:nvPr/>
            </p:nvSpPr>
            <p:spPr bwMode="gray">
              <a:xfrm>
                <a:off x="486156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0" name="Forme libre : forme 1709">
                <a:extLst>
                  <a:ext uri="{FF2B5EF4-FFF2-40B4-BE49-F238E27FC236}">
                    <a16:creationId xmlns:a16="http://schemas.microsoft.com/office/drawing/2014/main" id="{97D441FE-CADC-5A96-313A-E28B52DEE052}"/>
                  </a:ext>
                </a:extLst>
              </p:cNvPr>
              <p:cNvSpPr/>
              <p:nvPr/>
            </p:nvSpPr>
            <p:spPr bwMode="gray">
              <a:xfrm>
                <a:off x="481330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1" name="Forme libre : forme 1710">
                <a:extLst>
                  <a:ext uri="{FF2B5EF4-FFF2-40B4-BE49-F238E27FC236}">
                    <a16:creationId xmlns:a16="http://schemas.microsoft.com/office/drawing/2014/main" id="{E97DEFD1-C161-8951-4CCA-4E6E1F166AF2}"/>
                  </a:ext>
                </a:extLst>
              </p:cNvPr>
              <p:cNvSpPr/>
              <p:nvPr/>
            </p:nvSpPr>
            <p:spPr bwMode="gray">
              <a:xfrm>
                <a:off x="476377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2" name="Forme libre : forme 1711">
                <a:extLst>
                  <a:ext uri="{FF2B5EF4-FFF2-40B4-BE49-F238E27FC236}">
                    <a16:creationId xmlns:a16="http://schemas.microsoft.com/office/drawing/2014/main" id="{9FE94784-C04E-5026-AE57-E2C48D6EC6EC}"/>
                  </a:ext>
                </a:extLst>
              </p:cNvPr>
              <p:cNvSpPr/>
              <p:nvPr/>
            </p:nvSpPr>
            <p:spPr bwMode="gray">
              <a:xfrm>
                <a:off x="471551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3" name="Forme libre : forme 1712">
                <a:extLst>
                  <a:ext uri="{FF2B5EF4-FFF2-40B4-BE49-F238E27FC236}">
                    <a16:creationId xmlns:a16="http://schemas.microsoft.com/office/drawing/2014/main" id="{28D07E30-40E9-E0BA-AC96-2A67D8333ED4}"/>
                  </a:ext>
                </a:extLst>
              </p:cNvPr>
              <p:cNvSpPr/>
              <p:nvPr/>
            </p:nvSpPr>
            <p:spPr bwMode="gray">
              <a:xfrm>
                <a:off x="466598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4" name="Forme libre : forme 1713">
                <a:extLst>
                  <a:ext uri="{FF2B5EF4-FFF2-40B4-BE49-F238E27FC236}">
                    <a16:creationId xmlns:a16="http://schemas.microsoft.com/office/drawing/2014/main" id="{61832C1D-CDD2-20BC-9DA2-45FF28796916}"/>
                  </a:ext>
                </a:extLst>
              </p:cNvPr>
              <p:cNvSpPr/>
              <p:nvPr/>
            </p:nvSpPr>
            <p:spPr bwMode="gray">
              <a:xfrm>
                <a:off x="461772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5" name="Forme libre : forme 1714">
                <a:extLst>
                  <a:ext uri="{FF2B5EF4-FFF2-40B4-BE49-F238E27FC236}">
                    <a16:creationId xmlns:a16="http://schemas.microsoft.com/office/drawing/2014/main" id="{EC1789F9-AFF9-D7D8-CBA2-149C52E1BB77}"/>
                  </a:ext>
                </a:extLst>
              </p:cNvPr>
              <p:cNvSpPr/>
              <p:nvPr/>
            </p:nvSpPr>
            <p:spPr bwMode="gray">
              <a:xfrm>
                <a:off x="456819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6" name="Forme libre : forme 1715">
                <a:extLst>
                  <a:ext uri="{FF2B5EF4-FFF2-40B4-BE49-F238E27FC236}">
                    <a16:creationId xmlns:a16="http://schemas.microsoft.com/office/drawing/2014/main" id="{C3E753F4-F7CC-6ADD-1014-8165B2610E54}"/>
                  </a:ext>
                </a:extLst>
              </p:cNvPr>
              <p:cNvSpPr/>
              <p:nvPr/>
            </p:nvSpPr>
            <p:spPr bwMode="gray">
              <a:xfrm>
                <a:off x="451866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7" name="Forme libre : forme 1716">
                <a:extLst>
                  <a:ext uri="{FF2B5EF4-FFF2-40B4-BE49-F238E27FC236}">
                    <a16:creationId xmlns:a16="http://schemas.microsoft.com/office/drawing/2014/main" id="{57E38D06-33A0-95FF-C92C-D6ED781F47CA}"/>
                  </a:ext>
                </a:extLst>
              </p:cNvPr>
              <p:cNvSpPr/>
              <p:nvPr/>
            </p:nvSpPr>
            <p:spPr bwMode="gray">
              <a:xfrm>
                <a:off x="447040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8" name="Forme libre : forme 1717">
                <a:extLst>
                  <a:ext uri="{FF2B5EF4-FFF2-40B4-BE49-F238E27FC236}">
                    <a16:creationId xmlns:a16="http://schemas.microsoft.com/office/drawing/2014/main" id="{DFA6709F-9E43-5DCE-86FA-31741EBAE7AB}"/>
                  </a:ext>
                </a:extLst>
              </p:cNvPr>
              <p:cNvSpPr/>
              <p:nvPr/>
            </p:nvSpPr>
            <p:spPr bwMode="gray">
              <a:xfrm>
                <a:off x="442087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9" name="Forme libre : forme 1718">
                <a:extLst>
                  <a:ext uri="{FF2B5EF4-FFF2-40B4-BE49-F238E27FC236}">
                    <a16:creationId xmlns:a16="http://schemas.microsoft.com/office/drawing/2014/main" id="{E8F46BB0-312D-017C-382F-CF5C12A10737}"/>
                  </a:ext>
                </a:extLst>
              </p:cNvPr>
              <p:cNvSpPr/>
              <p:nvPr/>
            </p:nvSpPr>
            <p:spPr bwMode="gray">
              <a:xfrm>
                <a:off x="437261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0" name="Forme libre : forme 1719">
                <a:extLst>
                  <a:ext uri="{FF2B5EF4-FFF2-40B4-BE49-F238E27FC236}">
                    <a16:creationId xmlns:a16="http://schemas.microsoft.com/office/drawing/2014/main" id="{1C469CA1-93B4-351B-A3D6-1EAB0267E522}"/>
                  </a:ext>
                </a:extLst>
              </p:cNvPr>
              <p:cNvSpPr/>
              <p:nvPr/>
            </p:nvSpPr>
            <p:spPr bwMode="gray">
              <a:xfrm>
                <a:off x="432308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1" name="Forme libre : forme 1720">
                <a:extLst>
                  <a:ext uri="{FF2B5EF4-FFF2-40B4-BE49-F238E27FC236}">
                    <a16:creationId xmlns:a16="http://schemas.microsoft.com/office/drawing/2014/main" id="{AE71316A-293A-19C3-397F-C052A961E6A4}"/>
                  </a:ext>
                </a:extLst>
              </p:cNvPr>
              <p:cNvSpPr/>
              <p:nvPr/>
            </p:nvSpPr>
            <p:spPr bwMode="gray">
              <a:xfrm>
                <a:off x="427355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2" name="Forme libre : forme 1721">
                <a:extLst>
                  <a:ext uri="{FF2B5EF4-FFF2-40B4-BE49-F238E27FC236}">
                    <a16:creationId xmlns:a16="http://schemas.microsoft.com/office/drawing/2014/main" id="{CE78E002-5D9B-E139-85C8-0CE13E46FDD5}"/>
                  </a:ext>
                </a:extLst>
              </p:cNvPr>
              <p:cNvSpPr/>
              <p:nvPr/>
            </p:nvSpPr>
            <p:spPr bwMode="gray">
              <a:xfrm>
                <a:off x="422529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3" name="Forme libre : forme 1722">
                <a:extLst>
                  <a:ext uri="{FF2B5EF4-FFF2-40B4-BE49-F238E27FC236}">
                    <a16:creationId xmlns:a16="http://schemas.microsoft.com/office/drawing/2014/main" id="{AA85D12E-8B63-9322-DFEF-0D6B498B5BE3}"/>
                  </a:ext>
                </a:extLst>
              </p:cNvPr>
              <p:cNvSpPr/>
              <p:nvPr/>
            </p:nvSpPr>
            <p:spPr bwMode="gray">
              <a:xfrm>
                <a:off x="417576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4" name="Forme libre : forme 1723">
                <a:extLst>
                  <a:ext uri="{FF2B5EF4-FFF2-40B4-BE49-F238E27FC236}">
                    <a16:creationId xmlns:a16="http://schemas.microsoft.com/office/drawing/2014/main" id="{70DDE884-9417-2401-D371-1A1A9F434E46}"/>
                  </a:ext>
                </a:extLst>
              </p:cNvPr>
              <p:cNvSpPr/>
              <p:nvPr/>
            </p:nvSpPr>
            <p:spPr bwMode="gray">
              <a:xfrm>
                <a:off x="412750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5" name="Forme libre : forme 1724">
                <a:extLst>
                  <a:ext uri="{FF2B5EF4-FFF2-40B4-BE49-F238E27FC236}">
                    <a16:creationId xmlns:a16="http://schemas.microsoft.com/office/drawing/2014/main" id="{02B07FDC-C81A-7C08-E379-77155A251506}"/>
                  </a:ext>
                </a:extLst>
              </p:cNvPr>
              <p:cNvSpPr/>
              <p:nvPr/>
            </p:nvSpPr>
            <p:spPr bwMode="gray">
              <a:xfrm>
                <a:off x="407797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6" name="Forme libre : forme 1725">
                <a:extLst>
                  <a:ext uri="{FF2B5EF4-FFF2-40B4-BE49-F238E27FC236}">
                    <a16:creationId xmlns:a16="http://schemas.microsoft.com/office/drawing/2014/main" id="{5B48CD9E-824E-8430-47CE-73447556C27D}"/>
                  </a:ext>
                </a:extLst>
              </p:cNvPr>
              <p:cNvSpPr/>
              <p:nvPr/>
            </p:nvSpPr>
            <p:spPr bwMode="gray">
              <a:xfrm>
                <a:off x="402844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7" name="Forme libre : forme 1726">
                <a:extLst>
                  <a:ext uri="{FF2B5EF4-FFF2-40B4-BE49-F238E27FC236}">
                    <a16:creationId xmlns:a16="http://schemas.microsoft.com/office/drawing/2014/main" id="{63E1DBD1-AB17-E028-1C77-2A27638C668F}"/>
                  </a:ext>
                </a:extLst>
              </p:cNvPr>
              <p:cNvSpPr/>
              <p:nvPr/>
            </p:nvSpPr>
            <p:spPr bwMode="gray">
              <a:xfrm>
                <a:off x="398018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8" name="Forme libre : forme 1727">
                <a:extLst>
                  <a:ext uri="{FF2B5EF4-FFF2-40B4-BE49-F238E27FC236}">
                    <a16:creationId xmlns:a16="http://schemas.microsoft.com/office/drawing/2014/main" id="{21AB484F-EC2A-5469-58B3-4313AB2B615D}"/>
                  </a:ext>
                </a:extLst>
              </p:cNvPr>
              <p:cNvSpPr/>
              <p:nvPr/>
            </p:nvSpPr>
            <p:spPr bwMode="gray">
              <a:xfrm>
                <a:off x="393065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9" name="Forme libre : forme 1728">
                <a:extLst>
                  <a:ext uri="{FF2B5EF4-FFF2-40B4-BE49-F238E27FC236}">
                    <a16:creationId xmlns:a16="http://schemas.microsoft.com/office/drawing/2014/main" id="{84C2942D-EB34-4521-5401-C5C6AC375ADE}"/>
                  </a:ext>
                </a:extLst>
              </p:cNvPr>
              <p:cNvSpPr/>
              <p:nvPr/>
            </p:nvSpPr>
            <p:spPr bwMode="gray">
              <a:xfrm>
                <a:off x="388239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0" name="Forme libre : forme 1729">
                <a:extLst>
                  <a:ext uri="{FF2B5EF4-FFF2-40B4-BE49-F238E27FC236}">
                    <a16:creationId xmlns:a16="http://schemas.microsoft.com/office/drawing/2014/main" id="{1D576062-7035-EE78-DB8C-6D65D64FE4B7}"/>
                  </a:ext>
                </a:extLst>
              </p:cNvPr>
              <p:cNvSpPr/>
              <p:nvPr/>
            </p:nvSpPr>
            <p:spPr bwMode="gray">
              <a:xfrm>
                <a:off x="383286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1" name="Forme libre : forme 1730">
                <a:extLst>
                  <a:ext uri="{FF2B5EF4-FFF2-40B4-BE49-F238E27FC236}">
                    <a16:creationId xmlns:a16="http://schemas.microsoft.com/office/drawing/2014/main" id="{ECBDFADF-63F8-4716-3A20-5BA78504C9DA}"/>
                  </a:ext>
                </a:extLst>
              </p:cNvPr>
              <p:cNvSpPr/>
              <p:nvPr/>
            </p:nvSpPr>
            <p:spPr bwMode="gray">
              <a:xfrm>
                <a:off x="378333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2" name="Forme libre : forme 1731">
                <a:extLst>
                  <a:ext uri="{FF2B5EF4-FFF2-40B4-BE49-F238E27FC236}">
                    <a16:creationId xmlns:a16="http://schemas.microsoft.com/office/drawing/2014/main" id="{561EF307-09B1-AE3D-1218-FB80B1EE7E74}"/>
                  </a:ext>
                </a:extLst>
              </p:cNvPr>
              <p:cNvSpPr/>
              <p:nvPr/>
            </p:nvSpPr>
            <p:spPr bwMode="gray">
              <a:xfrm>
                <a:off x="373507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3" name="Forme libre : forme 1732">
                <a:extLst>
                  <a:ext uri="{FF2B5EF4-FFF2-40B4-BE49-F238E27FC236}">
                    <a16:creationId xmlns:a16="http://schemas.microsoft.com/office/drawing/2014/main" id="{E3267446-EB45-1BF1-0EDB-DB86ABC683F6}"/>
                  </a:ext>
                </a:extLst>
              </p:cNvPr>
              <p:cNvSpPr/>
              <p:nvPr/>
            </p:nvSpPr>
            <p:spPr bwMode="gray">
              <a:xfrm>
                <a:off x="368554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4" name="Forme libre : forme 1733">
                <a:extLst>
                  <a:ext uri="{FF2B5EF4-FFF2-40B4-BE49-F238E27FC236}">
                    <a16:creationId xmlns:a16="http://schemas.microsoft.com/office/drawing/2014/main" id="{31228E44-3C00-C390-F277-F050B6C1E452}"/>
                  </a:ext>
                </a:extLst>
              </p:cNvPr>
              <p:cNvSpPr/>
              <p:nvPr/>
            </p:nvSpPr>
            <p:spPr bwMode="gray">
              <a:xfrm>
                <a:off x="363728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5" name="Forme libre : forme 1734">
                <a:extLst>
                  <a:ext uri="{FF2B5EF4-FFF2-40B4-BE49-F238E27FC236}">
                    <a16:creationId xmlns:a16="http://schemas.microsoft.com/office/drawing/2014/main" id="{7456B7F4-98F6-9154-97A6-14155A5A67A5}"/>
                  </a:ext>
                </a:extLst>
              </p:cNvPr>
              <p:cNvSpPr/>
              <p:nvPr/>
            </p:nvSpPr>
            <p:spPr bwMode="gray">
              <a:xfrm>
                <a:off x="358775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6" name="Forme libre : forme 1735">
                <a:extLst>
                  <a:ext uri="{FF2B5EF4-FFF2-40B4-BE49-F238E27FC236}">
                    <a16:creationId xmlns:a16="http://schemas.microsoft.com/office/drawing/2014/main" id="{CE2CB102-68E9-0FF9-C4D6-3D5A11322CB9}"/>
                  </a:ext>
                </a:extLst>
              </p:cNvPr>
              <p:cNvSpPr/>
              <p:nvPr/>
            </p:nvSpPr>
            <p:spPr bwMode="gray">
              <a:xfrm>
                <a:off x="353822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7" name="Forme libre : forme 1736">
                <a:extLst>
                  <a:ext uri="{FF2B5EF4-FFF2-40B4-BE49-F238E27FC236}">
                    <a16:creationId xmlns:a16="http://schemas.microsoft.com/office/drawing/2014/main" id="{CA5B54F5-25BB-19C3-CE53-65A10CFB6DFE}"/>
                  </a:ext>
                </a:extLst>
              </p:cNvPr>
              <p:cNvSpPr/>
              <p:nvPr/>
            </p:nvSpPr>
            <p:spPr bwMode="gray">
              <a:xfrm>
                <a:off x="348996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8" name="Forme libre : forme 1737">
                <a:extLst>
                  <a:ext uri="{FF2B5EF4-FFF2-40B4-BE49-F238E27FC236}">
                    <a16:creationId xmlns:a16="http://schemas.microsoft.com/office/drawing/2014/main" id="{82EF7292-D4F0-D0B5-5F0D-BD3E54669572}"/>
                  </a:ext>
                </a:extLst>
              </p:cNvPr>
              <p:cNvSpPr/>
              <p:nvPr/>
            </p:nvSpPr>
            <p:spPr bwMode="gray">
              <a:xfrm>
                <a:off x="1921510" y="34137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9" name="Forme libre : forme 1738">
                <a:extLst>
                  <a:ext uri="{FF2B5EF4-FFF2-40B4-BE49-F238E27FC236}">
                    <a16:creationId xmlns:a16="http://schemas.microsoft.com/office/drawing/2014/main" id="{67DA56B5-2BB8-D4E6-F48E-DF3EFD7B9513}"/>
                  </a:ext>
                </a:extLst>
              </p:cNvPr>
              <p:cNvSpPr/>
              <p:nvPr/>
            </p:nvSpPr>
            <p:spPr bwMode="gray">
              <a:xfrm>
                <a:off x="1480820" y="34137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0" name="Forme libre : forme 1739">
                <a:extLst>
                  <a:ext uri="{FF2B5EF4-FFF2-40B4-BE49-F238E27FC236}">
                    <a16:creationId xmlns:a16="http://schemas.microsoft.com/office/drawing/2014/main" id="{840F1559-DCD5-8C07-DC18-07A3D519DBA5}"/>
                  </a:ext>
                </a:extLst>
              </p:cNvPr>
              <p:cNvSpPr/>
              <p:nvPr/>
            </p:nvSpPr>
            <p:spPr bwMode="gray">
              <a:xfrm>
                <a:off x="1431290" y="34137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1" name="Forme libre : forme 1740">
                <a:extLst>
                  <a:ext uri="{FF2B5EF4-FFF2-40B4-BE49-F238E27FC236}">
                    <a16:creationId xmlns:a16="http://schemas.microsoft.com/office/drawing/2014/main" id="{A28A2734-6615-8677-349F-265C068D410B}"/>
                  </a:ext>
                </a:extLst>
              </p:cNvPr>
              <p:cNvSpPr/>
              <p:nvPr/>
            </p:nvSpPr>
            <p:spPr bwMode="gray">
              <a:xfrm>
                <a:off x="1381760" y="34137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2" name="Forme libre : forme 1741">
                <a:extLst>
                  <a:ext uri="{FF2B5EF4-FFF2-40B4-BE49-F238E27FC236}">
                    <a16:creationId xmlns:a16="http://schemas.microsoft.com/office/drawing/2014/main" id="{150F7336-2CBA-98CA-EE9E-26EC36172B0A}"/>
                  </a:ext>
                </a:extLst>
              </p:cNvPr>
              <p:cNvSpPr/>
              <p:nvPr/>
            </p:nvSpPr>
            <p:spPr bwMode="gray">
              <a:xfrm>
                <a:off x="1333500" y="34137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3" name="Forme libre : forme 1742">
                <a:extLst>
                  <a:ext uri="{FF2B5EF4-FFF2-40B4-BE49-F238E27FC236}">
                    <a16:creationId xmlns:a16="http://schemas.microsoft.com/office/drawing/2014/main" id="{B3B85111-4F46-2527-3060-703E005A74EF}"/>
                  </a:ext>
                </a:extLst>
              </p:cNvPr>
              <p:cNvSpPr/>
              <p:nvPr/>
            </p:nvSpPr>
            <p:spPr bwMode="gray">
              <a:xfrm>
                <a:off x="1283970" y="34137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4" name="Forme libre : forme 1743">
                <a:extLst>
                  <a:ext uri="{FF2B5EF4-FFF2-40B4-BE49-F238E27FC236}">
                    <a16:creationId xmlns:a16="http://schemas.microsoft.com/office/drawing/2014/main" id="{B2F03756-79CD-AC1D-2949-F47962EE0015}"/>
                  </a:ext>
                </a:extLst>
              </p:cNvPr>
              <p:cNvSpPr/>
              <p:nvPr/>
            </p:nvSpPr>
            <p:spPr bwMode="gray">
              <a:xfrm>
                <a:off x="1235710" y="34137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5" name="Forme libre : forme 1744">
                <a:extLst>
                  <a:ext uri="{FF2B5EF4-FFF2-40B4-BE49-F238E27FC236}">
                    <a16:creationId xmlns:a16="http://schemas.microsoft.com/office/drawing/2014/main" id="{6D4CBB59-4048-CB31-310C-C5423BB08F95}"/>
                  </a:ext>
                </a:extLst>
              </p:cNvPr>
              <p:cNvSpPr/>
              <p:nvPr/>
            </p:nvSpPr>
            <p:spPr bwMode="gray">
              <a:xfrm>
                <a:off x="1186180" y="34137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6" name="Forme libre : forme 1745">
                <a:extLst>
                  <a:ext uri="{FF2B5EF4-FFF2-40B4-BE49-F238E27FC236}">
                    <a16:creationId xmlns:a16="http://schemas.microsoft.com/office/drawing/2014/main" id="{62826A59-D8FB-AFA7-F5BC-5F47E7526CA0}"/>
                  </a:ext>
                </a:extLst>
              </p:cNvPr>
              <p:cNvSpPr/>
              <p:nvPr/>
            </p:nvSpPr>
            <p:spPr bwMode="gray">
              <a:xfrm>
                <a:off x="1136650" y="34137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7" name="Forme libre : forme 1746">
                <a:extLst>
                  <a:ext uri="{FF2B5EF4-FFF2-40B4-BE49-F238E27FC236}">
                    <a16:creationId xmlns:a16="http://schemas.microsoft.com/office/drawing/2014/main" id="{C4FD38E5-1E5A-57D6-64BE-BC066F58F78D}"/>
                  </a:ext>
                </a:extLst>
              </p:cNvPr>
              <p:cNvSpPr/>
              <p:nvPr/>
            </p:nvSpPr>
            <p:spPr bwMode="gray">
              <a:xfrm>
                <a:off x="6675119" y="33642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8" name="Forme libre : forme 1747">
                <a:extLst>
                  <a:ext uri="{FF2B5EF4-FFF2-40B4-BE49-F238E27FC236}">
                    <a16:creationId xmlns:a16="http://schemas.microsoft.com/office/drawing/2014/main" id="{03AB598E-D0A8-1A33-6F3E-47C43650C9AA}"/>
                  </a:ext>
                </a:extLst>
              </p:cNvPr>
              <p:cNvSpPr/>
              <p:nvPr/>
            </p:nvSpPr>
            <p:spPr bwMode="gray">
              <a:xfrm>
                <a:off x="6626859" y="33642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9" name="Forme libre : forme 1748">
                <a:extLst>
                  <a:ext uri="{FF2B5EF4-FFF2-40B4-BE49-F238E27FC236}">
                    <a16:creationId xmlns:a16="http://schemas.microsoft.com/office/drawing/2014/main" id="{58C7F420-C950-7C36-365C-461C873F491A}"/>
                  </a:ext>
                </a:extLst>
              </p:cNvPr>
              <p:cNvSpPr/>
              <p:nvPr/>
            </p:nvSpPr>
            <p:spPr bwMode="gray">
              <a:xfrm>
                <a:off x="6577330" y="33642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0" name="Forme libre : forme 1749">
                <a:extLst>
                  <a:ext uri="{FF2B5EF4-FFF2-40B4-BE49-F238E27FC236}">
                    <a16:creationId xmlns:a16="http://schemas.microsoft.com/office/drawing/2014/main" id="{DC495BCD-1CA6-82D8-79F6-406A940D9A16}"/>
                  </a:ext>
                </a:extLst>
              </p:cNvPr>
              <p:cNvSpPr/>
              <p:nvPr/>
            </p:nvSpPr>
            <p:spPr bwMode="gray">
              <a:xfrm>
                <a:off x="6529069" y="33642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1" name="Forme libre : forme 1750">
                <a:extLst>
                  <a:ext uri="{FF2B5EF4-FFF2-40B4-BE49-F238E27FC236}">
                    <a16:creationId xmlns:a16="http://schemas.microsoft.com/office/drawing/2014/main" id="{C0A1A22C-07BE-B976-DBA3-815E339D154F}"/>
                  </a:ext>
                </a:extLst>
              </p:cNvPr>
              <p:cNvSpPr/>
              <p:nvPr/>
            </p:nvSpPr>
            <p:spPr bwMode="gray">
              <a:xfrm>
                <a:off x="6479540" y="33642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2" name="Forme libre : forme 1751">
                <a:extLst>
                  <a:ext uri="{FF2B5EF4-FFF2-40B4-BE49-F238E27FC236}">
                    <a16:creationId xmlns:a16="http://schemas.microsoft.com/office/drawing/2014/main" id="{E85F0768-0380-9BD1-5898-F0E630EA4CBB}"/>
                  </a:ext>
                </a:extLst>
              </p:cNvPr>
              <p:cNvSpPr/>
              <p:nvPr/>
            </p:nvSpPr>
            <p:spPr bwMode="gray">
              <a:xfrm>
                <a:off x="643001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3" name="Forme libre : forme 1752">
                <a:extLst>
                  <a:ext uri="{FF2B5EF4-FFF2-40B4-BE49-F238E27FC236}">
                    <a16:creationId xmlns:a16="http://schemas.microsoft.com/office/drawing/2014/main" id="{14A2F9B5-8A36-7D8E-D994-31F546469DFC}"/>
                  </a:ext>
                </a:extLst>
              </p:cNvPr>
              <p:cNvSpPr/>
              <p:nvPr/>
            </p:nvSpPr>
            <p:spPr bwMode="gray">
              <a:xfrm>
                <a:off x="638175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4" name="Forme libre : forme 1753">
                <a:extLst>
                  <a:ext uri="{FF2B5EF4-FFF2-40B4-BE49-F238E27FC236}">
                    <a16:creationId xmlns:a16="http://schemas.microsoft.com/office/drawing/2014/main" id="{9D85CD02-753F-3039-D9E4-2125439DFF78}"/>
                  </a:ext>
                </a:extLst>
              </p:cNvPr>
              <p:cNvSpPr/>
              <p:nvPr/>
            </p:nvSpPr>
            <p:spPr bwMode="gray">
              <a:xfrm>
                <a:off x="633222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5" name="Forme libre : forme 1754">
                <a:extLst>
                  <a:ext uri="{FF2B5EF4-FFF2-40B4-BE49-F238E27FC236}">
                    <a16:creationId xmlns:a16="http://schemas.microsoft.com/office/drawing/2014/main" id="{3A9BB29D-8B72-D348-B116-B3A1434215C1}"/>
                  </a:ext>
                </a:extLst>
              </p:cNvPr>
              <p:cNvSpPr/>
              <p:nvPr/>
            </p:nvSpPr>
            <p:spPr bwMode="gray">
              <a:xfrm>
                <a:off x="628396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6" name="Forme libre : forme 1755">
                <a:extLst>
                  <a:ext uri="{FF2B5EF4-FFF2-40B4-BE49-F238E27FC236}">
                    <a16:creationId xmlns:a16="http://schemas.microsoft.com/office/drawing/2014/main" id="{0936EE84-9ABD-44BF-406F-B4EC628BEC7A}"/>
                  </a:ext>
                </a:extLst>
              </p:cNvPr>
              <p:cNvSpPr/>
              <p:nvPr/>
            </p:nvSpPr>
            <p:spPr bwMode="gray">
              <a:xfrm>
                <a:off x="623443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7" name="Forme libre : forme 1756">
                <a:extLst>
                  <a:ext uri="{FF2B5EF4-FFF2-40B4-BE49-F238E27FC236}">
                    <a16:creationId xmlns:a16="http://schemas.microsoft.com/office/drawing/2014/main" id="{548D7CBC-3137-0551-4E00-D3BE16D0C2DF}"/>
                  </a:ext>
                </a:extLst>
              </p:cNvPr>
              <p:cNvSpPr/>
              <p:nvPr/>
            </p:nvSpPr>
            <p:spPr bwMode="gray">
              <a:xfrm>
                <a:off x="618490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8" name="Forme libre : forme 1757">
                <a:extLst>
                  <a:ext uri="{FF2B5EF4-FFF2-40B4-BE49-F238E27FC236}">
                    <a16:creationId xmlns:a16="http://schemas.microsoft.com/office/drawing/2014/main" id="{1730AFE3-20A8-C0B1-7A51-C133E4B9EEFF}"/>
                  </a:ext>
                </a:extLst>
              </p:cNvPr>
              <p:cNvSpPr/>
              <p:nvPr/>
            </p:nvSpPr>
            <p:spPr bwMode="gray">
              <a:xfrm>
                <a:off x="613664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9" name="Forme libre : forme 1758">
                <a:extLst>
                  <a:ext uri="{FF2B5EF4-FFF2-40B4-BE49-F238E27FC236}">
                    <a16:creationId xmlns:a16="http://schemas.microsoft.com/office/drawing/2014/main" id="{F3FD7A6A-66FD-4089-D2BB-2CEE35C715BF}"/>
                  </a:ext>
                </a:extLst>
              </p:cNvPr>
              <p:cNvSpPr/>
              <p:nvPr/>
            </p:nvSpPr>
            <p:spPr bwMode="gray">
              <a:xfrm>
                <a:off x="608711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0" name="Forme libre : forme 1759">
                <a:extLst>
                  <a:ext uri="{FF2B5EF4-FFF2-40B4-BE49-F238E27FC236}">
                    <a16:creationId xmlns:a16="http://schemas.microsoft.com/office/drawing/2014/main" id="{286A38B0-425D-4771-18EE-DA71676A5B63}"/>
                  </a:ext>
                </a:extLst>
              </p:cNvPr>
              <p:cNvSpPr/>
              <p:nvPr/>
            </p:nvSpPr>
            <p:spPr bwMode="gray">
              <a:xfrm>
                <a:off x="603885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1" name="Forme libre : forme 1760">
                <a:extLst>
                  <a:ext uri="{FF2B5EF4-FFF2-40B4-BE49-F238E27FC236}">
                    <a16:creationId xmlns:a16="http://schemas.microsoft.com/office/drawing/2014/main" id="{402A2124-C0E3-6DA1-F24F-427500AFE850}"/>
                  </a:ext>
                </a:extLst>
              </p:cNvPr>
              <p:cNvSpPr/>
              <p:nvPr/>
            </p:nvSpPr>
            <p:spPr bwMode="gray">
              <a:xfrm>
                <a:off x="598932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2" name="Forme libre : forme 1761">
                <a:extLst>
                  <a:ext uri="{FF2B5EF4-FFF2-40B4-BE49-F238E27FC236}">
                    <a16:creationId xmlns:a16="http://schemas.microsoft.com/office/drawing/2014/main" id="{EF3F6EC8-5B92-D0F8-AAF0-0D4F6D945463}"/>
                  </a:ext>
                </a:extLst>
              </p:cNvPr>
              <p:cNvSpPr/>
              <p:nvPr/>
            </p:nvSpPr>
            <p:spPr bwMode="gray">
              <a:xfrm>
                <a:off x="594106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3" name="Forme libre : forme 1762">
                <a:extLst>
                  <a:ext uri="{FF2B5EF4-FFF2-40B4-BE49-F238E27FC236}">
                    <a16:creationId xmlns:a16="http://schemas.microsoft.com/office/drawing/2014/main" id="{0396963C-6DA4-4AD6-1B30-F6E8FAC1D3DD}"/>
                  </a:ext>
                </a:extLst>
              </p:cNvPr>
              <p:cNvSpPr/>
              <p:nvPr/>
            </p:nvSpPr>
            <p:spPr bwMode="gray">
              <a:xfrm>
                <a:off x="589153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4" name="Forme libre : forme 1763">
                <a:extLst>
                  <a:ext uri="{FF2B5EF4-FFF2-40B4-BE49-F238E27FC236}">
                    <a16:creationId xmlns:a16="http://schemas.microsoft.com/office/drawing/2014/main" id="{3AC2EF59-C84A-C9A9-ADDE-D891CA52F3FB}"/>
                  </a:ext>
                </a:extLst>
              </p:cNvPr>
              <p:cNvSpPr/>
              <p:nvPr/>
            </p:nvSpPr>
            <p:spPr bwMode="gray">
              <a:xfrm>
                <a:off x="584200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5" name="Forme libre : forme 1764">
                <a:extLst>
                  <a:ext uri="{FF2B5EF4-FFF2-40B4-BE49-F238E27FC236}">
                    <a16:creationId xmlns:a16="http://schemas.microsoft.com/office/drawing/2014/main" id="{5808B46A-0124-7F6F-55A0-AD0B30B5DB39}"/>
                  </a:ext>
                </a:extLst>
              </p:cNvPr>
              <p:cNvSpPr/>
              <p:nvPr/>
            </p:nvSpPr>
            <p:spPr bwMode="gray">
              <a:xfrm>
                <a:off x="579374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6" name="Forme libre : forme 1765">
                <a:extLst>
                  <a:ext uri="{FF2B5EF4-FFF2-40B4-BE49-F238E27FC236}">
                    <a16:creationId xmlns:a16="http://schemas.microsoft.com/office/drawing/2014/main" id="{32F96069-054E-AB72-1E06-CCA4649F0AC3}"/>
                  </a:ext>
                </a:extLst>
              </p:cNvPr>
              <p:cNvSpPr/>
              <p:nvPr/>
            </p:nvSpPr>
            <p:spPr bwMode="gray">
              <a:xfrm>
                <a:off x="574421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7" name="Forme libre : forme 1766">
                <a:extLst>
                  <a:ext uri="{FF2B5EF4-FFF2-40B4-BE49-F238E27FC236}">
                    <a16:creationId xmlns:a16="http://schemas.microsoft.com/office/drawing/2014/main" id="{1A7F8E74-79BB-A21D-C997-4CA3B873265D}"/>
                  </a:ext>
                </a:extLst>
              </p:cNvPr>
              <p:cNvSpPr/>
              <p:nvPr/>
            </p:nvSpPr>
            <p:spPr bwMode="gray">
              <a:xfrm>
                <a:off x="569595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8" name="Forme libre : forme 1767">
                <a:extLst>
                  <a:ext uri="{FF2B5EF4-FFF2-40B4-BE49-F238E27FC236}">
                    <a16:creationId xmlns:a16="http://schemas.microsoft.com/office/drawing/2014/main" id="{3A0A8683-3EC9-A8E0-4A77-45A070EEABCF}"/>
                  </a:ext>
                </a:extLst>
              </p:cNvPr>
              <p:cNvSpPr/>
              <p:nvPr/>
            </p:nvSpPr>
            <p:spPr bwMode="gray">
              <a:xfrm>
                <a:off x="564642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9" name="Forme libre : forme 1768">
                <a:extLst>
                  <a:ext uri="{FF2B5EF4-FFF2-40B4-BE49-F238E27FC236}">
                    <a16:creationId xmlns:a16="http://schemas.microsoft.com/office/drawing/2014/main" id="{6BE44198-B5D6-FBCB-9C88-B9A9E4608C3E}"/>
                  </a:ext>
                </a:extLst>
              </p:cNvPr>
              <p:cNvSpPr/>
              <p:nvPr/>
            </p:nvSpPr>
            <p:spPr bwMode="gray">
              <a:xfrm>
                <a:off x="559689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0" name="Forme libre : forme 1769">
                <a:extLst>
                  <a:ext uri="{FF2B5EF4-FFF2-40B4-BE49-F238E27FC236}">
                    <a16:creationId xmlns:a16="http://schemas.microsoft.com/office/drawing/2014/main" id="{300725E4-5E82-23A2-D40C-121FC0C8C825}"/>
                  </a:ext>
                </a:extLst>
              </p:cNvPr>
              <p:cNvSpPr/>
              <p:nvPr/>
            </p:nvSpPr>
            <p:spPr bwMode="gray">
              <a:xfrm>
                <a:off x="554863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1" name="Forme libre : forme 1770">
                <a:extLst>
                  <a:ext uri="{FF2B5EF4-FFF2-40B4-BE49-F238E27FC236}">
                    <a16:creationId xmlns:a16="http://schemas.microsoft.com/office/drawing/2014/main" id="{65AB0743-D592-55C6-4C2A-FF0B2CBE0BA2}"/>
                  </a:ext>
                </a:extLst>
              </p:cNvPr>
              <p:cNvSpPr/>
              <p:nvPr/>
            </p:nvSpPr>
            <p:spPr bwMode="gray">
              <a:xfrm>
                <a:off x="549910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2" name="Forme libre : forme 1771">
                <a:extLst>
                  <a:ext uri="{FF2B5EF4-FFF2-40B4-BE49-F238E27FC236}">
                    <a16:creationId xmlns:a16="http://schemas.microsoft.com/office/drawing/2014/main" id="{C61D1439-DC15-B491-C462-6CA4C6A4A668}"/>
                  </a:ext>
                </a:extLst>
              </p:cNvPr>
              <p:cNvSpPr/>
              <p:nvPr/>
            </p:nvSpPr>
            <p:spPr bwMode="gray">
              <a:xfrm>
                <a:off x="545084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3" name="Forme libre : forme 1772">
                <a:extLst>
                  <a:ext uri="{FF2B5EF4-FFF2-40B4-BE49-F238E27FC236}">
                    <a16:creationId xmlns:a16="http://schemas.microsoft.com/office/drawing/2014/main" id="{08EF962E-BE66-A5C8-CC2C-3B5900EF2AD4}"/>
                  </a:ext>
                </a:extLst>
              </p:cNvPr>
              <p:cNvSpPr/>
              <p:nvPr/>
            </p:nvSpPr>
            <p:spPr bwMode="gray">
              <a:xfrm>
                <a:off x="540131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4" name="Forme libre : forme 1773">
                <a:extLst>
                  <a:ext uri="{FF2B5EF4-FFF2-40B4-BE49-F238E27FC236}">
                    <a16:creationId xmlns:a16="http://schemas.microsoft.com/office/drawing/2014/main" id="{FDEEB026-77AD-D888-8475-13760E1C4834}"/>
                  </a:ext>
                </a:extLst>
              </p:cNvPr>
              <p:cNvSpPr/>
              <p:nvPr/>
            </p:nvSpPr>
            <p:spPr bwMode="gray">
              <a:xfrm>
                <a:off x="535178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5" name="Forme libre : forme 1774">
                <a:extLst>
                  <a:ext uri="{FF2B5EF4-FFF2-40B4-BE49-F238E27FC236}">
                    <a16:creationId xmlns:a16="http://schemas.microsoft.com/office/drawing/2014/main" id="{0846CE08-9DF2-AFFE-17F7-A43A485EE556}"/>
                  </a:ext>
                </a:extLst>
              </p:cNvPr>
              <p:cNvSpPr/>
              <p:nvPr/>
            </p:nvSpPr>
            <p:spPr bwMode="gray">
              <a:xfrm>
                <a:off x="530352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6" name="Forme libre : forme 1775">
                <a:extLst>
                  <a:ext uri="{FF2B5EF4-FFF2-40B4-BE49-F238E27FC236}">
                    <a16:creationId xmlns:a16="http://schemas.microsoft.com/office/drawing/2014/main" id="{B9806C37-EEFD-2A48-8891-46D3A953FB06}"/>
                  </a:ext>
                </a:extLst>
              </p:cNvPr>
              <p:cNvSpPr/>
              <p:nvPr/>
            </p:nvSpPr>
            <p:spPr bwMode="gray">
              <a:xfrm>
                <a:off x="525399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7" name="Forme libre : forme 1776">
                <a:extLst>
                  <a:ext uri="{FF2B5EF4-FFF2-40B4-BE49-F238E27FC236}">
                    <a16:creationId xmlns:a16="http://schemas.microsoft.com/office/drawing/2014/main" id="{C658D291-D196-1FE4-0E44-25C2913BEA4A}"/>
                  </a:ext>
                </a:extLst>
              </p:cNvPr>
              <p:cNvSpPr/>
              <p:nvPr/>
            </p:nvSpPr>
            <p:spPr bwMode="gray">
              <a:xfrm>
                <a:off x="520573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8" name="Forme libre : forme 1777">
                <a:extLst>
                  <a:ext uri="{FF2B5EF4-FFF2-40B4-BE49-F238E27FC236}">
                    <a16:creationId xmlns:a16="http://schemas.microsoft.com/office/drawing/2014/main" id="{17FE3EFF-F41F-4331-F67A-B204C4D27A0B}"/>
                  </a:ext>
                </a:extLst>
              </p:cNvPr>
              <p:cNvSpPr/>
              <p:nvPr/>
            </p:nvSpPr>
            <p:spPr bwMode="gray">
              <a:xfrm>
                <a:off x="515620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9" name="Forme libre : forme 1778">
                <a:extLst>
                  <a:ext uri="{FF2B5EF4-FFF2-40B4-BE49-F238E27FC236}">
                    <a16:creationId xmlns:a16="http://schemas.microsoft.com/office/drawing/2014/main" id="{B92C2934-606F-9D13-D2FB-9638445D7BE5}"/>
                  </a:ext>
                </a:extLst>
              </p:cNvPr>
              <p:cNvSpPr/>
              <p:nvPr/>
            </p:nvSpPr>
            <p:spPr bwMode="gray">
              <a:xfrm>
                <a:off x="510667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0" name="Forme libre : forme 1779">
                <a:extLst>
                  <a:ext uri="{FF2B5EF4-FFF2-40B4-BE49-F238E27FC236}">
                    <a16:creationId xmlns:a16="http://schemas.microsoft.com/office/drawing/2014/main" id="{2CF0FE90-94C9-633B-909D-F6CCC2F947F8}"/>
                  </a:ext>
                </a:extLst>
              </p:cNvPr>
              <p:cNvSpPr/>
              <p:nvPr/>
            </p:nvSpPr>
            <p:spPr bwMode="gray">
              <a:xfrm>
                <a:off x="500888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1" name="Forme libre : forme 1780">
                <a:extLst>
                  <a:ext uri="{FF2B5EF4-FFF2-40B4-BE49-F238E27FC236}">
                    <a16:creationId xmlns:a16="http://schemas.microsoft.com/office/drawing/2014/main" id="{F7ADC29E-E298-CC2F-B1AB-5360239F7E91}"/>
                  </a:ext>
                </a:extLst>
              </p:cNvPr>
              <p:cNvSpPr/>
              <p:nvPr/>
            </p:nvSpPr>
            <p:spPr bwMode="gray">
              <a:xfrm>
                <a:off x="496062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2" name="Forme libre : forme 1781">
                <a:extLst>
                  <a:ext uri="{FF2B5EF4-FFF2-40B4-BE49-F238E27FC236}">
                    <a16:creationId xmlns:a16="http://schemas.microsoft.com/office/drawing/2014/main" id="{CE230AC3-E877-D943-BDE5-B6ACB0208003}"/>
                  </a:ext>
                </a:extLst>
              </p:cNvPr>
              <p:cNvSpPr/>
              <p:nvPr/>
            </p:nvSpPr>
            <p:spPr bwMode="gray">
              <a:xfrm>
                <a:off x="491109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3" name="Forme libre : forme 1782">
                <a:extLst>
                  <a:ext uri="{FF2B5EF4-FFF2-40B4-BE49-F238E27FC236}">
                    <a16:creationId xmlns:a16="http://schemas.microsoft.com/office/drawing/2014/main" id="{0DBFDEC5-7B40-8B9A-A78D-1BAC8BB8E9E2}"/>
                  </a:ext>
                </a:extLst>
              </p:cNvPr>
              <p:cNvSpPr/>
              <p:nvPr/>
            </p:nvSpPr>
            <p:spPr bwMode="gray">
              <a:xfrm>
                <a:off x="486156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4" name="Forme libre : forme 1783">
                <a:extLst>
                  <a:ext uri="{FF2B5EF4-FFF2-40B4-BE49-F238E27FC236}">
                    <a16:creationId xmlns:a16="http://schemas.microsoft.com/office/drawing/2014/main" id="{6D09CB84-8435-C1EF-D855-EEE92685EE32}"/>
                  </a:ext>
                </a:extLst>
              </p:cNvPr>
              <p:cNvSpPr/>
              <p:nvPr/>
            </p:nvSpPr>
            <p:spPr bwMode="gray">
              <a:xfrm>
                <a:off x="481330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5" name="Forme libre : forme 1784">
                <a:extLst>
                  <a:ext uri="{FF2B5EF4-FFF2-40B4-BE49-F238E27FC236}">
                    <a16:creationId xmlns:a16="http://schemas.microsoft.com/office/drawing/2014/main" id="{00D4E0B2-805B-DB8F-759C-0D0E99714B33}"/>
                  </a:ext>
                </a:extLst>
              </p:cNvPr>
              <p:cNvSpPr/>
              <p:nvPr/>
            </p:nvSpPr>
            <p:spPr bwMode="gray">
              <a:xfrm>
                <a:off x="476377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6" name="Forme libre : forme 1785">
                <a:extLst>
                  <a:ext uri="{FF2B5EF4-FFF2-40B4-BE49-F238E27FC236}">
                    <a16:creationId xmlns:a16="http://schemas.microsoft.com/office/drawing/2014/main" id="{8C404161-391E-87F3-C429-28AEA1759DB1}"/>
                  </a:ext>
                </a:extLst>
              </p:cNvPr>
              <p:cNvSpPr/>
              <p:nvPr/>
            </p:nvSpPr>
            <p:spPr bwMode="gray">
              <a:xfrm>
                <a:off x="471551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7" name="Forme libre : forme 1786">
                <a:extLst>
                  <a:ext uri="{FF2B5EF4-FFF2-40B4-BE49-F238E27FC236}">
                    <a16:creationId xmlns:a16="http://schemas.microsoft.com/office/drawing/2014/main" id="{D2796C71-CCD6-4805-7283-B2CA3F87FAB1}"/>
                  </a:ext>
                </a:extLst>
              </p:cNvPr>
              <p:cNvSpPr/>
              <p:nvPr/>
            </p:nvSpPr>
            <p:spPr bwMode="gray">
              <a:xfrm>
                <a:off x="461772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8" name="Forme libre : forme 1787">
                <a:extLst>
                  <a:ext uri="{FF2B5EF4-FFF2-40B4-BE49-F238E27FC236}">
                    <a16:creationId xmlns:a16="http://schemas.microsoft.com/office/drawing/2014/main" id="{D135107B-1BC6-221F-B64A-B301BE4DE25D}"/>
                  </a:ext>
                </a:extLst>
              </p:cNvPr>
              <p:cNvSpPr/>
              <p:nvPr/>
            </p:nvSpPr>
            <p:spPr bwMode="gray">
              <a:xfrm>
                <a:off x="456819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9" name="Forme libre : forme 1788">
                <a:extLst>
                  <a:ext uri="{FF2B5EF4-FFF2-40B4-BE49-F238E27FC236}">
                    <a16:creationId xmlns:a16="http://schemas.microsoft.com/office/drawing/2014/main" id="{C05A74F3-8A1C-40E6-750D-09A6EF1EFD37}"/>
                  </a:ext>
                </a:extLst>
              </p:cNvPr>
              <p:cNvSpPr/>
              <p:nvPr/>
            </p:nvSpPr>
            <p:spPr bwMode="gray">
              <a:xfrm>
                <a:off x="451866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0" name="Forme libre : forme 1789">
                <a:extLst>
                  <a:ext uri="{FF2B5EF4-FFF2-40B4-BE49-F238E27FC236}">
                    <a16:creationId xmlns:a16="http://schemas.microsoft.com/office/drawing/2014/main" id="{8BCE316E-731F-771A-AEA7-227BDCF7348B}"/>
                  </a:ext>
                </a:extLst>
              </p:cNvPr>
              <p:cNvSpPr/>
              <p:nvPr/>
            </p:nvSpPr>
            <p:spPr bwMode="gray">
              <a:xfrm>
                <a:off x="447040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1" name="Forme libre : forme 1790">
                <a:extLst>
                  <a:ext uri="{FF2B5EF4-FFF2-40B4-BE49-F238E27FC236}">
                    <a16:creationId xmlns:a16="http://schemas.microsoft.com/office/drawing/2014/main" id="{4BE2E1FA-916C-4BCB-5D5E-E9DF4CEB9D35}"/>
                  </a:ext>
                </a:extLst>
              </p:cNvPr>
              <p:cNvSpPr/>
              <p:nvPr/>
            </p:nvSpPr>
            <p:spPr bwMode="gray">
              <a:xfrm>
                <a:off x="442087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2" name="Forme libre : forme 1791">
                <a:extLst>
                  <a:ext uri="{FF2B5EF4-FFF2-40B4-BE49-F238E27FC236}">
                    <a16:creationId xmlns:a16="http://schemas.microsoft.com/office/drawing/2014/main" id="{4E9A75CA-D0CA-E8D4-F5C1-B9902B3367DF}"/>
                  </a:ext>
                </a:extLst>
              </p:cNvPr>
              <p:cNvSpPr/>
              <p:nvPr/>
            </p:nvSpPr>
            <p:spPr bwMode="gray">
              <a:xfrm>
                <a:off x="437261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3" name="Forme libre : forme 1792">
                <a:extLst>
                  <a:ext uri="{FF2B5EF4-FFF2-40B4-BE49-F238E27FC236}">
                    <a16:creationId xmlns:a16="http://schemas.microsoft.com/office/drawing/2014/main" id="{6D717672-41D1-63AE-F0F0-B9F40F8C090A}"/>
                  </a:ext>
                </a:extLst>
              </p:cNvPr>
              <p:cNvSpPr/>
              <p:nvPr/>
            </p:nvSpPr>
            <p:spPr bwMode="gray">
              <a:xfrm>
                <a:off x="432308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4" name="Forme libre : forme 1793">
                <a:extLst>
                  <a:ext uri="{FF2B5EF4-FFF2-40B4-BE49-F238E27FC236}">
                    <a16:creationId xmlns:a16="http://schemas.microsoft.com/office/drawing/2014/main" id="{75720FD4-50E9-DB7D-C1AE-FD5EA3198334}"/>
                  </a:ext>
                </a:extLst>
              </p:cNvPr>
              <p:cNvSpPr/>
              <p:nvPr/>
            </p:nvSpPr>
            <p:spPr bwMode="gray">
              <a:xfrm>
                <a:off x="427355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5" name="Forme libre : forme 1794">
                <a:extLst>
                  <a:ext uri="{FF2B5EF4-FFF2-40B4-BE49-F238E27FC236}">
                    <a16:creationId xmlns:a16="http://schemas.microsoft.com/office/drawing/2014/main" id="{37C51C5D-82A5-247D-2604-BCCB2F89AD42}"/>
                  </a:ext>
                </a:extLst>
              </p:cNvPr>
              <p:cNvSpPr/>
              <p:nvPr/>
            </p:nvSpPr>
            <p:spPr bwMode="gray">
              <a:xfrm>
                <a:off x="422529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6" name="Forme libre : forme 1795">
                <a:extLst>
                  <a:ext uri="{FF2B5EF4-FFF2-40B4-BE49-F238E27FC236}">
                    <a16:creationId xmlns:a16="http://schemas.microsoft.com/office/drawing/2014/main" id="{06CDE8AB-BE0A-4E12-2BFD-83B3FE4F8682}"/>
                  </a:ext>
                </a:extLst>
              </p:cNvPr>
              <p:cNvSpPr/>
              <p:nvPr/>
            </p:nvSpPr>
            <p:spPr bwMode="gray">
              <a:xfrm>
                <a:off x="417576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7" name="Forme libre : forme 1796">
                <a:extLst>
                  <a:ext uri="{FF2B5EF4-FFF2-40B4-BE49-F238E27FC236}">
                    <a16:creationId xmlns:a16="http://schemas.microsoft.com/office/drawing/2014/main" id="{70301761-97CB-3C27-0349-41075649A877}"/>
                  </a:ext>
                </a:extLst>
              </p:cNvPr>
              <p:cNvSpPr/>
              <p:nvPr/>
            </p:nvSpPr>
            <p:spPr bwMode="gray">
              <a:xfrm>
                <a:off x="412750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8" name="Forme libre : forme 1797">
                <a:extLst>
                  <a:ext uri="{FF2B5EF4-FFF2-40B4-BE49-F238E27FC236}">
                    <a16:creationId xmlns:a16="http://schemas.microsoft.com/office/drawing/2014/main" id="{0CC479E6-93ED-843F-D878-BE1718BCFBB2}"/>
                  </a:ext>
                </a:extLst>
              </p:cNvPr>
              <p:cNvSpPr/>
              <p:nvPr/>
            </p:nvSpPr>
            <p:spPr bwMode="gray">
              <a:xfrm>
                <a:off x="407797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9" name="Forme libre : forme 1798">
                <a:extLst>
                  <a:ext uri="{FF2B5EF4-FFF2-40B4-BE49-F238E27FC236}">
                    <a16:creationId xmlns:a16="http://schemas.microsoft.com/office/drawing/2014/main" id="{654AE7DD-D2B2-F6C9-EE2F-18AA35759557}"/>
                  </a:ext>
                </a:extLst>
              </p:cNvPr>
              <p:cNvSpPr/>
              <p:nvPr/>
            </p:nvSpPr>
            <p:spPr bwMode="gray">
              <a:xfrm>
                <a:off x="402844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0" name="Forme libre : forme 1799">
                <a:extLst>
                  <a:ext uri="{FF2B5EF4-FFF2-40B4-BE49-F238E27FC236}">
                    <a16:creationId xmlns:a16="http://schemas.microsoft.com/office/drawing/2014/main" id="{99CEF4D9-1D3D-BCAF-E7BA-6506906129AA}"/>
                  </a:ext>
                </a:extLst>
              </p:cNvPr>
              <p:cNvSpPr/>
              <p:nvPr/>
            </p:nvSpPr>
            <p:spPr bwMode="gray">
              <a:xfrm>
                <a:off x="398018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1" name="Forme libre : forme 1800">
                <a:extLst>
                  <a:ext uri="{FF2B5EF4-FFF2-40B4-BE49-F238E27FC236}">
                    <a16:creationId xmlns:a16="http://schemas.microsoft.com/office/drawing/2014/main" id="{6C1C5E6A-407D-B8EA-3D55-D4D4EDAA316B}"/>
                  </a:ext>
                </a:extLst>
              </p:cNvPr>
              <p:cNvSpPr/>
              <p:nvPr/>
            </p:nvSpPr>
            <p:spPr bwMode="gray">
              <a:xfrm>
                <a:off x="393065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2" name="Forme libre : forme 1801">
                <a:extLst>
                  <a:ext uri="{FF2B5EF4-FFF2-40B4-BE49-F238E27FC236}">
                    <a16:creationId xmlns:a16="http://schemas.microsoft.com/office/drawing/2014/main" id="{087709C6-45AE-6A6D-6F81-C47638EE123E}"/>
                  </a:ext>
                </a:extLst>
              </p:cNvPr>
              <p:cNvSpPr/>
              <p:nvPr/>
            </p:nvSpPr>
            <p:spPr bwMode="gray">
              <a:xfrm>
                <a:off x="388239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3" name="Forme libre : forme 1802">
                <a:extLst>
                  <a:ext uri="{FF2B5EF4-FFF2-40B4-BE49-F238E27FC236}">
                    <a16:creationId xmlns:a16="http://schemas.microsoft.com/office/drawing/2014/main" id="{57F5042D-B0BA-9C4B-A065-F0BB3BEAA2F6}"/>
                  </a:ext>
                </a:extLst>
              </p:cNvPr>
              <p:cNvSpPr/>
              <p:nvPr/>
            </p:nvSpPr>
            <p:spPr bwMode="gray">
              <a:xfrm>
                <a:off x="383286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4" name="Forme libre : forme 1803">
                <a:extLst>
                  <a:ext uri="{FF2B5EF4-FFF2-40B4-BE49-F238E27FC236}">
                    <a16:creationId xmlns:a16="http://schemas.microsoft.com/office/drawing/2014/main" id="{B97F0BD2-C198-82EF-28D5-4ACEB39BECCB}"/>
                  </a:ext>
                </a:extLst>
              </p:cNvPr>
              <p:cNvSpPr/>
              <p:nvPr/>
            </p:nvSpPr>
            <p:spPr bwMode="gray">
              <a:xfrm>
                <a:off x="378333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5" name="Forme libre : forme 1804">
                <a:extLst>
                  <a:ext uri="{FF2B5EF4-FFF2-40B4-BE49-F238E27FC236}">
                    <a16:creationId xmlns:a16="http://schemas.microsoft.com/office/drawing/2014/main" id="{BF22DE5D-8590-F494-AC82-D02735914EFD}"/>
                  </a:ext>
                </a:extLst>
              </p:cNvPr>
              <p:cNvSpPr/>
              <p:nvPr/>
            </p:nvSpPr>
            <p:spPr bwMode="gray">
              <a:xfrm>
                <a:off x="373507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6" name="Forme libre : forme 1805">
                <a:extLst>
                  <a:ext uri="{FF2B5EF4-FFF2-40B4-BE49-F238E27FC236}">
                    <a16:creationId xmlns:a16="http://schemas.microsoft.com/office/drawing/2014/main" id="{D1FCD64B-C81F-64C6-D623-9C7410AD67B3}"/>
                  </a:ext>
                </a:extLst>
              </p:cNvPr>
              <p:cNvSpPr/>
              <p:nvPr/>
            </p:nvSpPr>
            <p:spPr bwMode="gray">
              <a:xfrm>
                <a:off x="368554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7" name="Forme libre : forme 1806">
                <a:extLst>
                  <a:ext uri="{FF2B5EF4-FFF2-40B4-BE49-F238E27FC236}">
                    <a16:creationId xmlns:a16="http://schemas.microsoft.com/office/drawing/2014/main" id="{DB2C95D1-583A-1526-7998-5EE6028D83AD}"/>
                  </a:ext>
                </a:extLst>
              </p:cNvPr>
              <p:cNvSpPr/>
              <p:nvPr/>
            </p:nvSpPr>
            <p:spPr bwMode="gray">
              <a:xfrm>
                <a:off x="363728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8" name="Forme libre : forme 1807">
                <a:extLst>
                  <a:ext uri="{FF2B5EF4-FFF2-40B4-BE49-F238E27FC236}">
                    <a16:creationId xmlns:a16="http://schemas.microsoft.com/office/drawing/2014/main" id="{96AC1FB2-F2BB-B52F-585E-04C7DA3837A6}"/>
                  </a:ext>
                </a:extLst>
              </p:cNvPr>
              <p:cNvSpPr/>
              <p:nvPr/>
            </p:nvSpPr>
            <p:spPr bwMode="gray">
              <a:xfrm>
                <a:off x="358775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9" name="Forme libre : forme 1808">
                <a:extLst>
                  <a:ext uri="{FF2B5EF4-FFF2-40B4-BE49-F238E27FC236}">
                    <a16:creationId xmlns:a16="http://schemas.microsoft.com/office/drawing/2014/main" id="{0FA728FF-9CF2-4C93-2D51-BE6DC0837DBC}"/>
                  </a:ext>
                </a:extLst>
              </p:cNvPr>
              <p:cNvSpPr/>
              <p:nvPr/>
            </p:nvSpPr>
            <p:spPr bwMode="gray">
              <a:xfrm>
                <a:off x="353822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0" name="Forme libre : forme 1809">
                <a:extLst>
                  <a:ext uri="{FF2B5EF4-FFF2-40B4-BE49-F238E27FC236}">
                    <a16:creationId xmlns:a16="http://schemas.microsoft.com/office/drawing/2014/main" id="{83549700-F588-8358-1D90-60BDCE44C2A1}"/>
                  </a:ext>
                </a:extLst>
              </p:cNvPr>
              <p:cNvSpPr/>
              <p:nvPr/>
            </p:nvSpPr>
            <p:spPr bwMode="gray">
              <a:xfrm>
                <a:off x="192151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1" name="Forme libre : forme 1810">
                <a:extLst>
                  <a:ext uri="{FF2B5EF4-FFF2-40B4-BE49-F238E27FC236}">
                    <a16:creationId xmlns:a16="http://schemas.microsoft.com/office/drawing/2014/main" id="{961D1921-FACA-C8D9-9AA7-AAE71B67776D}"/>
                  </a:ext>
                </a:extLst>
              </p:cNvPr>
              <p:cNvSpPr/>
              <p:nvPr/>
            </p:nvSpPr>
            <p:spPr bwMode="gray">
              <a:xfrm>
                <a:off x="1871980" y="33642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2" name="Forme libre : forme 1811">
                <a:extLst>
                  <a:ext uri="{FF2B5EF4-FFF2-40B4-BE49-F238E27FC236}">
                    <a16:creationId xmlns:a16="http://schemas.microsoft.com/office/drawing/2014/main" id="{431069C9-586D-E1EC-AA7A-AB0C8115B134}"/>
                  </a:ext>
                </a:extLst>
              </p:cNvPr>
              <p:cNvSpPr/>
              <p:nvPr/>
            </p:nvSpPr>
            <p:spPr bwMode="gray">
              <a:xfrm>
                <a:off x="1529080" y="33642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3" name="Forme libre : forme 1812">
                <a:extLst>
                  <a:ext uri="{FF2B5EF4-FFF2-40B4-BE49-F238E27FC236}">
                    <a16:creationId xmlns:a16="http://schemas.microsoft.com/office/drawing/2014/main" id="{790EB77A-6A2E-F9B4-D379-073B4C4B1C98}"/>
                  </a:ext>
                </a:extLst>
              </p:cNvPr>
              <p:cNvSpPr/>
              <p:nvPr/>
            </p:nvSpPr>
            <p:spPr bwMode="gray">
              <a:xfrm>
                <a:off x="1480820" y="33642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4" name="Forme libre : forme 1813">
                <a:extLst>
                  <a:ext uri="{FF2B5EF4-FFF2-40B4-BE49-F238E27FC236}">
                    <a16:creationId xmlns:a16="http://schemas.microsoft.com/office/drawing/2014/main" id="{330A2CA9-5AC0-BB8F-D1EC-BA0DA6EE88F2}"/>
                  </a:ext>
                </a:extLst>
              </p:cNvPr>
              <p:cNvSpPr/>
              <p:nvPr/>
            </p:nvSpPr>
            <p:spPr bwMode="gray">
              <a:xfrm>
                <a:off x="1431290" y="33642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5" name="Forme libre : forme 1814">
                <a:extLst>
                  <a:ext uri="{FF2B5EF4-FFF2-40B4-BE49-F238E27FC236}">
                    <a16:creationId xmlns:a16="http://schemas.microsoft.com/office/drawing/2014/main" id="{9A2174AF-E229-A436-48E7-145636A62401}"/>
                  </a:ext>
                </a:extLst>
              </p:cNvPr>
              <p:cNvSpPr/>
              <p:nvPr/>
            </p:nvSpPr>
            <p:spPr bwMode="gray">
              <a:xfrm>
                <a:off x="1381760" y="33642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6" name="Forme libre : forme 1815">
                <a:extLst>
                  <a:ext uri="{FF2B5EF4-FFF2-40B4-BE49-F238E27FC236}">
                    <a16:creationId xmlns:a16="http://schemas.microsoft.com/office/drawing/2014/main" id="{B1755A0A-19EB-8B5F-3D72-6475C2A5380B}"/>
                  </a:ext>
                </a:extLst>
              </p:cNvPr>
              <p:cNvSpPr/>
              <p:nvPr/>
            </p:nvSpPr>
            <p:spPr bwMode="gray">
              <a:xfrm>
                <a:off x="1333500" y="33642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7" name="Forme libre : forme 1816">
                <a:extLst>
                  <a:ext uri="{FF2B5EF4-FFF2-40B4-BE49-F238E27FC236}">
                    <a16:creationId xmlns:a16="http://schemas.microsoft.com/office/drawing/2014/main" id="{A842F5E0-FFA4-46FD-49F4-74D21E3A5116}"/>
                  </a:ext>
                </a:extLst>
              </p:cNvPr>
              <p:cNvSpPr/>
              <p:nvPr/>
            </p:nvSpPr>
            <p:spPr bwMode="gray">
              <a:xfrm>
                <a:off x="1283970" y="33642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8" name="Forme libre : forme 1817">
                <a:extLst>
                  <a:ext uri="{FF2B5EF4-FFF2-40B4-BE49-F238E27FC236}">
                    <a16:creationId xmlns:a16="http://schemas.microsoft.com/office/drawing/2014/main" id="{89103989-6B5F-F07D-9D75-75D3A2C84A2D}"/>
                  </a:ext>
                </a:extLst>
              </p:cNvPr>
              <p:cNvSpPr/>
              <p:nvPr/>
            </p:nvSpPr>
            <p:spPr bwMode="gray">
              <a:xfrm>
                <a:off x="1235710" y="33642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9" name="Forme libre : forme 1818">
                <a:extLst>
                  <a:ext uri="{FF2B5EF4-FFF2-40B4-BE49-F238E27FC236}">
                    <a16:creationId xmlns:a16="http://schemas.microsoft.com/office/drawing/2014/main" id="{1BEB2554-8ECF-E4D7-9581-37C98AD8F003}"/>
                  </a:ext>
                </a:extLst>
              </p:cNvPr>
              <p:cNvSpPr/>
              <p:nvPr/>
            </p:nvSpPr>
            <p:spPr bwMode="gray">
              <a:xfrm>
                <a:off x="1136650" y="33642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0" name="Forme libre : forme 1819">
                <a:extLst>
                  <a:ext uri="{FF2B5EF4-FFF2-40B4-BE49-F238E27FC236}">
                    <a16:creationId xmlns:a16="http://schemas.microsoft.com/office/drawing/2014/main" id="{39413D83-2F78-07B2-E940-690AE4B93EE0}"/>
                  </a:ext>
                </a:extLst>
              </p:cNvPr>
              <p:cNvSpPr/>
              <p:nvPr/>
            </p:nvSpPr>
            <p:spPr bwMode="gray">
              <a:xfrm>
                <a:off x="6675119" y="3315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1" name="Forme libre : forme 1820">
                <a:extLst>
                  <a:ext uri="{FF2B5EF4-FFF2-40B4-BE49-F238E27FC236}">
                    <a16:creationId xmlns:a16="http://schemas.microsoft.com/office/drawing/2014/main" id="{A8CE6716-F0C4-4813-A7BD-25B0FD9AB86E}"/>
                  </a:ext>
                </a:extLst>
              </p:cNvPr>
              <p:cNvSpPr/>
              <p:nvPr/>
            </p:nvSpPr>
            <p:spPr bwMode="gray">
              <a:xfrm>
                <a:off x="6626859" y="3315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2" name="Forme libre : forme 1821">
                <a:extLst>
                  <a:ext uri="{FF2B5EF4-FFF2-40B4-BE49-F238E27FC236}">
                    <a16:creationId xmlns:a16="http://schemas.microsoft.com/office/drawing/2014/main" id="{9D7D6B20-624F-4B32-FC64-A0E0236DF8E8}"/>
                  </a:ext>
                </a:extLst>
              </p:cNvPr>
              <p:cNvSpPr/>
              <p:nvPr/>
            </p:nvSpPr>
            <p:spPr bwMode="gray">
              <a:xfrm>
                <a:off x="6577330" y="3315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3" name="Forme libre : forme 1822">
                <a:extLst>
                  <a:ext uri="{FF2B5EF4-FFF2-40B4-BE49-F238E27FC236}">
                    <a16:creationId xmlns:a16="http://schemas.microsoft.com/office/drawing/2014/main" id="{D033FC9B-E4C9-121F-9120-715822E8A1A4}"/>
                  </a:ext>
                </a:extLst>
              </p:cNvPr>
              <p:cNvSpPr/>
              <p:nvPr/>
            </p:nvSpPr>
            <p:spPr bwMode="gray">
              <a:xfrm>
                <a:off x="6529069" y="3315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4" name="Forme libre : forme 1823">
                <a:extLst>
                  <a:ext uri="{FF2B5EF4-FFF2-40B4-BE49-F238E27FC236}">
                    <a16:creationId xmlns:a16="http://schemas.microsoft.com/office/drawing/2014/main" id="{D19DD6B6-4D35-D82E-85E7-91E5B96EA910}"/>
                  </a:ext>
                </a:extLst>
              </p:cNvPr>
              <p:cNvSpPr/>
              <p:nvPr/>
            </p:nvSpPr>
            <p:spPr bwMode="gray">
              <a:xfrm>
                <a:off x="6479540" y="3315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5" name="Forme libre : forme 1824">
                <a:extLst>
                  <a:ext uri="{FF2B5EF4-FFF2-40B4-BE49-F238E27FC236}">
                    <a16:creationId xmlns:a16="http://schemas.microsoft.com/office/drawing/2014/main" id="{5950CDBD-5E54-41BB-EE11-95E4343E51A2}"/>
                  </a:ext>
                </a:extLst>
              </p:cNvPr>
              <p:cNvSpPr/>
              <p:nvPr/>
            </p:nvSpPr>
            <p:spPr bwMode="gray">
              <a:xfrm>
                <a:off x="643001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6" name="Forme libre : forme 1825">
                <a:extLst>
                  <a:ext uri="{FF2B5EF4-FFF2-40B4-BE49-F238E27FC236}">
                    <a16:creationId xmlns:a16="http://schemas.microsoft.com/office/drawing/2014/main" id="{FBFA5EB0-589B-74AE-7304-0CB899AEE923}"/>
                  </a:ext>
                </a:extLst>
              </p:cNvPr>
              <p:cNvSpPr/>
              <p:nvPr/>
            </p:nvSpPr>
            <p:spPr bwMode="gray">
              <a:xfrm>
                <a:off x="638175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7" name="Forme libre : forme 1826">
                <a:extLst>
                  <a:ext uri="{FF2B5EF4-FFF2-40B4-BE49-F238E27FC236}">
                    <a16:creationId xmlns:a16="http://schemas.microsoft.com/office/drawing/2014/main" id="{A163FE7B-5917-3B44-9569-3A8FB0B3665D}"/>
                  </a:ext>
                </a:extLst>
              </p:cNvPr>
              <p:cNvSpPr/>
              <p:nvPr/>
            </p:nvSpPr>
            <p:spPr bwMode="gray">
              <a:xfrm>
                <a:off x="633222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8" name="Forme libre : forme 1827">
                <a:extLst>
                  <a:ext uri="{FF2B5EF4-FFF2-40B4-BE49-F238E27FC236}">
                    <a16:creationId xmlns:a16="http://schemas.microsoft.com/office/drawing/2014/main" id="{36323762-B37E-2833-A99F-37A9B7277033}"/>
                  </a:ext>
                </a:extLst>
              </p:cNvPr>
              <p:cNvSpPr/>
              <p:nvPr/>
            </p:nvSpPr>
            <p:spPr bwMode="gray">
              <a:xfrm>
                <a:off x="628396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9" name="Forme libre : forme 1828">
                <a:extLst>
                  <a:ext uri="{FF2B5EF4-FFF2-40B4-BE49-F238E27FC236}">
                    <a16:creationId xmlns:a16="http://schemas.microsoft.com/office/drawing/2014/main" id="{2B3178D7-EE47-E728-8041-19EA07F2C638}"/>
                  </a:ext>
                </a:extLst>
              </p:cNvPr>
              <p:cNvSpPr/>
              <p:nvPr/>
            </p:nvSpPr>
            <p:spPr bwMode="gray">
              <a:xfrm>
                <a:off x="623443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0" name="Forme libre : forme 1829">
                <a:extLst>
                  <a:ext uri="{FF2B5EF4-FFF2-40B4-BE49-F238E27FC236}">
                    <a16:creationId xmlns:a16="http://schemas.microsoft.com/office/drawing/2014/main" id="{919F5291-C239-6FF8-6DEF-9EC3278D3BAE}"/>
                  </a:ext>
                </a:extLst>
              </p:cNvPr>
              <p:cNvSpPr/>
              <p:nvPr/>
            </p:nvSpPr>
            <p:spPr bwMode="gray">
              <a:xfrm>
                <a:off x="618490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1" name="Forme libre : forme 1830">
                <a:extLst>
                  <a:ext uri="{FF2B5EF4-FFF2-40B4-BE49-F238E27FC236}">
                    <a16:creationId xmlns:a16="http://schemas.microsoft.com/office/drawing/2014/main" id="{0D9E3F71-F59D-1515-4FAF-2AF30A816760}"/>
                  </a:ext>
                </a:extLst>
              </p:cNvPr>
              <p:cNvSpPr/>
              <p:nvPr/>
            </p:nvSpPr>
            <p:spPr bwMode="gray">
              <a:xfrm>
                <a:off x="613664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2" name="Forme libre : forme 1831">
                <a:extLst>
                  <a:ext uri="{FF2B5EF4-FFF2-40B4-BE49-F238E27FC236}">
                    <a16:creationId xmlns:a16="http://schemas.microsoft.com/office/drawing/2014/main" id="{5AB72535-EFD3-4101-D4C7-AE13BB6D05AF}"/>
                  </a:ext>
                </a:extLst>
              </p:cNvPr>
              <p:cNvSpPr/>
              <p:nvPr/>
            </p:nvSpPr>
            <p:spPr bwMode="gray">
              <a:xfrm>
                <a:off x="608711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3" name="Forme libre : forme 1832">
                <a:extLst>
                  <a:ext uri="{FF2B5EF4-FFF2-40B4-BE49-F238E27FC236}">
                    <a16:creationId xmlns:a16="http://schemas.microsoft.com/office/drawing/2014/main" id="{A8DD79B7-47AA-21A9-D73F-9EB3E1BE8FE8}"/>
                  </a:ext>
                </a:extLst>
              </p:cNvPr>
              <p:cNvSpPr/>
              <p:nvPr/>
            </p:nvSpPr>
            <p:spPr bwMode="gray">
              <a:xfrm>
                <a:off x="603885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4" name="Forme libre : forme 1833">
                <a:extLst>
                  <a:ext uri="{FF2B5EF4-FFF2-40B4-BE49-F238E27FC236}">
                    <a16:creationId xmlns:a16="http://schemas.microsoft.com/office/drawing/2014/main" id="{1D84E609-A01A-0B51-6A13-82796BF6167E}"/>
                  </a:ext>
                </a:extLst>
              </p:cNvPr>
              <p:cNvSpPr/>
              <p:nvPr/>
            </p:nvSpPr>
            <p:spPr bwMode="gray">
              <a:xfrm>
                <a:off x="598932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5" name="Forme libre : forme 1834">
                <a:extLst>
                  <a:ext uri="{FF2B5EF4-FFF2-40B4-BE49-F238E27FC236}">
                    <a16:creationId xmlns:a16="http://schemas.microsoft.com/office/drawing/2014/main" id="{479E5AB4-666A-42C4-3489-B76E24764E3D}"/>
                  </a:ext>
                </a:extLst>
              </p:cNvPr>
              <p:cNvSpPr/>
              <p:nvPr/>
            </p:nvSpPr>
            <p:spPr bwMode="gray">
              <a:xfrm>
                <a:off x="594106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6" name="Forme libre : forme 1835">
                <a:extLst>
                  <a:ext uri="{FF2B5EF4-FFF2-40B4-BE49-F238E27FC236}">
                    <a16:creationId xmlns:a16="http://schemas.microsoft.com/office/drawing/2014/main" id="{6C1A529E-A925-A28D-2876-FF91F154C643}"/>
                  </a:ext>
                </a:extLst>
              </p:cNvPr>
              <p:cNvSpPr/>
              <p:nvPr/>
            </p:nvSpPr>
            <p:spPr bwMode="gray">
              <a:xfrm>
                <a:off x="589153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7" name="Forme libre : forme 1836">
                <a:extLst>
                  <a:ext uri="{FF2B5EF4-FFF2-40B4-BE49-F238E27FC236}">
                    <a16:creationId xmlns:a16="http://schemas.microsoft.com/office/drawing/2014/main" id="{013A2CE1-220D-3A13-0D10-60AE7A58475D}"/>
                  </a:ext>
                </a:extLst>
              </p:cNvPr>
              <p:cNvSpPr/>
              <p:nvPr/>
            </p:nvSpPr>
            <p:spPr bwMode="gray">
              <a:xfrm>
                <a:off x="584200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8" name="Forme libre : forme 1837">
                <a:extLst>
                  <a:ext uri="{FF2B5EF4-FFF2-40B4-BE49-F238E27FC236}">
                    <a16:creationId xmlns:a16="http://schemas.microsoft.com/office/drawing/2014/main" id="{01CC3E7A-5AFE-A851-12D7-DC74E8B2817F}"/>
                  </a:ext>
                </a:extLst>
              </p:cNvPr>
              <p:cNvSpPr/>
              <p:nvPr/>
            </p:nvSpPr>
            <p:spPr bwMode="gray">
              <a:xfrm>
                <a:off x="579374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9" name="Forme libre : forme 1838">
                <a:extLst>
                  <a:ext uri="{FF2B5EF4-FFF2-40B4-BE49-F238E27FC236}">
                    <a16:creationId xmlns:a16="http://schemas.microsoft.com/office/drawing/2014/main" id="{E40608B2-3524-3849-C300-404E78E788AE}"/>
                  </a:ext>
                </a:extLst>
              </p:cNvPr>
              <p:cNvSpPr/>
              <p:nvPr/>
            </p:nvSpPr>
            <p:spPr bwMode="gray">
              <a:xfrm>
                <a:off x="574421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0" name="Forme libre : forme 1839">
                <a:extLst>
                  <a:ext uri="{FF2B5EF4-FFF2-40B4-BE49-F238E27FC236}">
                    <a16:creationId xmlns:a16="http://schemas.microsoft.com/office/drawing/2014/main" id="{03ABFB06-1D9A-7359-7667-70590D0E067B}"/>
                  </a:ext>
                </a:extLst>
              </p:cNvPr>
              <p:cNvSpPr/>
              <p:nvPr/>
            </p:nvSpPr>
            <p:spPr bwMode="gray">
              <a:xfrm>
                <a:off x="569595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1" name="Forme libre : forme 1840">
                <a:extLst>
                  <a:ext uri="{FF2B5EF4-FFF2-40B4-BE49-F238E27FC236}">
                    <a16:creationId xmlns:a16="http://schemas.microsoft.com/office/drawing/2014/main" id="{1EAE9C62-49C4-6594-AAE5-F588DAA61751}"/>
                  </a:ext>
                </a:extLst>
              </p:cNvPr>
              <p:cNvSpPr/>
              <p:nvPr/>
            </p:nvSpPr>
            <p:spPr bwMode="gray">
              <a:xfrm>
                <a:off x="564642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2" name="Forme libre : forme 1841">
                <a:extLst>
                  <a:ext uri="{FF2B5EF4-FFF2-40B4-BE49-F238E27FC236}">
                    <a16:creationId xmlns:a16="http://schemas.microsoft.com/office/drawing/2014/main" id="{05CF9B98-1CB4-499F-96B7-A39C7622F1E5}"/>
                  </a:ext>
                </a:extLst>
              </p:cNvPr>
              <p:cNvSpPr/>
              <p:nvPr/>
            </p:nvSpPr>
            <p:spPr bwMode="gray">
              <a:xfrm>
                <a:off x="559689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3" name="Forme libre : forme 1842">
                <a:extLst>
                  <a:ext uri="{FF2B5EF4-FFF2-40B4-BE49-F238E27FC236}">
                    <a16:creationId xmlns:a16="http://schemas.microsoft.com/office/drawing/2014/main" id="{C1EB9AA8-8515-C921-50D0-57E957AB1A17}"/>
                  </a:ext>
                </a:extLst>
              </p:cNvPr>
              <p:cNvSpPr/>
              <p:nvPr/>
            </p:nvSpPr>
            <p:spPr bwMode="gray">
              <a:xfrm>
                <a:off x="554863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4" name="Forme libre : forme 1843">
                <a:extLst>
                  <a:ext uri="{FF2B5EF4-FFF2-40B4-BE49-F238E27FC236}">
                    <a16:creationId xmlns:a16="http://schemas.microsoft.com/office/drawing/2014/main" id="{AC84728C-6011-48F6-63EA-3437BC0C3062}"/>
                  </a:ext>
                </a:extLst>
              </p:cNvPr>
              <p:cNvSpPr/>
              <p:nvPr/>
            </p:nvSpPr>
            <p:spPr bwMode="gray">
              <a:xfrm>
                <a:off x="549910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5" name="Forme libre : forme 1844">
                <a:extLst>
                  <a:ext uri="{FF2B5EF4-FFF2-40B4-BE49-F238E27FC236}">
                    <a16:creationId xmlns:a16="http://schemas.microsoft.com/office/drawing/2014/main" id="{0CC1BAB1-4225-66E2-9680-565A06B22CF2}"/>
                  </a:ext>
                </a:extLst>
              </p:cNvPr>
              <p:cNvSpPr/>
              <p:nvPr/>
            </p:nvSpPr>
            <p:spPr bwMode="gray">
              <a:xfrm>
                <a:off x="545084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6" name="Forme libre : forme 1845">
                <a:extLst>
                  <a:ext uri="{FF2B5EF4-FFF2-40B4-BE49-F238E27FC236}">
                    <a16:creationId xmlns:a16="http://schemas.microsoft.com/office/drawing/2014/main" id="{9EE1F789-1679-6982-7824-53FA6EA5CE6D}"/>
                  </a:ext>
                </a:extLst>
              </p:cNvPr>
              <p:cNvSpPr/>
              <p:nvPr/>
            </p:nvSpPr>
            <p:spPr bwMode="gray">
              <a:xfrm>
                <a:off x="540131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7" name="Forme libre : forme 1846">
                <a:extLst>
                  <a:ext uri="{FF2B5EF4-FFF2-40B4-BE49-F238E27FC236}">
                    <a16:creationId xmlns:a16="http://schemas.microsoft.com/office/drawing/2014/main" id="{216145FB-7EBC-5D81-A0E0-97EC1EE11662}"/>
                  </a:ext>
                </a:extLst>
              </p:cNvPr>
              <p:cNvSpPr/>
              <p:nvPr/>
            </p:nvSpPr>
            <p:spPr bwMode="gray">
              <a:xfrm>
                <a:off x="535178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8" name="Forme libre : forme 1847">
                <a:extLst>
                  <a:ext uri="{FF2B5EF4-FFF2-40B4-BE49-F238E27FC236}">
                    <a16:creationId xmlns:a16="http://schemas.microsoft.com/office/drawing/2014/main" id="{DEF5E8B2-2E45-9E77-45E8-19609C0C5748}"/>
                  </a:ext>
                </a:extLst>
              </p:cNvPr>
              <p:cNvSpPr/>
              <p:nvPr/>
            </p:nvSpPr>
            <p:spPr bwMode="gray">
              <a:xfrm>
                <a:off x="530352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9" name="Forme libre : forme 1848">
                <a:extLst>
                  <a:ext uri="{FF2B5EF4-FFF2-40B4-BE49-F238E27FC236}">
                    <a16:creationId xmlns:a16="http://schemas.microsoft.com/office/drawing/2014/main" id="{068B1386-9A2E-3B7E-5548-8EE3ED8A3B82}"/>
                  </a:ext>
                </a:extLst>
              </p:cNvPr>
              <p:cNvSpPr/>
              <p:nvPr/>
            </p:nvSpPr>
            <p:spPr bwMode="gray">
              <a:xfrm>
                <a:off x="525399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0" name="Forme libre : forme 1849">
                <a:extLst>
                  <a:ext uri="{FF2B5EF4-FFF2-40B4-BE49-F238E27FC236}">
                    <a16:creationId xmlns:a16="http://schemas.microsoft.com/office/drawing/2014/main" id="{91ECBD39-2C2B-04EF-B9BF-EF19FBD821CC}"/>
                  </a:ext>
                </a:extLst>
              </p:cNvPr>
              <p:cNvSpPr/>
              <p:nvPr/>
            </p:nvSpPr>
            <p:spPr bwMode="gray">
              <a:xfrm>
                <a:off x="520573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1" name="Forme libre : forme 1850">
                <a:extLst>
                  <a:ext uri="{FF2B5EF4-FFF2-40B4-BE49-F238E27FC236}">
                    <a16:creationId xmlns:a16="http://schemas.microsoft.com/office/drawing/2014/main" id="{1E92159E-86EB-E0C2-DE89-0232C6163E92}"/>
                  </a:ext>
                </a:extLst>
              </p:cNvPr>
              <p:cNvSpPr/>
              <p:nvPr/>
            </p:nvSpPr>
            <p:spPr bwMode="gray">
              <a:xfrm>
                <a:off x="515620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2" name="Forme libre : forme 1851">
                <a:extLst>
                  <a:ext uri="{FF2B5EF4-FFF2-40B4-BE49-F238E27FC236}">
                    <a16:creationId xmlns:a16="http://schemas.microsoft.com/office/drawing/2014/main" id="{2ADA9B23-2F23-7BE4-04C5-EF3CBDEB61DB}"/>
                  </a:ext>
                </a:extLst>
              </p:cNvPr>
              <p:cNvSpPr/>
              <p:nvPr/>
            </p:nvSpPr>
            <p:spPr bwMode="gray">
              <a:xfrm>
                <a:off x="510667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3" name="Forme libre : forme 1852">
                <a:extLst>
                  <a:ext uri="{FF2B5EF4-FFF2-40B4-BE49-F238E27FC236}">
                    <a16:creationId xmlns:a16="http://schemas.microsoft.com/office/drawing/2014/main" id="{D09274B3-BD04-0E72-DFB6-F5054DF542AD}"/>
                  </a:ext>
                </a:extLst>
              </p:cNvPr>
              <p:cNvSpPr/>
              <p:nvPr/>
            </p:nvSpPr>
            <p:spPr bwMode="gray">
              <a:xfrm>
                <a:off x="505841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4" name="Forme libre : forme 1853">
                <a:extLst>
                  <a:ext uri="{FF2B5EF4-FFF2-40B4-BE49-F238E27FC236}">
                    <a16:creationId xmlns:a16="http://schemas.microsoft.com/office/drawing/2014/main" id="{FB9D1370-9256-730E-0630-E13CA844E743}"/>
                  </a:ext>
                </a:extLst>
              </p:cNvPr>
              <p:cNvSpPr/>
              <p:nvPr/>
            </p:nvSpPr>
            <p:spPr bwMode="gray">
              <a:xfrm>
                <a:off x="496062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5" name="Forme libre : forme 1854">
                <a:extLst>
                  <a:ext uri="{FF2B5EF4-FFF2-40B4-BE49-F238E27FC236}">
                    <a16:creationId xmlns:a16="http://schemas.microsoft.com/office/drawing/2014/main" id="{C63C78DD-3554-7987-B14A-9D7659C988D9}"/>
                  </a:ext>
                </a:extLst>
              </p:cNvPr>
              <p:cNvSpPr/>
              <p:nvPr/>
            </p:nvSpPr>
            <p:spPr bwMode="gray">
              <a:xfrm>
                <a:off x="491109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6" name="Forme libre : forme 1855">
                <a:extLst>
                  <a:ext uri="{FF2B5EF4-FFF2-40B4-BE49-F238E27FC236}">
                    <a16:creationId xmlns:a16="http://schemas.microsoft.com/office/drawing/2014/main" id="{7A7FEF0E-4891-B18C-05DD-53570EB13BBF}"/>
                  </a:ext>
                </a:extLst>
              </p:cNvPr>
              <p:cNvSpPr/>
              <p:nvPr/>
            </p:nvSpPr>
            <p:spPr bwMode="gray">
              <a:xfrm>
                <a:off x="486156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7" name="Forme libre : forme 1856">
                <a:extLst>
                  <a:ext uri="{FF2B5EF4-FFF2-40B4-BE49-F238E27FC236}">
                    <a16:creationId xmlns:a16="http://schemas.microsoft.com/office/drawing/2014/main" id="{9B510CBD-DB47-2050-FA32-934D32DE20D3}"/>
                  </a:ext>
                </a:extLst>
              </p:cNvPr>
              <p:cNvSpPr/>
              <p:nvPr/>
            </p:nvSpPr>
            <p:spPr bwMode="gray">
              <a:xfrm>
                <a:off x="481330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8" name="Forme libre : forme 1857">
                <a:extLst>
                  <a:ext uri="{FF2B5EF4-FFF2-40B4-BE49-F238E27FC236}">
                    <a16:creationId xmlns:a16="http://schemas.microsoft.com/office/drawing/2014/main" id="{9BF5D771-DBEE-1C09-3EFC-A8589FC41190}"/>
                  </a:ext>
                </a:extLst>
              </p:cNvPr>
              <p:cNvSpPr/>
              <p:nvPr/>
            </p:nvSpPr>
            <p:spPr bwMode="gray">
              <a:xfrm>
                <a:off x="476377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9" name="Forme libre : forme 1858">
                <a:extLst>
                  <a:ext uri="{FF2B5EF4-FFF2-40B4-BE49-F238E27FC236}">
                    <a16:creationId xmlns:a16="http://schemas.microsoft.com/office/drawing/2014/main" id="{75CBD400-E309-5F03-B548-CE1E0FF856CD}"/>
                  </a:ext>
                </a:extLst>
              </p:cNvPr>
              <p:cNvSpPr/>
              <p:nvPr/>
            </p:nvSpPr>
            <p:spPr bwMode="gray">
              <a:xfrm>
                <a:off x="471551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0" name="Forme libre : forme 1859">
                <a:extLst>
                  <a:ext uri="{FF2B5EF4-FFF2-40B4-BE49-F238E27FC236}">
                    <a16:creationId xmlns:a16="http://schemas.microsoft.com/office/drawing/2014/main" id="{69E52260-7B5E-717B-34C2-7F7ED71F5502}"/>
                  </a:ext>
                </a:extLst>
              </p:cNvPr>
              <p:cNvSpPr/>
              <p:nvPr/>
            </p:nvSpPr>
            <p:spPr bwMode="gray">
              <a:xfrm>
                <a:off x="466598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1" name="Forme libre : forme 1860">
                <a:extLst>
                  <a:ext uri="{FF2B5EF4-FFF2-40B4-BE49-F238E27FC236}">
                    <a16:creationId xmlns:a16="http://schemas.microsoft.com/office/drawing/2014/main" id="{88912694-05E4-CDCE-55F5-80B6EF0E8BB4}"/>
                  </a:ext>
                </a:extLst>
              </p:cNvPr>
              <p:cNvSpPr/>
              <p:nvPr/>
            </p:nvSpPr>
            <p:spPr bwMode="gray">
              <a:xfrm>
                <a:off x="461772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2" name="Forme libre : forme 1861">
                <a:extLst>
                  <a:ext uri="{FF2B5EF4-FFF2-40B4-BE49-F238E27FC236}">
                    <a16:creationId xmlns:a16="http://schemas.microsoft.com/office/drawing/2014/main" id="{41055982-E101-9E64-2519-A3A39C5E9364}"/>
                  </a:ext>
                </a:extLst>
              </p:cNvPr>
              <p:cNvSpPr/>
              <p:nvPr/>
            </p:nvSpPr>
            <p:spPr bwMode="gray">
              <a:xfrm>
                <a:off x="456819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3" name="Forme libre : forme 1862">
                <a:extLst>
                  <a:ext uri="{FF2B5EF4-FFF2-40B4-BE49-F238E27FC236}">
                    <a16:creationId xmlns:a16="http://schemas.microsoft.com/office/drawing/2014/main" id="{93A9721A-35F0-206B-C171-0C4B8E310000}"/>
                  </a:ext>
                </a:extLst>
              </p:cNvPr>
              <p:cNvSpPr/>
              <p:nvPr/>
            </p:nvSpPr>
            <p:spPr bwMode="gray">
              <a:xfrm>
                <a:off x="451866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4" name="Forme libre : forme 1863">
                <a:extLst>
                  <a:ext uri="{FF2B5EF4-FFF2-40B4-BE49-F238E27FC236}">
                    <a16:creationId xmlns:a16="http://schemas.microsoft.com/office/drawing/2014/main" id="{E8CFBC5B-F898-5ABF-146D-6C42C655BD41}"/>
                  </a:ext>
                </a:extLst>
              </p:cNvPr>
              <p:cNvSpPr/>
              <p:nvPr/>
            </p:nvSpPr>
            <p:spPr bwMode="gray">
              <a:xfrm>
                <a:off x="447040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5" name="Forme libre : forme 1864">
                <a:extLst>
                  <a:ext uri="{FF2B5EF4-FFF2-40B4-BE49-F238E27FC236}">
                    <a16:creationId xmlns:a16="http://schemas.microsoft.com/office/drawing/2014/main" id="{33755BE4-9D0F-8C36-AC50-5902B8ED7513}"/>
                  </a:ext>
                </a:extLst>
              </p:cNvPr>
              <p:cNvSpPr/>
              <p:nvPr/>
            </p:nvSpPr>
            <p:spPr bwMode="gray">
              <a:xfrm>
                <a:off x="442087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6" name="Forme libre : forme 1865">
                <a:extLst>
                  <a:ext uri="{FF2B5EF4-FFF2-40B4-BE49-F238E27FC236}">
                    <a16:creationId xmlns:a16="http://schemas.microsoft.com/office/drawing/2014/main" id="{AC3984FB-1D76-49BD-976F-6872C2A8B298}"/>
                  </a:ext>
                </a:extLst>
              </p:cNvPr>
              <p:cNvSpPr/>
              <p:nvPr/>
            </p:nvSpPr>
            <p:spPr bwMode="gray">
              <a:xfrm>
                <a:off x="437261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7" name="Forme libre : forme 1866">
                <a:extLst>
                  <a:ext uri="{FF2B5EF4-FFF2-40B4-BE49-F238E27FC236}">
                    <a16:creationId xmlns:a16="http://schemas.microsoft.com/office/drawing/2014/main" id="{53F1AAE8-6B28-4C3E-65BF-CD1AF2DFFDDD}"/>
                  </a:ext>
                </a:extLst>
              </p:cNvPr>
              <p:cNvSpPr/>
              <p:nvPr/>
            </p:nvSpPr>
            <p:spPr bwMode="gray">
              <a:xfrm>
                <a:off x="432308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8" name="Forme libre : forme 1867">
                <a:extLst>
                  <a:ext uri="{FF2B5EF4-FFF2-40B4-BE49-F238E27FC236}">
                    <a16:creationId xmlns:a16="http://schemas.microsoft.com/office/drawing/2014/main" id="{481C62A9-2F6D-4AB7-C1DD-50D3F7661825}"/>
                  </a:ext>
                </a:extLst>
              </p:cNvPr>
              <p:cNvSpPr/>
              <p:nvPr/>
            </p:nvSpPr>
            <p:spPr bwMode="gray">
              <a:xfrm>
                <a:off x="427355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9" name="Forme libre : forme 1868">
                <a:extLst>
                  <a:ext uri="{FF2B5EF4-FFF2-40B4-BE49-F238E27FC236}">
                    <a16:creationId xmlns:a16="http://schemas.microsoft.com/office/drawing/2014/main" id="{6C648F0A-0707-25E5-D8C4-0D3CE6448A9B}"/>
                  </a:ext>
                </a:extLst>
              </p:cNvPr>
              <p:cNvSpPr/>
              <p:nvPr/>
            </p:nvSpPr>
            <p:spPr bwMode="gray">
              <a:xfrm>
                <a:off x="422529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0" name="Forme libre : forme 1869">
                <a:extLst>
                  <a:ext uri="{FF2B5EF4-FFF2-40B4-BE49-F238E27FC236}">
                    <a16:creationId xmlns:a16="http://schemas.microsoft.com/office/drawing/2014/main" id="{20BB7BB8-5D90-D739-ABEF-FB9E5A8C5483}"/>
                  </a:ext>
                </a:extLst>
              </p:cNvPr>
              <p:cNvSpPr/>
              <p:nvPr/>
            </p:nvSpPr>
            <p:spPr bwMode="gray">
              <a:xfrm>
                <a:off x="417576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1" name="Forme libre : forme 1870">
                <a:extLst>
                  <a:ext uri="{FF2B5EF4-FFF2-40B4-BE49-F238E27FC236}">
                    <a16:creationId xmlns:a16="http://schemas.microsoft.com/office/drawing/2014/main" id="{A22A1FE3-F6BD-2F23-37B9-9B701EB20519}"/>
                  </a:ext>
                </a:extLst>
              </p:cNvPr>
              <p:cNvSpPr/>
              <p:nvPr/>
            </p:nvSpPr>
            <p:spPr bwMode="gray">
              <a:xfrm>
                <a:off x="412750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2" name="Forme libre : forme 1871">
                <a:extLst>
                  <a:ext uri="{FF2B5EF4-FFF2-40B4-BE49-F238E27FC236}">
                    <a16:creationId xmlns:a16="http://schemas.microsoft.com/office/drawing/2014/main" id="{5E76D39A-ACDC-1503-5115-CD1F8C297312}"/>
                  </a:ext>
                </a:extLst>
              </p:cNvPr>
              <p:cNvSpPr/>
              <p:nvPr/>
            </p:nvSpPr>
            <p:spPr bwMode="gray">
              <a:xfrm>
                <a:off x="407797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3" name="Forme libre : forme 1872">
                <a:extLst>
                  <a:ext uri="{FF2B5EF4-FFF2-40B4-BE49-F238E27FC236}">
                    <a16:creationId xmlns:a16="http://schemas.microsoft.com/office/drawing/2014/main" id="{FFDD258A-25F9-EC1A-C1F6-0E5F13F407E8}"/>
                  </a:ext>
                </a:extLst>
              </p:cNvPr>
              <p:cNvSpPr/>
              <p:nvPr/>
            </p:nvSpPr>
            <p:spPr bwMode="gray">
              <a:xfrm>
                <a:off x="402844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4" name="Forme libre : forme 1873">
                <a:extLst>
                  <a:ext uri="{FF2B5EF4-FFF2-40B4-BE49-F238E27FC236}">
                    <a16:creationId xmlns:a16="http://schemas.microsoft.com/office/drawing/2014/main" id="{D540743F-6E38-9C07-660F-C4952A58DCCF}"/>
                  </a:ext>
                </a:extLst>
              </p:cNvPr>
              <p:cNvSpPr/>
              <p:nvPr/>
            </p:nvSpPr>
            <p:spPr bwMode="gray">
              <a:xfrm>
                <a:off x="398018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5" name="Forme libre : forme 1874">
                <a:extLst>
                  <a:ext uri="{FF2B5EF4-FFF2-40B4-BE49-F238E27FC236}">
                    <a16:creationId xmlns:a16="http://schemas.microsoft.com/office/drawing/2014/main" id="{6C09360C-8DFE-99F2-3CB9-2A7F81F510FE}"/>
                  </a:ext>
                </a:extLst>
              </p:cNvPr>
              <p:cNvSpPr/>
              <p:nvPr/>
            </p:nvSpPr>
            <p:spPr bwMode="gray">
              <a:xfrm>
                <a:off x="393065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6" name="Forme libre : forme 1875">
                <a:extLst>
                  <a:ext uri="{FF2B5EF4-FFF2-40B4-BE49-F238E27FC236}">
                    <a16:creationId xmlns:a16="http://schemas.microsoft.com/office/drawing/2014/main" id="{47BA9CDB-52DD-1492-4DE1-6437E3BA687D}"/>
                  </a:ext>
                </a:extLst>
              </p:cNvPr>
              <p:cNvSpPr/>
              <p:nvPr/>
            </p:nvSpPr>
            <p:spPr bwMode="gray">
              <a:xfrm>
                <a:off x="388239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7" name="Forme libre : forme 1876">
                <a:extLst>
                  <a:ext uri="{FF2B5EF4-FFF2-40B4-BE49-F238E27FC236}">
                    <a16:creationId xmlns:a16="http://schemas.microsoft.com/office/drawing/2014/main" id="{1ABBA6B9-0038-60BA-32C8-5696DDD165A7}"/>
                  </a:ext>
                </a:extLst>
              </p:cNvPr>
              <p:cNvSpPr/>
              <p:nvPr/>
            </p:nvSpPr>
            <p:spPr bwMode="gray">
              <a:xfrm>
                <a:off x="383286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8" name="Forme libre : forme 1877">
                <a:extLst>
                  <a:ext uri="{FF2B5EF4-FFF2-40B4-BE49-F238E27FC236}">
                    <a16:creationId xmlns:a16="http://schemas.microsoft.com/office/drawing/2014/main" id="{006E4B29-3AC8-37C3-2B5A-A4D9BACE7CBF}"/>
                  </a:ext>
                </a:extLst>
              </p:cNvPr>
              <p:cNvSpPr/>
              <p:nvPr/>
            </p:nvSpPr>
            <p:spPr bwMode="gray">
              <a:xfrm>
                <a:off x="378333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9" name="Forme libre : forme 1878">
                <a:extLst>
                  <a:ext uri="{FF2B5EF4-FFF2-40B4-BE49-F238E27FC236}">
                    <a16:creationId xmlns:a16="http://schemas.microsoft.com/office/drawing/2014/main" id="{A2388249-187F-3E05-481E-1BE844A9349D}"/>
                  </a:ext>
                </a:extLst>
              </p:cNvPr>
              <p:cNvSpPr/>
              <p:nvPr/>
            </p:nvSpPr>
            <p:spPr bwMode="gray">
              <a:xfrm>
                <a:off x="373507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0" name="Forme libre : forme 1879">
                <a:extLst>
                  <a:ext uri="{FF2B5EF4-FFF2-40B4-BE49-F238E27FC236}">
                    <a16:creationId xmlns:a16="http://schemas.microsoft.com/office/drawing/2014/main" id="{13C44511-C678-57F6-CEE7-A790DA621E90}"/>
                  </a:ext>
                </a:extLst>
              </p:cNvPr>
              <p:cNvSpPr/>
              <p:nvPr/>
            </p:nvSpPr>
            <p:spPr bwMode="gray">
              <a:xfrm>
                <a:off x="368554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1" name="Forme libre : forme 1880">
                <a:extLst>
                  <a:ext uri="{FF2B5EF4-FFF2-40B4-BE49-F238E27FC236}">
                    <a16:creationId xmlns:a16="http://schemas.microsoft.com/office/drawing/2014/main" id="{1EE898AD-5478-D3F0-5BDD-98D449567FD8}"/>
                  </a:ext>
                </a:extLst>
              </p:cNvPr>
              <p:cNvSpPr/>
              <p:nvPr/>
            </p:nvSpPr>
            <p:spPr bwMode="gray">
              <a:xfrm>
                <a:off x="363728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2" name="Forme libre : forme 1881">
                <a:extLst>
                  <a:ext uri="{FF2B5EF4-FFF2-40B4-BE49-F238E27FC236}">
                    <a16:creationId xmlns:a16="http://schemas.microsoft.com/office/drawing/2014/main" id="{F92848C3-A804-8A5D-ED09-F4BF10908387}"/>
                  </a:ext>
                </a:extLst>
              </p:cNvPr>
              <p:cNvSpPr/>
              <p:nvPr/>
            </p:nvSpPr>
            <p:spPr bwMode="gray">
              <a:xfrm>
                <a:off x="358775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3" name="Forme libre : forme 1882">
                <a:extLst>
                  <a:ext uri="{FF2B5EF4-FFF2-40B4-BE49-F238E27FC236}">
                    <a16:creationId xmlns:a16="http://schemas.microsoft.com/office/drawing/2014/main" id="{FB4C69F4-E4E6-18A1-8AC0-2B6AC23033F1}"/>
                  </a:ext>
                </a:extLst>
              </p:cNvPr>
              <p:cNvSpPr/>
              <p:nvPr/>
            </p:nvSpPr>
            <p:spPr bwMode="gray">
              <a:xfrm>
                <a:off x="192151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4" name="Forme libre : forme 1883">
                <a:extLst>
                  <a:ext uri="{FF2B5EF4-FFF2-40B4-BE49-F238E27FC236}">
                    <a16:creationId xmlns:a16="http://schemas.microsoft.com/office/drawing/2014/main" id="{8DF006AB-0DCA-32CB-EA57-0BD74BB4BF60}"/>
                  </a:ext>
                </a:extLst>
              </p:cNvPr>
              <p:cNvSpPr/>
              <p:nvPr/>
            </p:nvSpPr>
            <p:spPr bwMode="gray">
              <a:xfrm>
                <a:off x="187198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5" name="Forme libre : forme 1884">
                <a:extLst>
                  <a:ext uri="{FF2B5EF4-FFF2-40B4-BE49-F238E27FC236}">
                    <a16:creationId xmlns:a16="http://schemas.microsoft.com/office/drawing/2014/main" id="{DBEB540D-ACD0-4689-583E-408BF96F91A1}"/>
                  </a:ext>
                </a:extLst>
              </p:cNvPr>
              <p:cNvSpPr/>
              <p:nvPr/>
            </p:nvSpPr>
            <p:spPr bwMode="gray">
              <a:xfrm>
                <a:off x="1725930" y="33159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6" name="Forme libre : forme 1885">
                <a:extLst>
                  <a:ext uri="{FF2B5EF4-FFF2-40B4-BE49-F238E27FC236}">
                    <a16:creationId xmlns:a16="http://schemas.microsoft.com/office/drawing/2014/main" id="{050FBBEE-1291-2887-0980-C798BA8B653D}"/>
                  </a:ext>
                </a:extLst>
              </p:cNvPr>
              <p:cNvSpPr/>
              <p:nvPr/>
            </p:nvSpPr>
            <p:spPr bwMode="gray">
              <a:xfrm>
                <a:off x="1578610" y="3315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7" name="Forme libre : forme 1886">
                <a:extLst>
                  <a:ext uri="{FF2B5EF4-FFF2-40B4-BE49-F238E27FC236}">
                    <a16:creationId xmlns:a16="http://schemas.microsoft.com/office/drawing/2014/main" id="{3FED68AB-D187-1673-C4F9-BEEFAB6ECAA1}"/>
                  </a:ext>
                </a:extLst>
              </p:cNvPr>
              <p:cNvSpPr/>
              <p:nvPr/>
            </p:nvSpPr>
            <p:spPr bwMode="gray">
              <a:xfrm>
                <a:off x="1529080" y="3315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8" name="Forme libre : forme 1887">
                <a:extLst>
                  <a:ext uri="{FF2B5EF4-FFF2-40B4-BE49-F238E27FC236}">
                    <a16:creationId xmlns:a16="http://schemas.microsoft.com/office/drawing/2014/main" id="{80E5B88E-AEA7-8DFF-E839-829C648D0CDE}"/>
                  </a:ext>
                </a:extLst>
              </p:cNvPr>
              <p:cNvSpPr/>
              <p:nvPr/>
            </p:nvSpPr>
            <p:spPr bwMode="gray">
              <a:xfrm>
                <a:off x="1480820" y="3315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9" name="Forme libre : forme 1888">
                <a:extLst>
                  <a:ext uri="{FF2B5EF4-FFF2-40B4-BE49-F238E27FC236}">
                    <a16:creationId xmlns:a16="http://schemas.microsoft.com/office/drawing/2014/main" id="{9B3CEB3D-834A-4241-E8C4-0421C3C04D02}"/>
                  </a:ext>
                </a:extLst>
              </p:cNvPr>
              <p:cNvSpPr/>
              <p:nvPr/>
            </p:nvSpPr>
            <p:spPr bwMode="gray">
              <a:xfrm>
                <a:off x="1431290" y="3315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0" name="Forme libre : forme 1889">
                <a:extLst>
                  <a:ext uri="{FF2B5EF4-FFF2-40B4-BE49-F238E27FC236}">
                    <a16:creationId xmlns:a16="http://schemas.microsoft.com/office/drawing/2014/main" id="{AEA152FB-0B14-A8BE-6C54-B925EBBAD8F4}"/>
                  </a:ext>
                </a:extLst>
              </p:cNvPr>
              <p:cNvSpPr/>
              <p:nvPr/>
            </p:nvSpPr>
            <p:spPr bwMode="gray">
              <a:xfrm>
                <a:off x="1381760" y="3315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1" name="Forme libre : forme 1890">
                <a:extLst>
                  <a:ext uri="{FF2B5EF4-FFF2-40B4-BE49-F238E27FC236}">
                    <a16:creationId xmlns:a16="http://schemas.microsoft.com/office/drawing/2014/main" id="{D7DF6A05-4942-0983-6746-885DABC79E75}"/>
                  </a:ext>
                </a:extLst>
              </p:cNvPr>
              <p:cNvSpPr/>
              <p:nvPr/>
            </p:nvSpPr>
            <p:spPr bwMode="gray">
              <a:xfrm>
                <a:off x="1333500" y="3315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2" name="Forme libre : forme 1891">
                <a:extLst>
                  <a:ext uri="{FF2B5EF4-FFF2-40B4-BE49-F238E27FC236}">
                    <a16:creationId xmlns:a16="http://schemas.microsoft.com/office/drawing/2014/main" id="{D855719E-6A7F-82EE-FFD7-6E3630FAE83D}"/>
                  </a:ext>
                </a:extLst>
              </p:cNvPr>
              <p:cNvSpPr/>
              <p:nvPr/>
            </p:nvSpPr>
            <p:spPr bwMode="gray">
              <a:xfrm>
                <a:off x="1283970" y="3315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93" name="Forme libre : forme 1892">
                <a:extLst>
                  <a:ext uri="{FF2B5EF4-FFF2-40B4-BE49-F238E27FC236}">
                    <a16:creationId xmlns:a16="http://schemas.microsoft.com/office/drawing/2014/main" id="{FFF54157-CA57-C27B-7158-3CA451A0C07D}"/>
                  </a:ext>
                </a:extLst>
              </p:cNvPr>
              <p:cNvSpPr/>
              <p:nvPr/>
            </p:nvSpPr>
            <p:spPr bwMode="gray">
              <a:xfrm>
                <a:off x="1235710" y="3315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94" name="Forme libre : forme 1893">
                <a:extLst>
                  <a:ext uri="{FF2B5EF4-FFF2-40B4-BE49-F238E27FC236}">
                    <a16:creationId xmlns:a16="http://schemas.microsoft.com/office/drawing/2014/main" id="{049AD8AC-4A7A-69E8-6425-07BE0385329E}"/>
                  </a:ext>
                </a:extLst>
              </p:cNvPr>
              <p:cNvSpPr/>
              <p:nvPr/>
            </p:nvSpPr>
            <p:spPr bwMode="gray">
              <a:xfrm>
                <a:off x="1186180" y="3315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95" name="Forme libre : forme 1894">
                <a:extLst>
                  <a:ext uri="{FF2B5EF4-FFF2-40B4-BE49-F238E27FC236}">
                    <a16:creationId xmlns:a16="http://schemas.microsoft.com/office/drawing/2014/main" id="{0E874E82-46E9-03DF-DDBA-8417B6A44A89}"/>
                  </a:ext>
                </a:extLst>
              </p:cNvPr>
              <p:cNvSpPr/>
              <p:nvPr/>
            </p:nvSpPr>
            <p:spPr bwMode="gray">
              <a:xfrm>
                <a:off x="1136650" y="33159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96" name="Forme libre : forme 1895">
                <a:extLst>
                  <a:ext uri="{FF2B5EF4-FFF2-40B4-BE49-F238E27FC236}">
                    <a16:creationId xmlns:a16="http://schemas.microsoft.com/office/drawing/2014/main" id="{CDE0DB38-30E4-16B1-BC4B-68BCBA1F9C8F}"/>
                  </a:ext>
                </a:extLst>
              </p:cNvPr>
              <p:cNvSpPr/>
              <p:nvPr/>
            </p:nvSpPr>
            <p:spPr bwMode="gray">
              <a:xfrm>
                <a:off x="6675119" y="3266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97" name="Forme libre : forme 1896">
                <a:extLst>
                  <a:ext uri="{FF2B5EF4-FFF2-40B4-BE49-F238E27FC236}">
                    <a16:creationId xmlns:a16="http://schemas.microsoft.com/office/drawing/2014/main" id="{B907428A-59A5-C45D-071D-9C6A86EE26D5}"/>
                  </a:ext>
                </a:extLst>
              </p:cNvPr>
              <p:cNvSpPr/>
              <p:nvPr/>
            </p:nvSpPr>
            <p:spPr bwMode="gray">
              <a:xfrm>
                <a:off x="6626859" y="3266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98" name="Forme libre : forme 1897">
                <a:extLst>
                  <a:ext uri="{FF2B5EF4-FFF2-40B4-BE49-F238E27FC236}">
                    <a16:creationId xmlns:a16="http://schemas.microsoft.com/office/drawing/2014/main" id="{53FDC29A-E79F-41A6-8989-FFF640F94759}"/>
                  </a:ext>
                </a:extLst>
              </p:cNvPr>
              <p:cNvSpPr/>
              <p:nvPr/>
            </p:nvSpPr>
            <p:spPr bwMode="gray">
              <a:xfrm>
                <a:off x="6577330" y="3266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99" name="Forme libre : forme 1898">
                <a:extLst>
                  <a:ext uri="{FF2B5EF4-FFF2-40B4-BE49-F238E27FC236}">
                    <a16:creationId xmlns:a16="http://schemas.microsoft.com/office/drawing/2014/main" id="{9F3782C0-760E-CFDD-1EE1-D2A8AFC1B398}"/>
                  </a:ext>
                </a:extLst>
              </p:cNvPr>
              <p:cNvSpPr/>
              <p:nvPr/>
            </p:nvSpPr>
            <p:spPr bwMode="gray">
              <a:xfrm>
                <a:off x="6529069" y="3266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00" name="Forme libre : forme 1899">
                <a:extLst>
                  <a:ext uri="{FF2B5EF4-FFF2-40B4-BE49-F238E27FC236}">
                    <a16:creationId xmlns:a16="http://schemas.microsoft.com/office/drawing/2014/main" id="{17A3E68F-DB3B-7B53-E243-4B3E0D580029}"/>
                  </a:ext>
                </a:extLst>
              </p:cNvPr>
              <p:cNvSpPr/>
              <p:nvPr/>
            </p:nvSpPr>
            <p:spPr bwMode="gray">
              <a:xfrm>
                <a:off x="6479540" y="3266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01" name="Forme libre : forme 1900">
                <a:extLst>
                  <a:ext uri="{FF2B5EF4-FFF2-40B4-BE49-F238E27FC236}">
                    <a16:creationId xmlns:a16="http://schemas.microsoft.com/office/drawing/2014/main" id="{A381CAC9-B28E-E868-0A45-6B82E8474D25}"/>
                  </a:ext>
                </a:extLst>
              </p:cNvPr>
              <p:cNvSpPr/>
              <p:nvPr/>
            </p:nvSpPr>
            <p:spPr bwMode="gray">
              <a:xfrm>
                <a:off x="643001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02" name="Forme libre : forme 1901">
                <a:extLst>
                  <a:ext uri="{FF2B5EF4-FFF2-40B4-BE49-F238E27FC236}">
                    <a16:creationId xmlns:a16="http://schemas.microsoft.com/office/drawing/2014/main" id="{22183229-82A9-DA92-ABCA-129AC201B1EC}"/>
                  </a:ext>
                </a:extLst>
              </p:cNvPr>
              <p:cNvSpPr/>
              <p:nvPr/>
            </p:nvSpPr>
            <p:spPr bwMode="gray">
              <a:xfrm>
                <a:off x="638175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03" name="Forme libre : forme 1902">
                <a:extLst>
                  <a:ext uri="{FF2B5EF4-FFF2-40B4-BE49-F238E27FC236}">
                    <a16:creationId xmlns:a16="http://schemas.microsoft.com/office/drawing/2014/main" id="{0E1E62C3-CE63-2329-8936-6ABEBB242BA8}"/>
                  </a:ext>
                </a:extLst>
              </p:cNvPr>
              <p:cNvSpPr/>
              <p:nvPr/>
            </p:nvSpPr>
            <p:spPr bwMode="gray">
              <a:xfrm>
                <a:off x="633222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04" name="Forme libre : forme 1903">
                <a:extLst>
                  <a:ext uri="{FF2B5EF4-FFF2-40B4-BE49-F238E27FC236}">
                    <a16:creationId xmlns:a16="http://schemas.microsoft.com/office/drawing/2014/main" id="{3D538ADC-0383-EFA1-A4B5-EA354EA07003}"/>
                  </a:ext>
                </a:extLst>
              </p:cNvPr>
              <p:cNvSpPr/>
              <p:nvPr/>
            </p:nvSpPr>
            <p:spPr bwMode="gray">
              <a:xfrm>
                <a:off x="628396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05" name="Forme libre : forme 1904">
                <a:extLst>
                  <a:ext uri="{FF2B5EF4-FFF2-40B4-BE49-F238E27FC236}">
                    <a16:creationId xmlns:a16="http://schemas.microsoft.com/office/drawing/2014/main" id="{54291A93-C583-A89F-7907-A4BBA1BC1E6B}"/>
                  </a:ext>
                </a:extLst>
              </p:cNvPr>
              <p:cNvSpPr/>
              <p:nvPr/>
            </p:nvSpPr>
            <p:spPr bwMode="gray">
              <a:xfrm>
                <a:off x="623443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06" name="Forme libre : forme 1905">
                <a:extLst>
                  <a:ext uri="{FF2B5EF4-FFF2-40B4-BE49-F238E27FC236}">
                    <a16:creationId xmlns:a16="http://schemas.microsoft.com/office/drawing/2014/main" id="{0A22D771-F07F-8618-D9BF-8C2473BE41F4}"/>
                  </a:ext>
                </a:extLst>
              </p:cNvPr>
              <p:cNvSpPr/>
              <p:nvPr/>
            </p:nvSpPr>
            <p:spPr bwMode="gray">
              <a:xfrm>
                <a:off x="618490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07" name="Forme libre : forme 1906">
                <a:extLst>
                  <a:ext uri="{FF2B5EF4-FFF2-40B4-BE49-F238E27FC236}">
                    <a16:creationId xmlns:a16="http://schemas.microsoft.com/office/drawing/2014/main" id="{FD0D2341-78C1-52E1-7F97-9C87740E3221}"/>
                  </a:ext>
                </a:extLst>
              </p:cNvPr>
              <p:cNvSpPr/>
              <p:nvPr/>
            </p:nvSpPr>
            <p:spPr bwMode="gray">
              <a:xfrm>
                <a:off x="613664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08" name="Forme libre : forme 1907">
                <a:extLst>
                  <a:ext uri="{FF2B5EF4-FFF2-40B4-BE49-F238E27FC236}">
                    <a16:creationId xmlns:a16="http://schemas.microsoft.com/office/drawing/2014/main" id="{77F311B0-0890-D77C-5027-75108FF64270}"/>
                  </a:ext>
                </a:extLst>
              </p:cNvPr>
              <p:cNvSpPr/>
              <p:nvPr/>
            </p:nvSpPr>
            <p:spPr bwMode="gray">
              <a:xfrm>
                <a:off x="608711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09" name="Forme libre : forme 1908">
                <a:extLst>
                  <a:ext uri="{FF2B5EF4-FFF2-40B4-BE49-F238E27FC236}">
                    <a16:creationId xmlns:a16="http://schemas.microsoft.com/office/drawing/2014/main" id="{B3A70DAA-52B9-784E-334F-6B48D5013557}"/>
                  </a:ext>
                </a:extLst>
              </p:cNvPr>
              <p:cNvSpPr/>
              <p:nvPr/>
            </p:nvSpPr>
            <p:spPr bwMode="gray">
              <a:xfrm>
                <a:off x="603885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10" name="Forme libre : forme 1909">
                <a:extLst>
                  <a:ext uri="{FF2B5EF4-FFF2-40B4-BE49-F238E27FC236}">
                    <a16:creationId xmlns:a16="http://schemas.microsoft.com/office/drawing/2014/main" id="{5635F2B2-99A4-A039-4978-6D74E5B8F170}"/>
                  </a:ext>
                </a:extLst>
              </p:cNvPr>
              <p:cNvSpPr/>
              <p:nvPr/>
            </p:nvSpPr>
            <p:spPr bwMode="gray">
              <a:xfrm>
                <a:off x="598932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11" name="Forme libre : forme 1910">
                <a:extLst>
                  <a:ext uri="{FF2B5EF4-FFF2-40B4-BE49-F238E27FC236}">
                    <a16:creationId xmlns:a16="http://schemas.microsoft.com/office/drawing/2014/main" id="{BEA8DC36-7011-2AB1-1C33-456C9F15E19B}"/>
                  </a:ext>
                </a:extLst>
              </p:cNvPr>
              <p:cNvSpPr/>
              <p:nvPr/>
            </p:nvSpPr>
            <p:spPr bwMode="gray">
              <a:xfrm>
                <a:off x="594106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12" name="Forme libre : forme 1911">
                <a:extLst>
                  <a:ext uri="{FF2B5EF4-FFF2-40B4-BE49-F238E27FC236}">
                    <a16:creationId xmlns:a16="http://schemas.microsoft.com/office/drawing/2014/main" id="{88A1B305-B816-F067-3DEB-AC99A830BE5F}"/>
                  </a:ext>
                </a:extLst>
              </p:cNvPr>
              <p:cNvSpPr/>
              <p:nvPr/>
            </p:nvSpPr>
            <p:spPr bwMode="gray">
              <a:xfrm>
                <a:off x="589153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13" name="Forme libre : forme 1912">
                <a:extLst>
                  <a:ext uri="{FF2B5EF4-FFF2-40B4-BE49-F238E27FC236}">
                    <a16:creationId xmlns:a16="http://schemas.microsoft.com/office/drawing/2014/main" id="{904B79D7-727A-2248-BB3E-8648F218A53D}"/>
                  </a:ext>
                </a:extLst>
              </p:cNvPr>
              <p:cNvSpPr/>
              <p:nvPr/>
            </p:nvSpPr>
            <p:spPr bwMode="gray">
              <a:xfrm>
                <a:off x="584200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14" name="Forme libre : forme 1913">
                <a:extLst>
                  <a:ext uri="{FF2B5EF4-FFF2-40B4-BE49-F238E27FC236}">
                    <a16:creationId xmlns:a16="http://schemas.microsoft.com/office/drawing/2014/main" id="{7C5C9138-906F-E241-9B51-F3C0609D779F}"/>
                  </a:ext>
                </a:extLst>
              </p:cNvPr>
              <p:cNvSpPr/>
              <p:nvPr/>
            </p:nvSpPr>
            <p:spPr bwMode="gray">
              <a:xfrm>
                <a:off x="579374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15" name="Forme libre : forme 1914">
                <a:extLst>
                  <a:ext uri="{FF2B5EF4-FFF2-40B4-BE49-F238E27FC236}">
                    <a16:creationId xmlns:a16="http://schemas.microsoft.com/office/drawing/2014/main" id="{4511CCAC-DD0F-8A2F-6ACE-FF80C92DEA22}"/>
                  </a:ext>
                </a:extLst>
              </p:cNvPr>
              <p:cNvSpPr/>
              <p:nvPr/>
            </p:nvSpPr>
            <p:spPr bwMode="gray">
              <a:xfrm>
                <a:off x="574421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16" name="Forme libre : forme 1915">
                <a:extLst>
                  <a:ext uri="{FF2B5EF4-FFF2-40B4-BE49-F238E27FC236}">
                    <a16:creationId xmlns:a16="http://schemas.microsoft.com/office/drawing/2014/main" id="{C5B3081A-038A-D878-2D3B-13622F87884C}"/>
                  </a:ext>
                </a:extLst>
              </p:cNvPr>
              <p:cNvSpPr/>
              <p:nvPr/>
            </p:nvSpPr>
            <p:spPr bwMode="gray">
              <a:xfrm>
                <a:off x="569595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17" name="Forme libre : forme 1916">
                <a:extLst>
                  <a:ext uri="{FF2B5EF4-FFF2-40B4-BE49-F238E27FC236}">
                    <a16:creationId xmlns:a16="http://schemas.microsoft.com/office/drawing/2014/main" id="{F7A2CC79-2593-1E1A-9D69-F8AB412F7C10}"/>
                  </a:ext>
                </a:extLst>
              </p:cNvPr>
              <p:cNvSpPr/>
              <p:nvPr/>
            </p:nvSpPr>
            <p:spPr bwMode="gray">
              <a:xfrm>
                <a:off x="564642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18" name="Forme libre : forme 1917">
                <a:extLst>
                  <a:ext uri="{FF2B5EF4-FFF2-40B4-BE49-F238E27FC236}">
                    <a16:creationId xmlns:a16="http://schemas.microsoft.com/office/drawing/2014/main" id="{FBF5604C-07A0-E10C-78FE-8B13BBF61D3E}"/>
                  </a:ext>
                </a:extLst>
              </p:cNvPr>
              <p:cNvSpPr/>
              <p:nvPr/>
            </p:nvSpPr>
            <p:spPr bwMode="gray">
              <a:xfrm>
                <a:off x="559689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19" name="Forme libre : forme 1918">
                <a:extLst>
                  <a:ext uri="{FF2B5EF4-FFF2-40B4-BE49-F238E27FC236}">
                    <a16:creationId xmlns:a16="http://schemas.microsoft.com/office/drawing/2014/main" id="{534C44A6-3548-C957-9388-F5A7ADB38763}"/>
                  </a:ext>
                </a:extLst>
              </p:cNvPr>
              <p:cNvSpPr/>
              <p:nvPr/>
            </p:nvSpPr>
            <p:spPr bwMode="gray">
              <a:xfrm>
                <a:off x="554863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20" name="Forme libre : forme 1919">
                <a:extLst>
                  <a:ext uri="{FF2B5EF4-FFF2-40B4-BE49-F238E27FC236}">
                    <a16:creationId xmlns:a16="http://schemas.microsoft.com/office/drawing/2014/main" id="{D285DF77-9541-379F-9AE1-41F568F2FE26}"/>
                  </a:ext>
                </a:extLst>
              </p:cNvPr>
              <p:cNvSpPr/>
              <p:nvPr/>
            </p:nvSpPr>
            <p:spPr bwMode="gray">
              <a:xfrm>
                <a:off x="549910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21" name="Forme libre : forme 1920">
                <a:extLst>
                  <a:ext uri="{FF2B5EF4-FFF2-40B4-BE49-F238E27FC236}">
                    <a16:creationId xmlns:a16="http://schemas.microsoft.com/office/drawing/2014/main" id="{91E8DCE9-F982-928C-E81B-75CF59A89CD0}"/>
                  </a:ext>
                </a:extLst>
              </p:cNvPr>
              <p:cNvSpPr/>
              <p:nvPr/>
            </p:nvSpPr>
            <p:spPr bwMode="gray">
              <a:xfrm>
                <a:off x="545084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22" name="Forme libre : forme 1921">
                <a:extLst>
                  <a:ext uri="{FF2B5EF4-FFF2-40B4-BE49-F238E27FC236}">
                    <a16:creationId xmlns:a16="http://schemas.microsoft.com/office/drawing/2014/main" id="{3D351270-C2F6-5B9A-4297-55F79F5D8EFC}"/>
                  </a:ext>
                </a:extLst>
              </p:cNvPr>
              <p:cNvSpPr/>
              <p:nvPr/>
            </p:nvSpPr>
            <p:spPr bwMode="gray">
              <a:xfrm>
                <a:off x="540131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23" name="Forme libre : forme 1922">
                <a:extLst>
                  <a:ext uri="{FF2B5EF4-FFF2-40B4-BE49-F238E27FC236}">
                    <a16:creationId xmlns:a16="http://schemas.microsoft.com/office/drawing/2014/main" id="{042EDD8A-78EB-E3C5-F635-C517240886A5}"/>
                  </a:ext>
                </a:extLst>
              </p:cNvPr>
              <p:cNvSpPr/>
              <p:nvPr/>
            </p:nvSpPr>
            <p:spPr bwMode="gray">
              <a:xfrm>
                <a:off x="535178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24" name="Forme libre : forme 1923">
                <a:extLst>
                  <a:ext uri="{FF2B5EF4-FFF2-40B4-BE49-F238E27FC236}">
                    <a16:creationId xmlns:a16="http://schemas.microsoft.com/office/drawing/2014/main" id="{8BFE3FBE-6E70-CBEB-BF3B-3EF784176BDB}"/>
                  </a:ext>
                </a:extLst>
              </p:cNvPr>
              <p:cNvSpPr/>
              <p:nvPr/>
            </p:nvSpPr>
            <p:spPr bwMode="gray">
              <a:xfrm>
                <a:off x="530352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25" name="Forme libre : forme 1924">
                <a:extLst>
                  <a:ext uri="{FF2B5EF4-FFF2-40B4-BE49-F238E27FC236}">
                    <a16:creationId xmlns:a16="http://schemas.microsoft.com/office/drawing/2014/main" id="{98AFDDFF-A396-021F-C3FA-39D3B0B16F4A}"/>
                  </a:ext>
                </a:extLst>
              </p:cNvPr>
              <p:cNvSpPr/>
              <p:nvPr/>
            </p:nvSpPr>
            <p:spPr bwMode="gray">
              <a:xfrm>
                <a:off x="525399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26" name="Forme libre : forme 1925">
                <a:extLst>
                  <a:ext uri="{FF2B5EF4-FFF2-40B4-BE49-F238E27FC236}">
                    <a16:creationId xmlns:a16="http://schemas.microsoft.com/office/drawing/2014/main" id="{649B1F15-A152-95BC-65F5-6EB622DD15EF}"/>
                  </a:ext>
                </a:extLst>
              </p:cNvPr>
              <p:cNvSpPr/>
              <p:nvPr/>
            </p:nvSpPr>
            <p:spPr bwMode="gray">
              <a:xfrm>
                <a:off x="520573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27" name="Forme libre : forme 1926">
                <a:extLst>
                  <a:ext uri="{FF2B5EF4-FFF2-40B4-BE49-F238E27FC236}">
                    <a16:creationId xmlns:a16="http://schemas.microsoft.com/office/drawing/2014/main" id="{A557A9D8-597E-FE8E-C951-C1CC3150EEB7}"/>
                  </a:ext>
                </a:extLst>
              </p:cNvPr>
              <p:cNvSpPr/>
              <p:nvPr/>
            </p:nvSpPr>
            <p:spPr bwMode="gray">
              <a:xfrm>
                <a:off x="515620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28" name="Forme libre : forme 1927">
                <a:extLst>
                  <a:ext uri="{FF2B5EF4-FFF2-40B4-BE49-F238E27FC236}">
                    <a16:creationId xmlns:a16="http://schemas.microsoft.com/office/drawing/2014/main" id="{75547A85-43B0-2F64-CFC1-2E9FD22C878A}"/>
                  </a:ext>
                </a:extLst>
              </p:cNvPr>
              <p:cNvSpPr/>
              <p:nvPr/>
            </p:nvSpPr>
            <p:spPr bwMode="gray">
              <a:xfrm>
                <a:off x="510667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29" name="Forme libre : forme 1928">
                <a:extLst>
                  <a:ext uri="{FF2B5EF4-FFF2-40B4-BE49-F238E27FC236}">
                    <a16:creationId xmlns:a16="http://schemas.microsoft.com/office/drawing/2014/main" id="{511CCD54-6443-6C18-F352-5D9920DEF768}"/>
                  </a:ext>
                </a:extLst>
              </p:cNvPr>
              <p:cNvSpPr/>
              <p:nvPr/>
            </p:nvSpPr>
            <p:spPr bwMode="gray">
              <a:xfrm>
                <a:off x="505841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30" name="Forme libre : forme 1929">
                <a:extLst>
                  <a:ext uri="{FF2B5EF4-FFF2-40B4-BE49-F238E27FC236}">
                    <a16:creationId xmlns:a16="http://schemas.microsoft.com/office/drawing/2014/main" id="{1C20DED1-9D0A-3594-78C7-7C85BB890D7F}"/>
                  </a:ext>
                </a:extLst>
              </p:cNvPr>
              <p:cNvSpPr/>
              <p:nvPr/>
            </p:nvSpPr>
            <p:spPr bwMode="gray">
              <a:xfrm>
                <a:off x="500888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31" name="Forme libre : forme 1930">
                <a:extLst>
                  <a:ext uri="{FF2B5EF4-FFF2-40B4-BE49-F238E27FC236}">
                    <a16:creationId xmlns:a16="http://schemas.microsoft.com/office/drawing/2014/main" id="{ED44B0C5-3568-66B5-9DDB-8A34DCACA305}"/>
                  </a:ext>
                </a:extLst>
              </p:cNvPr>
              <p:cNvSpPr/>
              <p:nvPr/>
            </p:nvSpPr>
            <p:spPr bwMode="gray">
              <a:xfrm>
                <a:off x="496062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32" name="Forme libre : forme 1931">
                <a:extLst>
                  <a:ext uri="{FF2B5EF4-FFF2-40B4-BE49-F238E27FC236}">
                    <a16:creationId xmlns:a16="http://schemas.microsoft.com/office/drawing/2014/main" id="{007EBC77-A7B4-429C-058E-92EAB6CDF4B4}"/>
                  </a:ext>
                </a:extLst>
              </p:cNvPr>
              <p:cNvSpPr/>
              <p:nvPr/>
            </p:nvSpPr>
            <p:spPr bwMode="gray">
              <a:xfrm>
                <a:off x="491109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33" name="Forme libre : forme 1932">
                <a:extLst>
                  <a:ext uri="{FF2B5EF4-FFF2-40B4-BE49-F238E27FC236}">
                    <a16:creationId xmlns:a16="http://schemas.microsoft.com/office/drawing/2014/main" id="{9A224939-5222-CF21-234F-A5BACC3B0BBD}"/>
                  </a:ext>
                </a:extLst>
              </p:cNvPr>
              <p:cNvSpPr/>
              <p:nvPr/>
            </p:nvSpPr>
            <p:spPr bwMode="gray">
              <a:xfrm>
                <a:off x="486156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34" name="Forme libre : forme 1933">
                <a:extLst>
                  <a:ext uri="{FF2B5EF4-FFF2-40B4-BE49-F238E27FC236}">
                    <a16:creationId xmlns:a16="http://schemas.microsoft.com/office/drawing/2014/main" id="{B3C51041-FDB0-91E0-1CD4-B66DD13FEEE1}"/>
                  </a:ext>
                </a:extLst>
              </p:cNvPr>
              <p:cNvSpPr/>
              <p:nvPr/>
            </p:nvSpPr>
            <p:spPr bwMode="gray">
              <a:xfrm>
                <a:off x="481330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35" name="Forme libre : forme 1934">
                <a:extLst>
                  <a:ext uri="{FF2B5EF4-FFF2-40B4-BE49-F238E27FC236}">
                    <a16:creationId xmlns:a16="http://schemas.microsoft.com/office/drawing/2014/main" id="{E28DF24B-1123-4777-9E7A-C62DB6BE40F9}"/>
                  </a:ext>
                </a:extLst>
              </p:cNvPr>
              <p:cNvSpPr/>
              <p:nvPr/>
            </p:nvSpPr>
            <p:spPr bwMode="gray">
              <a:xfrm>
                <a:off x="476377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36" name="Forme libre : forme 1935">
                <a:extLst>
                  <a:ext uri="{FF2B5EF4-FFF2-40B4-BE49-F238E27FC236}">
                    <a16:creationId xmlns:a16="http://schemas.microsoft.com/office/drawing/2014/main" id="{0608944B-DDD7-9721-EA44-4C9B198E9182}"/>
                  </a:ext>
                </a:extLst>
              </p:cNvPr>
              <p:cNvSpPr/>
              <p:nvPr/>
            </p:nvSpPr>
            <p:spPr bwMode="gray">
              <a:xfrm>
                <a:off x="471551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37" name="Forme libre : forme 1936">
                <a:extLst>
                  <a:ext uri="{FF2B5EF4-FFF2-40B4-BE49-F238E27FC236}">
                    <a16:creationId xmlns:a16="http://schemas.microsoft.com/office/drawing/2014/main" id="{D68B0009-723A-D654-221D-3447D8F11344}"/>
                  </a:ext>
                </a:extLst>
              </p:cNvPr>
              <p:cNvSpPr/>
              <p:nvPr/>
            </p:nvSpPr>
            <p:spPr bwMode="gray">
              <a:xfrm>
                <a:off x="466598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38" name="Forme libre : forme 1937">
                <a:extLst>
                  <a:ext uri="{FF2B5EF4-FFF2-40B4-BE49-F238E27FC236}">
                    <a16:creationId xmlns:a16="http://schemas.microsoft.com/office/drawing/2014/main" id="{5D9C7A47-D8B1-6BC9-7492-CEF77C79DD03}"/>
                  </a:ext>
                </a:extLst>
              </p:cNvPr>
              <p:cNvSpPr/>
              <p:nvPr/>
            </p:nvSpPr>
            <p:spPr bwMode="gray">
              <a:xfrm>
                <a:off x="461772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39" name="Forme libre : forme 1938">
                <a:extLst>
                  <a:ext uri="{FF2B5EF4-FFF2-40B4-BE49-F238E27FC236}">
                    <a16:creationId xmlns:a16="http://schemas.microsoft.com/office/drawing/2014/main" id="{352DDF58-B87D-C1A1-0EC9-128083DC76D2}"/>
                  </a:ext>
                </a:extLst>
              </p:cNvPr>
              <p:cNvSpPr/>
              <p:nvPr/>
            </p:nvSpPr>
            <p:spPr bwMode="gray">
              <a:xfrm>
                <a:off x="456819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40" name="Forme libre : forme 1939">
                <a:extLst>
                  <a:ext uri="{FF2B5EF4-FFF2-40B4-BE49-F238E27FC236}">
                    <a16:creationId xmlns:a16="http://schemas.microsoft.com/office/drawing/2014/main" id="{F61CB4E6-3211-9FF5-5499-01BB92C911E8}"/>
                  </a:ext>
                </a:extLst>
              </p:cNvPr>
              <p:cNvSpPr/>
              <p:nvPr/>
            </p:nvSpPr>
            <p:spPr bwMode="gray">
              <a:xfrm>
                <a:off x="451866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41" name="Forme libre : forme 1940">
                <a:extLst>
                  <a:ext uri="{FF2B5EF4-FFF2-40B4-BE49-F238E27FC236}">
                    <a16:creationId xmlns:a16="http://schemas.microsoft.com/office/drawing/2014/main" id="{741374B9-3A95-108F-0964-DA6C0925BE95}"/>
                  </a:ext>
                </a:extLst>
              </p:cNvPr>
              <p:cNvSpPr/>
              <p:nvPr/>
            </p:nvSpPr>
            <p:spPr bwMode="gray">
              <a:xfrm>
                <a:off x="447040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42" name="Forme libre : forme 1941">
                <a:extLst>
                  <a:ext uri="{FF2B5EF4-FFF2-40B4-BE49-F238E27FC236}">
                    <a16:creationId xmlns:a16="http://schemas.microsoft.com/office/drawing/2014/main" id="{29CE84F8-DBFC-2F2B-41DC-682F51FBF0E3}"/>
                  </a:ext>
                </a:extLst>
              </p:cNvPr>
              <p:cNvSpPr/>
              <p:nvPr/>
            </p:nvSpPr>
            <p:spPr bwMode="gray">
              <a:xfrm>
                <a:off x="442087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43" name="Forme libre : forme 1942">
                <a:extLst>
                  <a:ext uri="{FF2B5EF4-FFF2-40B4-BE49-F238E27FC236}">
                    <a16:creationId xmlns:a16="http://schemas.microsoft.com/office/drawing/2014/main" id="{F020AF6B-260F-86B1-00F5-538C7E9A7921}"/>
                  </a:ext>
                </a:extLst>
              </p:cNvPr>
              <p:cNvSpPr/>
              <p:nvPr/>
            </p:nvSpPr>
            <p:spPr bwMode="gray">
              <a:xfrm>
                <a:off x="437261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44" name="Forme libre : forme 1943">
                <a:extLst>
                  <a:ext uri="{FF2B5EF4-FFF2-40B4-BE49-F238E27FC236}">
                    <a16:creationId xmlns:a16="http://schemas.microsoft.com/office/drawing/2014/main" id="{7A9EC3C4-03D5-31BA-F9B0-2B762E572D38}"/>
                  </a:ext>
                </a:extLst>
              </p:cNvPr>
              <p:cNvSpPr/>
              <p:nvPr/>
            </p:nvSpPr>
            <p:spPr bwMode="gray">
              <a:xfrm>
                <a:off x="432308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45" name="Forme libre : forme 1944">
                <a:extLst>
                  <a:ext uri="{FF2B5EF4-FFF2-40B4-BE49-F238E27FC236}">
                    <a16:creationId xmlns:a16="http://schemas.microsoft.com/office/drawing/2014/main" id="{F1911108-77E5-BF21-2BC0-66C6411032EA}"/>
                  </a:ext>
                </a:extLst>
              </p:cNvPr>
              <p:cNvSpPr/>
              <p:nvPr/>
            </p:nvSpPr>
            <p:spPr bwMode="gray">
              <a:xfrm>
                <a:off x="427355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46" name="Forme libre : forme 1945">
                <a:extLst>
                  <a:ext uri="{FF2B5EF4-FFF2-40B4-BE49-F238E27FC236}">
                    <a16:creationId xmlns:a16="http://schemas.microsoft.com/office/drawing/2014/main" id="{F8B76FDC-2F44-1B86-3E23-D7591EE68DA5}"/>
                  </a:ext>
                </a:extLst>
              </p:cNvPr>
              <p:cNvSpPr/>
              <p:nvPr/>
            </p:nvSpPr>
            <p:spPr bwMode="gray">
              <a:xfrm>
                <a:off x="422529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47" name="Forme libre : forme 1946">
                <a:extLst>
                  <a:ext uri="{FF2B5EF4-FFF2-40B4-BE49-F238E27FC236}">
                    <a16:creationId xmlns:a16="http://schemas.microsoft.com/office/drawing/2014/main" id="{020D1553-DF86-D839-3970-8E91A8C17F89}"/>
                  </a:ext>
                </a:extLst>
              </p:cNvPr>
              <p:cNvSpPr/>
              <p:nvPr/>
            </p:nvSpPr>
            <p:spPr bwMode="gray">
              <a:xfrm>
                <a:off x="417576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48" name="Forme libre : forme 1947">
                <a:extLst>
                  <a:ext uri="{FF2B5EF4-FFF2-40B4-BE49-F238E27FC236}">
                    <a16:creationId xmlns:a16="http://schemas.microsoft.com/office/drawing/2014/main" id="{03365166-8C48-19F6-955E-A2236683B326}"/>
                  </a:ext>
                </a:extLst>
              </p:cNvPr>
              <p:cNvSpPr/>
              <p:nvPr/>
            </p:nvSpPr>
            <p:spPr bwMode="gray">
              <a:xfrm>
                <a:off x="412750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49" name="Forme libre : forme 1948">
                <a:extLst>
                  <a:ext uri="{FF2B5EF4-FFF2-40B4-BE49-F238E27FC236}">
                    <a16:creationId xmlns:a16="http://schemas.microsoft.com/office/drawing/2014/main" id="{E6FC41CA-B1CD-6713-4293-9E9BBD04EF7F}"/>
                  </a:ext>
                </a:extLst>
              </p:cNvPr>
              <p:cNvSpPr/>
              <p:nvPr/>
            </p:nvSpPr>
            <p:spPr bwMode="gray">
              <a:xfrm>
                <a:off x="407797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50" name="Forme libre : forme 1949">
                <a:extLst>
                  <a:ext uri="{FF2B5EF4-FFF2-40B4-BE49-F238E27FC236}">
                    <a16:creationId xmlns:a16="http://schemas.microsoft.com/office/drawing/2014/main" id="{9420D871-A758-0679-99D4-C34A8F7D1FDA}"/>
                  </a:ext>
                </a:extLst>
              </p:cNvPr>
              <p:cNvSpPr/>
              <p:nvPr/>
            </p:nvSpPr>
            <p:spPr bwMode="gray">
              <a:xfrm>
                <a:off x="402844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51" name="Forme libre : forme 1950">
                <a:extLst>
                  <a:ext uri="{FF2B5EF4-FFF2-40B4-BE49-F238E27FC236}">
                    <a16:creationId xmlns:a16="http://schemas.microsoft.com/office/drawing/2014/main" id="{5362F592-14BF-F195-C46F-498AD0283C2D}"/>
                  </a:ext>
                </a:extLst>
              </p:cNvPr>
              <p:cNvSpPr/>
              <p:nvPr/>
            </p:nvSpPr>
            <p:spPr bwMode="gray">
              <a:xfrm>
                <a:off x="398018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52" name="Forme libre : forme 1951">
                <a:extLst>
                  <a:ext uri="{FF2B5EF4-FFF2-40B4-BE49-F238E27FC236}">
                    <a16:creationId xmlns:a16="http://schemas.microsoft.com/office/drawing/2014/main" id="{5AD28ACD-6D09-7924-3AFE-A6547FD90AAB}"/>
                  </a:ext>
                </a:extLst>
              </p:cNvPr>
              <p:cNvSpPr/>
              <p:nvPr/>
            </p:nvSpPr>
            <p:spPr bwMode="gray">
              <a:xfrm>
                <a:off x="393065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53" name="Forme libre : forme 1952">
                <a:extLst>
                  <a:ext uri="{FF2B5EF4-FFF2-40B4-BE49-F238E27FC236}">
                    <a16:creationId xmlns:a16="http://schemas.microsoft.com/office/drawing/2014/main" id="{AD7B3492-EB77-36D5-E780-7E5BE4140384}"/>
                  </a:ext>
                </a:extLst>
              </p:cNvPr>
              <p:cNvSpPr/>
              <p:nvPr/>
            </p:nvSpPr>
            <p:spPr bwMode="gray">
              <a:xfrm>
                <a:off x="388239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54" name="Forme libre : forme 1953">
                <a:extLst>
                  <a:ext uri="{FF2B5EF4-FFF2-40B4-BE49-F238E27FC236}">
                    <a16:creationId xmlns:a16="http://schemas.microsoft.com/office/drawing/2014/main" id="{7D6BBC16-C226-775C-3327-91B8837E1E37}"/>
                  </a:ext>
                </a:extLst>
              </p:cNvPr>
              <p:cNvSpPr/>
              <p:nvPr/>
            </p:nvSpPr>
            <p:spPr bwMode="gray">
              <a:xfrm>
                <a:off x="383286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55" name="Forme libre : forme 1954">
                <a:extLst>
                  <a:ext uri="{FF2B5EF4-FFF2-40B4-BE49-F238E27FC236}">
                    <a16:creationId xmlns:a16="http://schemas.microsoft.com/office/drawing/2014/main" id="{8DB5EACA-1FFE-A9B8-0B87-68491468E29D}"/>
                  </a:ext>
                </a:extLst>
              </p:cNvPr>
              <p:cNvSpPr/>
              <p:nvPr/>
            </p:nvSpPr>
            <p:spPr bwMode="gray">
              <a:xfrm>
                <a:off x="378333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56" name="Forme libre : forme 1955">
                <a:extLst>
                  <a:ext uri="{FF2B5EF4-FFF2-40B4-BE49-F238E27FC236}">
                    <a16:creationId xmlns:a16="http://schemas.microsoft.com/office/drawing/2014/main" id="{6DF6AAED-2AAE-3353-DCB3-EF47DC0F7E74}"/>
                  </a:ext>
                </a:extLst>
              </p:cNvPr>
              <p:cNvSpPr/>
              <p:nvPr/>
            </p:nvSpPr>
            <p:spPr bwMode="gray">
              <a:xfrm>
                <a:off x="373507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57" name="Forme libre : forme 1956">
                <a:extLst>
                  <a:ext uri="{FF2B5EF4-FFF2-40B4-BE49-F238E27FC236}">
                    <a16:creationId xmlns:a16="http://schemas.microsoft.com/office/drawing/2014/main" id="{F3288796-C938-39F5-6B1B-7C315B3F169E}"/>
                  </a:ext>
                </a:extLst>
              </p:cNvPr>
              <p:cNvSpPr/>
              <p:nvPr/>
            </p:nvSpPr>
            <p:spPr bwMode="gray">
              <a:xfrm>
                <a:off x="368554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58" name="Forme libre : forme 1957">
                <a:extLst>
                  <a:ext uri="{FF2B5EF4-FFF2-40B4-BE49-F238E27FC236}">
                    <a16:creationId xmlns:a16="http://schemas.microsoft.com/office/drawing/2014/main" id="{77195BCF-6C61-A62A-E091-77178B376F9D}"/>
                  </a:ext>
                </a:extLst>
              </p:cNvPr>
              <p:cNvSpPr/>
              <p:nvPr/>
            </p:nvSpPr>
            <p:spPr bwMode="gray">
              <a:xfrm>
                <a:off x="363728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59" name="Forme libre : forme 1958">
                <a:extLst>
                  <a:ext uri="{FF2B5EF4-FFF2-40B4-BE49-F238E27FC236}">
                    <a16:creationId xmlns:a16="http://schemas.microsoft.com/office/drawing/2014/main" id="{F34FAA2B-C488-AACA-7D46-09099323B9DA}"/>
                  </a:ext>
                </a:extLst>
              </p:cNvPr>
              <p:cNvSpPr/>
              <p:nvPr/>
            </p:nvSpPr>
            <p:spPr bwMode="gray">
              <a:xfrm>
                <a:off x="358775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60" name="Forme libre : forme 1959">
                <a:extLst>
                  <a:ext uri="{FF2B5EF4-FFF2-40B4-BE49-F238E27FC236}">
                    <a16:creationId xmlns:a16="http://schemas.microsoft.com/office/drawing/2014/main" id="{95BE183E-9E6A-FE31-2F7C-96826D91B83C}"/>
                  </a:ext>
                </a:extLst>
              </p:cNvPr>
              <p:cNvSpPr/>
              <p:nvPr/>
            </p:nvSpPr>
            <p:spPr bwMode="gray">
              <a:xfrm>
                <a:off x="192151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61" name="Forme libre : forme 1960">
                <a:extLst>
                  <a:ext uri="{FF2B5EF4-FFF2-40B4-BE49-F238E27FC236}">
                    <a16:creationId xmlns:a16="http://schemas.microsoft.com/office/drawing/2014/main" id="{99A1D7F6-3C8D-B759-562E-DE0F03DBA593}"/>
                  </a:ext>
                </a:extLst>
              </p:cNvPr>
              <p:cNvSpPr/>
              <p:nvPr/>
            </p:nvSpPr>
            <p:spPr bwMode="gray">
              <a:xfrm>
                <a:off x="187198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62" name="Forme libre : forme 1961">
                <a:extLst>
                  <a:ext uri="{FF2B5EF4-FFF2-40B4-BE49-F238E27FC236}">
                    <a16:creationId xmlns:a16="http://schemas.microsoft.com/office/drawing/2014/main" id="{64490DC4-48EA-6CA3-73B4-4CCCA2919044}"/>
                  </a:ext>
                </a:extLst>
              </p:cNvPr>
              <p:cNvSpPr/>
              <p:nvPr/>
            </p:nvSpPr>
            <p:spPr bwMode="gray">
              <a:xfrm>
                <a:off x="182372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63" name="Forme libre : forme 1962">
                <a:extLst>
                  <a:ext uri="{FF2B5EF4-FFF2-40B4-BE49-F238E27FC236}">
                    <a16:creationId xmlns:a16="http://schemas.microsoft.com/office/drawing/2014/main" id="{6BA4269F-0B0C-5026-951F-9D448A95EAE2}"/>
                  </a:ext>
                </a:extLst>
              </p:cNvPr>
              <p:cNvSpPr/>
              <p:nvPr/>
            </p:nvSpPr>
            <p:spPr bwMode="gray">
              <a:xfrm>
                <a:off x="177419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64" name="Forme libre : forme 1963">
                <a:extLst>
                  <a:ext uri="{FF2B5EF4-FFF2-40B4-BE49-F238E27FC236}">
                    <a16:creationId xmlns:a16="http://schemas.microsoft.com/office/drawing/2014/main" id="{3A36980E-F286-4F7E-05E4-756790108CEB}"/>
                  </a:ext>
                </a:extLst>
              </p:cNvPr>
              <p:cNvSpPr/>
              <p:nvPr/>
            </p:nvSpPr>
            <p:spPr bwMode="gray">
              <a:xfrm>
                <a:off x="172593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65" name="Forme libre : forme 1964">
                <a:extLst>
                  <a:ext uri="{FF2B5EF4-FFF2-40B4-BE49-F238E27FC236}">
                    <a16:creationId xmlns:a16="http://schemas.microsoft.com/office/drawing/2014/main" id="{86612262-8880-D5AD-67A1-A0A6BD36FF50}"/>
                  </a:ext>
                </a:extLst>
              </p:cNvPr>
              <p:cNvSpPr/>
              <p:nvPr/>
            </p:nvSpPr>
            <p:spPr bwMode="gray">
              <a:xfrm>
                <a:off x="167640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66" name="Forme libre : forme 1965">
                <a:extLst>
                  <a:ext uri="{FF2B5EF4-FFF2-40B4-BE49-F238E27FC236}">
                    <a16:creationId xmlns:a16="http://schemas.microsoft.com/office/drawing/2014/main" id="{BD6766E6-8AB8-F187-6839-6B9595964D7A}"/>
                  </a:ext>
                </a:extLst>
              </p:cNvPr>
              <p:cNvSpPr/>
              <p:nvPr/>
            </p:nvSpPr>
            <p:spPr bwMode="gray">
              <a:xfrm>
                <a:off x="1626870" y="32664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67" name="Forme libre : forme 1966">
                <a:extLst>
                  <a:ext uri="{FF2B5EF4-FFF2-40B4-BE49-F238E27FC236}">
                    <a16:creationId xmlns:a16="http://schemas.microsoft.com/office/drawing/2014/main" id="{DD5648C8-FF22-DDE5-9F44-75A42F104B2F}"/>
                  </a:ext>
                </a:extLst>
              </p:cNvPr>
              <p:cNvSpPr/>
              <p:nvPr/>
            </p:nvSpPr>
            <p:spPr bwMode="gray">
              <a:xfrm>
                <a:off x="1578610" y="3266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68" name="Forme libre : forme 1967">
                <a:extLst>
                  <a:ext uri="{FF2B5EF4-FFF2-40B4-BE49-F238E27FC236}">
                    <a16:creationId xmlns:a16="http://schemas.microsoft.com/office/drawing/2014/main" id="{C972C322-A9C7-DD40-6321-1B1804CE13AA}"/>
                  </a:ext>
                </a:extLst>
              </p:cNvPr>
              <p:cNvSpPr/>
              <p:nvPr/>
            </p:nvSpPr>
            <p:spPr bwMode="gray">
              <a:xfrm>
                <a:off x="1529080" y="3266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69" name="Forme libre : forme 1968">
                <a:extLst>
                  <a:ext uri="{FF2B5EF4-FFF2-40B4-BE49-F238E27FC236}">
                    <a16:creationId xmlns:a16="http://schemas.microsoft.com/office/drawing/2014/main" id="{8254A9FE-D24B-C41E-B7C9-7D6ECE97A052}"/>
                  </a:ext>
                </a:extLst>
              </p:cNvPr>
              <p:cNvSpPr/>
              <p:nvPr/>
            </p:nvSpPr>
            <p:spPr bwMode="gray">
              <a:xfrm>
                <a:off x="1480820" y="3266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70" name="Forme libre : forme 1969">
                <a:extLst>
                  <a:ext uri="{FF2B5EF4-FFF2-40B4-BE49-F238E27FC236}">
                    <a16:creationId xmlns:a16="http://schemas.microsoft.com/office/drawing/2014/main" id="{077FFD50-6D27-225B-C86B-C9B7122177C0}"/>
                  </a:ext>
                </a:extLst>
              </p:cNvPr>
              <p:cNvSpPr/>
              <p:nvPr/>
            </p:nvSpPr>
            <p:spPr bwMode="gray">
              <a:xfrm>
                <a:off x="1431290" y="3266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71" name="Forme libre : forme 1970">
                <a:extLst>
                  <a:ext uri="{FF2B5EF4-FFF2-40B4-BE49-F238E27FC236}">
                    <a16:creationId xmlns:a16="http://schemas.microsoft.com/office/drawing/2014/main" id="{65E4B0FA-16A1-23E0-4B61-62332D6AE6DB}"/>
                  </a:ext>
                </a:extLst>
              </p:cNvPr>
              <p:cNvSpPr/>
              <p:nvPr/>
            </p:nvSpPr>
            <p:spPr bwMode="gray">
              <a:xfrm>
                <a:off x="1381760" y="3266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72" name="Forme libre : forme 1971">
                <a:extLst>
                  <a:ext uri="{FF2B5EF4-FFF2-40B4-BE49-F238E27FC236}">
                    <a16:creationId xmlns:a16="http://schemas.microsoft.com/office/drawing/2014/main" id="{B5A65956-2C8C-5E90-CB19-C48ADBB5BB47}"/>
                  </a:ext>
                </a:extLst>
              </p:cNvPr>
              <p:cNvSpPr/>
              <p:nvPr/>
            </p:nvSpPr>
            <p:spPr bwMode="gray">
              <a:xfrm>
                <a:off x="1333500" y="3266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73" name="Forme libre : forme 1972">
                <a:extLst>
                  <a:ext uri="{FF2B5EF4-FFF2-40B4-BE49-F238E27FC236}">
                    <a16:creationId xmlns:a16="http://schemas.microsoft.com/office/drawing/2014/main" id="{D57F2A3F-0DE6-06DF-852B-20A1C9614C2C}"/>
                  </a:ext>
                </a:extLst>
              </p:cNvPr>
              <p:cNvSpPr/>
              <p:nvPr/>
            </p:nvSpPr>
            <p:spPr bwMode="gray">
              <a:xfrm>
                <a:off x="1283970" y="3266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74" name="Forme libre : forme 1973">
                <a:extLst>
                  <a:ext uri="{FF2B5EF4-FFF2-40B4-BE49-F238E27FC236}">
                    <a16:creationId xmlns:a16="http://schemas.microsoft.com/office/drawing/2014/main" id="{50DEE341-3E6D-C52B-45BA-D9FC78BE1EC1}"/>
                  </a:ext>
                </a:extLst>
              </p:cNvPr>
              <p:cNvSpPr/>
              <p:nvPr/>
            </p:nvSpPr>
            <p:spPr bwMode="gray">
              <a:xfrm>
                <a:off x="1235710" y="3266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75" name="Forme libre : forme 1974">
                <a:extLst>
                  <a:ext uri="{FF2B5EF4-FFF2-40B4-BE49-F238E27FC236}">
                    <a16:creationId xmlns:a16="http://schemas.microsoft.com/office/drawing/2014/main" id="{5A4A9AC3-0799-EAA4-5576-2C9BBE7B5522}"/>
                  </a:ext>
                </a:extLst>
              </p:cNvPr>
              <p:cNvSpPr/>
              <p:nvPr/>
            </p:nvSpPr>
            <p:spPr bwMode="gray">
              <a:xfrm>
                <a:off x="1186180" y="3266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76" name="Forme libre : forme 1975">
                <a:extLst>
                  <a:ext uri="{FF2B5EF4-FFF2-40B4-BE49-F238E27FC236}">
                    <a16:creationId xmlns:a16="http://schemas.microsoft.com/office/drawing/2014/main" id="{8BABB1BB-8910-3E40-219F-06CC0C3DDD78}"/>
                  </a:ext>
                </a:extLst>
              </p:cNvPr>
              <p:cNvSpPr/>
              <p:nvPr/>
            </p:nvSpPr>
            <p:spPr bwMode="gray">
              <a:xfrm>
                <a:off x="1136650" y="32664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77" name="Forme libre : forme 1976">
                <a:extLst>
                  <a:ext uri="{FF2B5EF4-FFF2-40B4-BE49-F238E27FC236}">
                    <a16:creationId xmlns:a16="http://schemas.microsoft.com/office/drawing/2014/main" id="{76CD3700-CE5A-3274-3296-FE7B0EB44108}"/>
                  </a:ext>
                </a:extLst>
              </p:cNvPr>
              <p:cNvSpPr/>
              <p:nvPr/>
            </p:nvSpPr>
            <p:spPr bwMode="gray">
              <a:xfrm>
                <a:off x="6920230" y="32169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78" name="Forme libre : forme 1977">
                <a:extLst>
                  <a:ext uri="{FF2B5EF4-FFF2-40B4-BE49-F238E27FC236}">
                    <a16:creationId xmlns:a16="http://schemas.microsoft.com/office/drawing/2014/main" id="{A08C1BC3-0F63-98D9-ED85-F9C7D13FC335}"/>
                  </a:ext>
                </a:extLst>
              </p:cNvPr>
              <p:cNvSpPr/>
              <p:nvPr/>
            </p:nvSpPr>
            <p:spPr bwMode="gray">
              <a:xfrm>
                <a:off x="6871969" y="32169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79" name="Forme libre : forme 1978">
                <a:extLst>
                  <a:ext uri="{FF2B5EF4-FFF2-40B4-BE49-F238E27FC236}">
                    <a16:creationId xmlns:a16="http://schemas.microsoft.com/office/drawing/2014/main" id="{8A0AF90C-E4B6-5941-1376-6741E2D612D0}"/>
                  </a:ext>
                </a:extLst>
              </p:cNvPr>
              <p:cNvSpPr/>
              <p:nvPr/>
            </p:nvSpPr>
            <p:spPr bwMode="gray">
              <a:xfrm>
                <a:off x="6675119" y="32169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80" name="Forme libre : forme 1979">
                <a:extLst>
                  <a:ext uri="{FF2B5EF4-FFF2-40B4-BE49-F238E27FC236}">
                    <a16:creationId xmlns:a16="http://schemas.microsoft.com/office/drawing/2014/main" id="{84280FE9-53CA-2AF1-777B-0934E252D75A}"/>
                  </a:ext>
                </a:extLst>
              </p:cNvPr>
              <p:cNvSpPr/>
              <p:nvPr/>
            </p:nvSpPr>
            <p:spPr bwMode="gray">
              <a:xfrm>
                <a:off x="6626859" y="32169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81" name="Forme libre : forme 1980">
                <a:extLst>
                  <a:ext uri="{FF2B5EF4-FFF2-40B4-BE49-F238E27FC236}">
                    <a16:creationId xmlns:a16="http://schemas.microsoft.com/office/drawing/2014/main" id="{53F2F6D0-2686-98A7-1377-76D49E9C6E57}"/>
                  </a:ext>
                </a:extLst>
              </p:cNvPr>
              <p:cNvSpPr/>
              <p:nvPr/>
            </p:nvSpPr>
            <p:spPr bwMode="gray">
              <a:xfrm>
                <a:off x="6577330" y="32169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82" name="Forme libre : forme 1981">
                <a:extLst>
                  <a:ext uri="{FF2B5EF4-FFF2-40B4-BE49-F238E27FC236}">
                    <a16:creationId xmlns:a16="http://schemas.microsoft.com/office/drawing/2014/main" id="{07C611B8-F2A3-FB8B-2B2C-2F42CD454760}"/>
                  </a:ext>
                </a:extLst>
              </p:cNvPr>
              <p:cNvSpPr/>
              <p:nvPr/>
            </p:nvSpPr>
            <p:spPr bwMode="gray">
              <a:xfrm>
                <a:off x="6529069" y="32169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83" name="Forme libre : forme 1982">
                <a:extLst>
                  <a:ext uri="{FF2B5EF4-FFF2-40B4-BE49-F238E27FC236}">
                    <a16:creationId xmlns:a16="http://schemas.microsoft.com/office/drawing/2014/main" id="{98F892E4-41CF-DB7E-A800-F7E2FF8647DB}"/>
                  </a:ext>
                </a:extLst>
              </p:cNvPr>
              <p:cNvSpPr/>
              <p:nvPr/>
            </p:nvSpPr>
            <p:spPr bwMode="gray">
              <a:xfrm>
                <a:off x="6479540" y="32169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84" name="Forme libre : forme 1983">
                <a:extLst>
                  <a:ext uri="{FF2B5EF4-FFF2-40B4-BE49-F238E27FC236}">
                    <a16:creationId xmlns:a16="http://schemas.microsoft.com/office/drawing/2014/main" id="{A66B9303-3F84-B27F-D6D5-F7E14A7F30EA}"/>
                  </a:ext>
                </a:extLst>
              </p:cNvPr>
              <p:cNvSpPr/>
              <p:nvPr/>
            </p:nvSpPr>
            <p:spPr bwMode="gray">
              <a:xfrm>
                <a:off x="643001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85" name="Forme libre : forme 1984">
                <a:extLst>
                  <a:ext uri="{FF2B5EF4-FFF2-40B4-BE49-F238E27FC236}">
                    <a16:creationId xmlns:a16="http://schemas.microsoft.com/office/drawing/2014/main" id="{835DB000-3705-E0EB-EEFB-BC67C6476AA2}"/>
                  </a:ext>
                </a:extLst>
              </p:cNvPr>
              <p:cNvSpPr/>
              <p:nvPr/>
            </p:nvSpPr>
            <p:spPr bwMode="gray">
              <a:xfrm>
                <a:off x="638175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86" name="Forme libre : forme 1985">
                <a:extLst>
                  <a:ext uri="{FF2B5EF4-FFF2-40B4-BE49-F238E27FC236}">
                    <a16:creationId xmlns:a16="http://schemas.microsoft.com/office/drawing/2014/main" id="{7775C750-7964-561C-D57F-2C5F1E7139CF}"/>
                  </a:ext>
                </a:extLst>
              </p:cNvPr>
              <p:cNvSpPr/>
              <p:nvPr/>
            </p:nvSpPr>
            <p:spPr bwMode="gray">
              <a:xfrm>
                <a:off x="633222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87" name="Forme libre : forme 1986">
                <a:extLst>
                  <a:ext uri="{FF2B5EF4-FFF2-40B4-BE49-F238E27FC236}">
                    <a16:creationId xmlns:a16="http://schemas.microsoft.com/office/drawing/2014/main" id="{C290433E-BE93-F0A3-1ABE-C5F5FC51FD2E}"/>
                  </a:ext>
                </a:extLst>
              </p:cNvPr>
              <p:cNvSpPr/>
              <p:nvPr/>
            </p:nvSpPr>
            <p:spPr bwMode="gray">
              <a:xfrm>
                <a:off x="628396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88" name="Forme libre : forme 1987">
                <a:extLst>
                  <a:ext uri="{FF2B5EF4-FFF2-40B4-BE49-F238E27FC236}">
                    <a16:creationId xmlns:a16="http://schemas.microsoft.com/office/drawing/2014/main" id="{1A51B642-F448-1D28-EF6B-A94AB777F5ED}"/>
                  </a:ext>
                </a:extLst>
              </p:cNvPr>
              <p:cNvSpPr/>
              <p:nvPr/>
            </p:nvSpPr>
            <p:spPr bwMode="gray">
              <a:xfrm>
                <a:off x="623443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89" name="Forme libre : forme 1988">
                <a:extLst>
                  <a:ext uri="{FF2B5EF4-FFF2-40B4-BE49-F238E27FC236}">
                    <a16:creationId xmlns:a16="http://schemas.microsoft.com/office/drawing/2014/main" id="{7B89DD6A-395E-6DD0-26C1-732EC79711F4}"/>
                  </a:ext>
                </a:extLst>
              </p:cNvPr>
              <p:cNvSpPr/>
              <p:nvPr/>
            </p:nvSpPr>
            <p:spPr bwMode="gray">
              <a:xfrm>
                <a:off x="618490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90" name="Forme libre : forme 1989">
                <a:extLst>
                  <a:ext uri="{FF2B5EF4-FFF2-40B4-BE49-F238E27FC236}">
                    <a16:creationId xmlns:a16="http://schemas.microsoft.com/office/drawing/2014/main" id="{2DB05BCE-90EC-3BB0-F8F0-10BF4CE5CD22}"/>
                  </a:ext>
                </a:extLst>
              </p:cNvPr>
              <p:cNvSpPr/>
              <p:nvPr/>
            </p:nvSpPr>
            <p:spPr bwMode="gray">
              <a:xfrm>
                <a:off x="613664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91" name="Forme libre : forme 1990">
                <a:extLst>
                  <a:ext uri="{FF2B5EF4-FFF2-40B4-BE49-F238E27FC236}">
                    <a16:creationId xmlns:a16="http://schemas.microsoft.com/office/drawing/2014/main" id="{A36231F2-DA59-3DAA-AC0E-882819C8951E}"/>
                  </a:ext>
                </a:extLst>
              </p:cNvPr>
              <p:cNvSpPr/>
              <p:nvPr/>
            </p:nvSpPr>
            <p:spPr bwMode="gray">
              <a:xfrm>
                <a:off x="608711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92" name="Forme libre : forme 1991">
                <a:extLst>
                  <a:ext uri="{FF2B5EF4-FFF2-40B4-BE49-F238E27FC236}">
                    <a16:creationId xmlns:a16="http://schemas.microsoft.com/office/drawing/2014/main" id="{CC6AE099-2687-6A77-FDD2-D9D687D1F15E}"/>
                  </a:ext>
                </a:extLst>
              </p:cNvPr>
              <p:cNvSpPr/>
              <p:nvPr/>
            </p:nvSpPr>
            <p:spPr bwMode="gray">
              <a:xfrm>
                <a:off x="603885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93" name="Forme libre : forme 1992">
                <a:extLst>
                  <a:ext uri="{FF2B5EF4-FFF2-40B4-BE49-F238E27FC236}">
                    <a16:creationId xmlns:a16="http://schemas.microsoft.com/office/drawing/2014/main" id="{97022C2F-F08A-C25F-63DB-FB1A994136E3}"/>
                  </a:ext>
                </a:extLst>
              </p:cNvPr>
              <p:cNvSpPr/>
              <p:nvPr/>
            </p:nvSpPr>
            <p:spPr bwMode="gray">
              <a:xfrm>
                <a:off x="598932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94" name="Forme libre : forme 1993">
                <a:extLst>
                  <a:ext uri="{FF2B5EF4-FFF2-40B4-BE49-F238E27FC236}">
                    <a16:creationId xmlns:a16="http://schemas.microsoft.com/office/drawing/2014/main" id="{C740019E-0BA8-AEEA-DFC4-11F0520C16B9}"/>
                  </a:ext>
                </a:extLst>
              </p:cNvPr>
              <p:cNvSpPr/>
              <p:nvPr/>
            </p:nvSpPr>
            <p:spPr bwMode="gray">
              <a:xfrm>
                <a:off x="594106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95" name="Forme libre : forme 1994">
                <a:extLst>
                  <a:ext uri="{FF2B5EF4-FFF2-40B4-BE49-F238E27FC236}">
                    <a16:creationId xmlns:a16="http://schemas.microsoft.com/office/drawing/2014/main" id="{4A8AB00D-9A38-019F-63D9-5C3DADC5CD13}"/>
                  </a:ext>
                </a:extLst>
              </p:cNvPr>
              <p:cNvSpPr/>
              <p:nvPr/>
            </p:nvSpPr>
            <p:spPr bwMode="gray">
              <a:xfrm>
                <a:off x="589153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96" name="Forme libre : forme 1995">
                <a:extLst>
                  <a:ext uri="{FF2B5EF4-FFF2-40B4-BE49-F238E27FC236}">
                    <a16:creationId xmlns:a16="http://schemas.microsoft.com/office/drawing/2014/main" id="{6FFF1CED-F089-626E-2090-FD76036612FB}"/>
                  </a:ext>
                </a:extLst>
              </p:cNvPr>
              <p:cNvSpPr/>
              <p:nvPr/>
            </p:nvSpPr>
            <p:spPr bwMode="gray">
              <a:xfrm>
                <a:off x="584200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97" name="Forme libre : forme 1996">
                <a:extLst>
                  <a:ext uri="{FF2B5EF4-FFF2-40B4-BE49-F238E27FC236}">
                    <a16:creationId xmlns:a16="http://schemas.microsoft.com/office/drawing/2014/main" id="{38F91375-E7CB-4025-2C38-D1607C04D24A}"/>
                  </a:ext>
                </a:extLst>
              </p:cNvPr>
              <p:cNvSpPr/>
              <p:nvPr/>
            </p:nvSpPr>
            <p:spPr bwMode="gray">
              <a:xfrm>
                <a:off x="579374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98" name="Forme libre : forme 1997">
                <a:extLst>
                  <a:ext uri="{FF2B5EF4-FFF2-40B4-BE49-F238E27FC236}">
                    <a16:creationId xmlns:a16="http://schemas.microsoft.com/office/drawing/2014/main" id="{439A1FA9-9A95-E13A-3C17-C7B682F73D4C}"/>
                  </a:ext>
                </a:extLst>
              </p:cNvPr>
              <p:cNvSpPr/>
              <p:nvPr/>
            </p:nvSpPr>
            <p:spPr bwMode="gray">
              <a:xfrm>
                <a:off x="574421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99" name="Forme libre : forme 1998">
                <a:extLst>
                  <a:ext uri="{FF2B5EF4-FFF2-40B4-BE49-F238E27FC236}">
                    <a16:creationId xmlns:a16="http://schemas.microsoft.com/office/drawing/2014/main" id="{DBDAF9CC-2F68-BCCD-73B5-693058B3FB0F}"/>
                  </a:ext>
                </a:extLst>
              </p:cNvPr>
              <p:cNvSpPr/>
              <p:nvPr/>
            </p:nvSpPr>
            <p:spPr bwMode="gray">
              <a:xfrm>
                <a:off x="569595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00" name="Forme libre : forme 1999">
                <a:extLst>
                  <a:ext uri="{FF2B5EF4-FFF2-40B4-BE49-F238E27FC236}">
                    <a16:creationId xmlns:a16="http://schemas.microsoft.com/office/drawing/2014/main" id="{DDFCD9C9-ED60-7B9D-8B50-50068E451AD0}"/>
                  </a:ext>
                </a:extLst>
              </p:cNvPr>
              <p:cNvSpPr/>
              <p:nvPr/>
            </p:nvSpPr>
            <p:spPr bwMode="gray">
              <a:xfrm>
                <a:off x="564642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01" name="Forme libre : forme 2000">
                <a:extLst>
                  <a:ext uri="{FF2B5EF4-FFF2-40B4-BE49-F238E27FC236}">
                    <a16:creationId xmlns:a16="http://schemas.microsoft.com/office/drawing/2014/main" id="{AC417B11-7B0A-A705-B869-A78AEA00ABAC}"/>
                  </a:ext>
                </a:extLst>
              </p:cNvPr>
              <p:cNvSpPr/>
              <p:nvPr/>
            </p:nvSpPr>
            <p:spPr bwMode="gray">
              <a:xfrm>
                <a:off x="559689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02" name="Forme libre : forme 2001">
                <a:extLst>
                  <a:ext uri="{FF2B5EF4-FFF2-40B4-BE49-F238E27FC236}">
                    <a16:creationId xmlns:a16="http://schemas.microsoft.com/office/drawing/2014/main" id="{6C163445-3923-0468-0EC7-BECC149BA4CE}"/>
                  </a:ext>
                </a:extLst>
              </p:cNvPr>
              <p:cNvSpPr/>
              <p:nvPr/>
            </p:nvSpPr>
            <p:spPr bwMode="gray">
              <a:xfrm>
                <a:off x="554863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03" name="Forme libre : forme 2002">
                <a:extLst>
                  <a:ext uri="{FF2B5EF4-FFF2-40B4-BE49-F238E27FC236}">
                    <a16:creationId xmlns:a16="http://schemas.microsoft.com/office/drawing/2014/main" id="{EE45421E-4E42-706F-B489-299D08028813}"/>
                  </a:ext>
                </a:extLst>
              </p:cNvPr>
              <p:cNvSpPr/>
              <p:nvPr/>
            </p:nvSpPr>
            <p:spPr bwMode="gray">
              <a:xfrm>
                <a:off x="549910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04" name="Forme libre : forme 2003">
                <a:extLst>
                  <a:ext uri="{FF2B5EF4-FFF2-40B4-BE49-F238E27FC236}">
                    <a16:creationId xmlns:a16="http://schemas.microsoft.com/office/drawing/2014/main" id="{8D2C1B01-F3FC-A839-F188-BEA5DA373C9C}"/>
                  </a:ext>
                </a:extLst>
              </p:cNvPr>
              <p:cNvSpPr/>
              <p:nvPr/>
            </p:nvSpPr>
            <p:spPr bwMode="gray">
              <a:xfrm>
                <a:off x="545084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05" name="Forme libre : forme 2004">
                <a:extLst>
                  <a:ext uri="{FF2B5EF4-FFF2-40B4-BE49-F238E27FC236}">
                    <a16:creationId xmlns:a16="http://schemas.microsoft.com/office/drawing/2014/main" id="{004322AC-6DA2-D25A-9D34-6BC9BCF1DC28}"/>
                  </a:ext>
                </a:extLst>
              </p:cNvPr>
              <p:cNvSpPr/>
              <p:nvPr/>
            </p:nvSpPr>
            <p:spPr bwMode="gray">
              <a:xfrm>
                <a:off x="540131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06" name="Forme libre : forme 2005">
                <a:extLst>
                  <a:ext uri="{FF2B5EF4-FFF2-40B4-BE49-F238E27FC236}">
                    <a16:creationId xmlns:a16="http://schemas.microsoft.com/office/drawing/2014/main" id="{E8DA53EE-B377-7CFC-8099-4F5F171D6AD5}"/>
                  </a:ext>
                </a:extLst>
              </p:cNvPr>
              <p:cNvSpPr/>
              <p:nvPr/>
            </p:nvSpPr>
            <p:spPr bwMode="gray">
              <a:xfrm>
                <a:off x="535178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07" name="Forme libre : forme 2006">
                <a:extLst>
                  <a:ext uri="{FF2B5EF4-FFF2-40B4-BE49-F238E27FC236}">
                    <a16:creationId xmlns:a16="http://schemas.microsoft.com/office/drawing/2014/main" id="{B746DB9E-7775-5E21-A30E-73363D1236A2}"/>
                  </a:ext>
                </a:extLst>
              </p:cNvPr>
              <p:cNvSpPr/>
              <p:nvPr/>
            </p:nvSpPr>
            <p:spPr bwMode="gray">
              <a:xfrm>
                <a:off x="530352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08" name="Forme libre : forme 2007">
                <a:extLst>
                  <a:ext uri="{FF2B5EF4-FFF2-40B4-BE49-F238E27FC236}">
                    <a16:creationId xmlns:a16="http://schemas.microsoft.com/office/drawing/2014/main" id="{874E005C-0B62-063A-0EB3-6BEA713E25B6}"/>
                  </a:ext>
                </a:extLst>
              </p:cNvPr>
              <p:cNvSpPr/>
              <p:nvPr/>
            </p:nvSpPr>
            <p:spPr bwMode="gray">
              <a:xfrm>
                <a:off x="525399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09" name="Forme libre : forme 2008">
                <a:extLst>
                  <a:ext uri="{FF2B5EF4-FFF2-40B4-BE49-F238E27FC236}">
                    <a16:creationId xmlns:a16="http://schemas.microsoft.com/office/drawing/2014/main" id="{F9B43FE8-55BB-26F2-7B81-97579BC0AABA}"/>
                  </a:ext>
                </a:extLst>
              </p:cNvPr>
              <p:cNvSpPr/>
              <p:nvPr/>
            </p:nvSpPr>
            <p:spPr bwMode="gray">
              <a:xfrm>
                <a:off x="520573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10" name="Forme libre : forme 2009">
                <a:extLst>
                  <a:ext uri="{FF2B5EF4-FFF2-40B4-BE49-F238E27FC236}">
                    <a16:creationId xmlns:a16="http://schemas.microsoft.com/office/drawing/2014/main" id="{6EDA786A-A20D-55C6-0EE2-2073FD464381}"/>
                  </a:ext>
                </a:extLst>
              </p:cNvPr>
              <p:cNvSpPr/>
              <p:nvPr/>
            </p:nvSpPr>
            <p:spPr bwMode="gray">
              <a:xfrm>
                <a:off x="515620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11" name="Forme libre : forme 2010">
                <a:extLst>
                  <a:ext uri="{FF2B5EF4-FFF2-40B4-BE49-F238E27FC236}">
                    <a16:creationId xmlns:a16="http://schemas.microsoft.com/office/drawing/2014/main" id="{A3F235B8-54C4-1307-9752-12FB0D29E2E3}"/>
                  </a:ext>
                </a:extLst>
              </p:cNvPr>
              <p:cNvSpPr/>
              <p:nvPr/>
            </p:nvSpPr>
            <p:spPr bwMode="gray">
              <a:xfrm>
                <a:off x="510667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12" name="Forme libre : forme 2011">
                <a:extLst>
                  <a:ext uri="{FF2B5EF4-FFF2-40B4-BE49-F238E27FC236}">
                    <a16:creationId xmlns:a16="http://schemas.microsoft.com/office/drawing/2014/main" id="{46A25CC8-83D9-AA3D-2114-9F56D73583ED}"/>
                  </a:ext>
                </a:extLst>
              </p:cNvPr>
              <p:cNvSpPr/>
              <p:nvPr/>
            </p:nvSpPr>
            <p:spPr bwMode="gray">
              <a:xfrm>
                <a:off x="505841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13" name="Forme libre : forme 2012">
                <a:extLst>
                  <a:ext uri="{FF2B5EF4-FFF2-40B4-BE49-F238E27FC236}">
                    <a16:creationId xmlns:a16="http://schemas.microsoft.com/office/drawing/2014/main" id="{089B0E8E-750C-4E91-7F7F-D95DCD0C8AD6}"/>
                  </a:ext>
                </a:extLst>
              </p:cNvPr>
              <p:cNvSpPr/>
              <p:nvPr/>
            </p:nvSpPr>
            <p:spPr bwMode="gray">
              <a:xfrm>
                <a:off x="500888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14" name="Forme libre : forme 2013">
                <a:extLst>
                  <a:ext uri="{FF2B5EF4-FFF2-40B4-BE49-F238E27FC236}">
                    <a16:creationId xmlns:a16="http://schemas.microsoft.com/office/drawing/2014/main" id="{C23BB581-610A-3167-1C3D-50AED333BF25}"/>
                  </a:ext>
                </a:extLst>
              </p:cNvPr>
              <p:cNvSpPr/>
              <p:nvPr/>
            </p:nvSpPr>
            <p:spPr bwMode="gray">
              <a:xfrm>
                <a:off x="496062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15" name="Forme libre : forme 2014">
                <a:extLst>
                  <a:ext uri="{FF2B5EF4-FFF2-40B4-BE49-F238E27FC236}">
                    <a16:creationId xmlns:a16="http://schemas.microsoft.com/office/drawing/2014/main" id="{C0AE1441-6467-DD81-6EE0-B8FF4024ED15}"/>
                  </a:ext>
                </a:extLst>
              </p:cNvPr>
              <p:cNvSpPr/>
              <p:nvPr/>
            </p:nvSpPr>
            <p:spPr bwMode="gray">
              <a:xfrm>
                <a:off x="491109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16" name="Forme libre : forme 2015">
                <a:extLst>
                  <a:ext uri="{FF2B5EF4-FFF2-40B4-BE49-F238E27FC236}">
                    <a16:creationId xmlns:a16="http://schemas.microsoft.com/office/drawing/2014/main" id="{E21601C8-FBE0-0C02-4679-1097F688A1FA}"/>
                  </a:ext>
                </a:extLst>
              </p:cNvPr>
              <p:cNvSpPr/>
              <p:nvPr/>
            </p:nvSpPr>
            <p:spPr bwMode="gray">
              <a:xfrm>
                <a:off x="486156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17" name="Forme libre : forme 2016">
                <a:extLst>
                  <a:ext uri="{FF2B5EF4-FFF2-40B4-BE49-F238E27FC236}">
                    <a16:creationId xmlns:a16="http://schemas.microsoft.com/office/drawing/2014/main" id="{BCCECA8F-AD4C-A4F2-6208-C9653879B989}"/>
                  </a:ext>
                </a:extLst>
              </p:cNvPr>
              <p:cNvSpPr/>
              <p:nvPr/>
            </p:nvSpPr>
            <p:spPr bwMode="gray">
              <a:xfrm>
                <a:off x="481330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18" name="Forme libre : forme 2017">
                <a:extLst>
                  <a:ext uri="{FF2B5EF4-FFF2-40B4-BE49-F238E27FC236}">
                    <a16:creationId xmlns:a16="http://schemas.microsoft.com/office/drawing/2014/main" id="{70A6C0FE-689A-4111-6869-9F9D8D89DE2E}"/>
                  </a:ext>
                </a:extLst>
              </p:cNvPr>
              <p:cNvSpPr/>
              <p:nvPr/>
            </p:nvSpPr>
            <p:spPr bwMode="gray">
              <a:xfrm>
                <a:off x="476377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19" name="Forme libre : forme 2018">
                <a:extLst>
                  <a:ext uri="{FF2B5EF4-FFF2-40B4-BE49-F238E27FC236}">
                    <a16:creationId xmlns:a16="http://schemas.microsoft.com/office/drawing/2014/main" id="{1F2BC165-FAFF-5A4D-6755-B1E7967407CE}"/>
                  </a:ext>
                </a:extLst>
              </p:cNvPr>
              <p:cNvSpPr/>
              <p:nvPr/>
            </p:nvSpPr>
            <p:spPr bwMode="gray">
              <a:xfrm>
                <a:off x="471551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20" name="Forme libre : forme 2019">
                <a:extLst>
                  <a:ext uri="{FF2B5EF4-FFF2-40B4-BE49-F238E27FC236}">
                    <a16:creationId xmlns:a16="http://schemas.microsoft.com/office/drawing/2014/main" id="{71770A31-A0D8-9C70-5366-C0C9334711A5}"/>
                  </a:ext>
                </a:extLst>
              </p:cNvPr>
              <p:cNvSpPr/>
              <p:nvPr/>
            </p:nvSpPr>
            <p:spPr bwMode="gray">
              <a:xfrm>
                <a:off x="466598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21" name="Forme libre : forme 2020">
                <a:extLst>
                  <a:ext uri="{FF2B5EF4-FFF2-40B4-BE49-F238E27FC236}">
                    <a16:creationId xmlns:a16="http://schemas.microsoft.com/office/drawing/2014/main" id="{9F1F0824-D95A-CAA8-82DF-9D6006C54116}"/>
                  </a:ext>
                </a:extLst>
              </p:cNvPr>
              <p:cNvSpPr/>
              <p:nvPr/>
            </p:nvSpPr>
            <p:spPr bwMode="gray">
              <a:xfrm>
                <a:off x="437261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22" name="Forme libre : forme 2021">
                <a:extLst>
                  <a:ext uri="{FF2B5EF4-FFF2-40B4-BE49-F238E27FC236}">
                    <a16:creationId xmlns:a16="http://schemas.microsoft.com/office/drawing/2014/main" id="{BCAD2AAA-005E-BBE4-0661-451C115E0CEF}"/>
                  </a:ext>
                </a:extLst>
              </p:cNvPr>
              <p:cNvSpPr/>
              <p:nvPr/>
            </p:nvSpPr>
            <p:spPr bwMode="gray">
              <a:xfrm>
                <a:off x="432308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23" name="Forme libre : forme 2022">
                <a:extLst>
                  <a:ext uri="{FF2B5EF4-FFF2-40B4-BE49-F238E27FC236}">
                    <a16:creationId xmlns:a16="http://schemas.microsoft.com/office/drawing/2014/main" id="{4FD43514-A73B-FFBE-C22F-8806448FA5F4}"/>
                  </a:ext>
                </a:extLst>
              </p:cNvPr>
              <p:cNvSpPr/>
              <p:nvPr/>
            </p:nvSpPr>
            <p:spPr bwMode="gray">
              <a:xfrm>
                <a:off x="422529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24" name="Forme libre : forme 2023">
                <a:extLst>
                  <a:ext uri="{FF2B5EF4-FFF2-40B4-BE49-F238E27FC236}">
                    <a16:creationId xmlns:a16="http://schemas.microsoft.com/office/drawing/2014/main" id="{1ACBB4AD-C1BF-6032-9F77-BB3FEFC13C31}"/>
                  </a:ext>
                </a:extLst>
              </p:cNvPr>
              <p:cNvSpPr/>
              <p:nvPr/>
            </p:nvSpPr>
            <p:spPr bwMode="gray">
              <a:xfrm>
                <a:off x="417576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25" name="Forme libre : forme 2024">
                <a:extLst>
                  <a:ext uri="{FF2B5EF4-FFF2-40B4-BE49-F238E27FC236}">
                    <a16:creationId xmlns:a16="http://schemas.microsoft.com/office/drawing/2014/main" id="{DCC1B7F3-4F5C-6BFD-E58F-D5D0AEB0FB87}"/>
                  </a:ext>
                </a:extLst>
              </p:cNvPr>
              <p:cNvSpPr/>
              <p:nvPr/>
            </p:nvSpPr>
            <p:spPr bwMode="gray">
              <a:xfrm>
                <a:off x="412750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26" name="Forme libre : forme 2025">
                <a:extLst>
                  <a:ext uri="{FF2B5EF4-FFF2-40B4-BE49-F238E27FC236}">
                    <a16:creationId xmlns:a16="http://schemas.microsoft.com/office/drawing/2014/main" id="{D21002B6-569C-D0BC-E4CC-A312F6107C17}"/>
                  </a:ext>
                </a:extLst>
              </p:cNvPr>
              <p:cNvSpPr/>
              <p:nvPr/>
            </p:nvSpPr>
            <p:spPr bwMode="gray">
              <a:xfrm>
                <a:off x="407797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27" name="Forme libre : forme 2026">
                <a:extLst>
                  <a:ext uri="{FF2B5EF4-FFF2-40B4-BE49-F238E27FC236}">
                    <a16:creationId xmlns:a16="http://schemas.microsoft.com/office/drawing/2014/main" id="{2BA70FE9-7DA8-9B44-84F1-EFC400C204C7}"/>
                  </a:ext>
                </a:extLst>
              </p:cNvPr>
              <p:cNvSpPr/>
              <p:nvPr/>
            </p:nvSpPr>
            <p:spPr bwMode="gray">
              <a:xfrm>
                <a:off x="402844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28" name="Forme libre : forme 2027">
                <a:extLst>
                  <a:ext uri="{FF2B5EF4-FFF2-40B4-BE49-F238E27FC236}">
                    <a16:creationId xmlns:a16="http://schemas.microsoft.com/office/drawing/2014/main" id="{04BBEA0B-EF4C-6821-0C57-96726115EF2A}"/>
                  </a:ext>
                </a:extLst>
              </p:cNvPr>
              <p:cNvSpPr/>
              <p:nvPr/>
            </p:nvSpPr>
            <p:spPr bwMode="gray">
              <a:xfrm>
                <a:off x="398018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29" name="Forme libre : forme 2028">
                <a:extLst>
                  <a:ext uri="{FF2B5EF4-FFF2-40B4-BE49-F238E27FC236}">
                    <a16:creationId xmlns:a16="http://schemas.microsoft.com/office/drawing/2014/main" id="{C8EF7912-4FEB-E6B4-4232-4E4406A30C99}"/>
                  </a:ext>
                </a:extLst>
              </p:cNvPr>
              <p:cNvSpPr/>
              <p:nvPr/>
            </p:nvSpPr>
            <p:spPr bwMode="gray">
              <a:xfrm>
                <a:off x="393065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30" name="Forme libre : forme 2029">
                <a:extLst>
                  <a:ext uri="{FF2B5EF4-FFF2-40B4-BE49-F238E27FC236}">
                    <a16:creationId xmlns:a16="http://schemas.microsoft.com/office/drawing/2014/main" id="{DA82E71E-85CF-9363-496A-E3B1C912EEE5}"/>
                  </a:ext>
                </a:extLst>
              </p:cNvPr>
              <p:cNvSpPr/>
              <p:nvPr/>
            </p:nvSpPr>
            <p:spPr bwMode="gray">
              <a:xfrm>
                <a:off x="388239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31" name="Forme libre : forme 2030">
                <a:extLst>
                  <a:ext uri="{FF2B5EF4-FFF2-40B4-BE49-F238E27FC236}">
                    <a16:creationId xmlns:a16="http://schemas.microsoft.com/office/drawing/2014/main" id="{8A2B9DAF-60BD-2E1D-B70F-50E2CF789EE7}"/>
                  </a:ext>
                </a:extLst>
              </p:cNvPr>
              <p:cNvSpPr/>
              <p:nvPr/>
            </p:nvSpPr>
            <p:spPr bwMode="gray">
              <a:xfrm>
                <a:off x="383286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32" name="Forme libre : forme 2031">
                <a:extLst>
                  <a:ext uri="{FF2B5EF4-FFF2-40B4-BE49-F238E27FC236}">
                    <a16:creationId xmlns:a16="http://schemas.microsoft.com/office/drawing/2014/main" id="{AC6283D7-0649-6743-852C-5ED1CF23EC72}"/>
                  </a:ext>
                </a:extLst>
              </p:cNvPr>
              <p:cNvSpPr/>
              <p:nvPr/>
            </p:nvSpPr>
            <p:spPr bwMode="gray">
              <a:xfrm>
                <a:off x="378333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33" name="Forme libre : forme 2032">
                <a:extLst>
                  <a:ext uri="{FF2B5EF4-FFF2-40B4-BE49-F238E27FC236}">
                    <a16:creationId xmlns:a16="http://schemas.microsoft.com/office/drawing/2014/main" id="{97C6B77E-DDB2-97B4-F34F-0C9398FBA298}"/>
                  </a:ext>
                </a:extLst>
              </p:cNvPr>
              <p:cNvSpPr/>
              <p:nvPr/>
            </p:nvSpPr>
            <p:spPr bwMode="gray">
              <a:xfrm>
                <a:off x="373507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34" name="Forme libre : forme 2033">
                <a:extLst>
                  <a:ext uri="{FF2B5EF4-FFF2-40B4-BE49-F238E27FC236}">
                    <a16:creationId xmlns:a16="http://schemas.microsoft.com/office/drawing/2014/main" id="{BFB58D81-33AE-C2BE-3710-93FBF55F28AD}"/>
                  </a:ext>
                </a:extLst>
              </p:cNvPr>
              <p:cNvSpPr/>
              <p:nvPr/>
            </p:nvSpPr>
            <p:spPr bwMode="gray">
              <a:xfrm>
                <a:off x="368554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35" name="Forme libre : forme 2034">
                <a:extLst>
                  <a:ext uri="{FF2B5EF4-FFF2-40B4-BE49-F238E27FC236}">
                    <a16:creationId xmlns:a16="http://schemas.microsoft.com/office/drawing/2014/main" id="{4E4F6FB8-949E-1286-8F0E-7383F7AACE2B}"/>
                  </a:ext>
                </a:extLst>
              </p:cNvPr>
              <p:cNvSpPr/>
              <p:nvPr/>
            </p:nvSpPr>
            <p:spPr bwMode="gray">
              <a:xfrm>
                <a:off x="363728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36" name="Forme libre : forme 2035">
                <a:extLst>
                  <a:ext uri="{FF2B5EF4-FFF2-40B4-BE49-F238E27FC236}">
                    <a16:creationId xmlns:a16="http://schemas.microsoft.com/office/drawing/2014/main" id="{827FC85F-4E54-9590-E97B-ADD1B5E66CC7}"/>
                  </a:ext>
                </a:extLst>
              </p:cNvPr>
              <p:cNvSpPr/>
              <p:nvPr/>
            </p:nvSpPr>
            <p:spPr bwMode="gray">
              <a:xfrm>
                <a:off x="196977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37" name="Forme libre : forme 2036">
                <a:extLst>
                  <a:ext uri="{FF2B5EF4-FFF2-40B4-BE49-F238E27FC236}">
                    <a16:creationId xmlns:a16="http://schemas.microsoft.com/office/drawing/2014/main" id="{3B2FAF29-B28C-E6FF-30E3-13EFF50AC124}"/>
                  </a:ext>
                </a:extLst>
              </p:cNvPr>
              <p:cNvSpPr/>
              <p:nvPr/>
            </p:nvSpPr>
            <p:spPr bwMode="gray">
              <a:xfrm>
                <a:off x="192151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38" name="Forme libre : forme 2037">
                <a:extLst>
                  <a:ext uri="{FF2B5EF4-FFF2-40B4-BE49-F238E27FC236}">
                    <a16:creationId xmlns:a16="http://schemas.microsoft.com/office/drawing/2014/main" id="{4E46B16F-120D-14D4-3268-D414D5C22378}"/>
                  </a:ext>
                </a:extLst>
              </p:cNvPr>
              <p:cNvSpPr/>
              <p:nvPr/>
            </p:nvSpPr>
            <p:spPr bwMode="gray">
              <a:xfrm>
                <a:off x="187198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39" name="Forme libre : forme 2038">
                <a:extLst>
                  <a:ext uri="{FF2B5EF4-FFF2-40B4-BE49-F238E27FC236}">
                    <a16:creationId xmlns:a16="http://schemas.microsoft.com/office/drawing/2014/main" id="{6282D22A-5FA3-9531-1AE0-4F5FA37ED724}"/>
                  </a:ext>
                </a:extLst>
              </p:cNvPr>
              <p:cNvSpPr/>
              <p:nvPr/>
            </p:nvSpPr>
            <p:spPr bwMode="gray">
              <a:xfrm>
                <a:off x="182372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40" name="Forme libre : forme 2039">
                <a:extLst>
                  <a:ext uri="{FF2B5EF4-FFF2-40B4-BE49-F238E27FC236}">
                    <a16:creationId xmlns:a16="http://schemas.microsoft.com/office/drawing/2014/main" id="{2E76A52D-7383-B730-9759-708EDE1FE67D}"/>
                  </a:ext>
                </a:extLst>
              </p:cNvPr>
              <p:cNvSpPr/>
              <p:nvPr/>
            </p:nvSpPr>
            <p:spPr bwMode="gray">
              <a:xfrm>
                <a:off x="177419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41" name="Forme libre : forme 2040">
                <a:extLst>
                  <a:ext uri="{FF2B5EF4-FFF2-40B4-BE49-F238E27FC236}">
                    <a16:creationId xmlns:a16="http://schemas.microsoft.com/office/drawing/2014/main" id="{5768F3BB-FD1E-36A6-1864-EB988AA076FB}"/>
                  </a:ext>
                </a:extLst>
              </p:cNvPr>
              <p:cNvSpPr/>
              <p:nvPr/>
            </p:nvSpPr>
            <p:spPr bwMode="gray">
              <a:xfrm>
                <a:off x="172593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42" name="Forme libre : forme 2041">
                <a:extLst>
                  <a:ext uri="{FF2B5EF4-FFF2-40B4-BE49-F238E27FC236}">
                    <a16:creationId xmlns:a16="http://schemas.microsoft.com/office/drawing/2014/main" id="{8AE8DB23-38C8-71BF-926D-D791101AFF99}"/>
                  </a:ext>
                </a:extLst>
              </p:cNvPr>
              <p:cNvSpPr/>
              <p:nvPr/>
            </p:nvSpPr>
            <p:spPr bwMode="gray">
              <a:xfrm>
                <a:off x="167640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43" name="Forme libre : forme 2042">
                <a:extLst>
                  <a:ext uri="{FF2B5EF4-FFF2-40B4-BE49-F238E27FC236}">
                    <a16:creationId xmlns:a16="http://schemas.microsoft.com/office/drawing/2014/main" id="{BF2BB61B-5FB3-7B21-1E80-2B5DB713E2E0}"/>
                  </a:ext>
                </a:extLst>
              </p:cNvPr>
              <p:cNvSpPr/>
              <p:nvPr/>
            </p:nvSpPr>
            <p:spPr bwMode="gray">
              <a:xfrm>
                <a:off x="1626870" y="32169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44" name="Forme libre : forme 2043">
                <a:extLst>
                  <a:ext uri="{FF2B5EF4-FFF2-40B4-BE49-F238E27FC236}">
                    <a16:creationId xmlns:a16="http://schemas.microsoft.com/office/drawing/2014/main" id="{3DDB4B38-A3BC-8514-0A2B-B79AF5E5AA09}"/>
                  </a:ext>
                </a:extLst>
              </p:cNvPr>
              <p:cNvSpPr/>
              <p:nvPr/>
            </p:nvSpPr>
            <p:spPr bwMode="gray">
              <a:xfrm>
                <a:off x="1578610" y="32169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45" name="Forme libre : forme 2044">
                <a:extLst>
                  <a:ext uri="{FF2B5EF4-FFF2-40B4-BE49-F238E27FC236}">
                    <a16:creationId xmlns:a16="http://schemas.microsoft.com/office/drawing/2014/main" id="{58B871E9-15AC-790E-27C9-36811C25EBD8}"/>
                  </a:ext>
                </a:extLst>
              </p:cNvPr>
              <p:cNvSpPr/>
              <p:nvPr/>
            </p:nvSpPr>
            <p:spPr bwMode="gray">
              <a:xfrm>
                <a:off x="1529080" y="32169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46" name="Forme libre : forme 2045">
                <a:extLst>
                  <a:ext uri="{FF2B5EF4-FFF2-40B4-BE49-F238E27FC236}">
                    <a16:creationId xmlns:a16="http://schemas.microsoft.com/office/drawing/2014/main" id="{D9A72EBC-D606-EE42-3EDE-64601CE3A4C1}"/>
                  </a:ext>
                </a:extLst>
              </p:cNvPr>
              <p:cNvSpPr/>
              <p:nvPr/>
            </p:nvSpPr>
            <p:spPr bwMode="gray">
              <a:xfrm>
                <a:off x="1480820" y="32169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47" name="Forme libre : forme 2046">
                <a:extLst>
                  <a:ext uri="{FF2B5EF4-FFF2-40B4-BE49-F238E27FC236}">
                    <a16:creationId xmlns:a16="http://schemas.microsoft.com/office/drawing/2014/main" id="{B42212E9-3F0E-38A8-3AAA-3C4A9BC7E4F7}"/>
                  </a:ext>
                </a:extLst>
              </p:cNvPr>
              <p:cNvSpPr/>
              <p:nvPr/>
            </p:nvSpPr>
            <p:spPr bwMode="gray">
              <a:xfrm>
                <a:off x="1431290" y="32169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48" name="Forme libre : forme 2047">
                <a:extLst>
                  <a:ext uri="{FF2B5EF4-FFF2-40B4-BE49-F238E27FC236}">
                    <a16:creationId xmlns:a16="http://schemas.microsoft.com/office/drawing/2014/main" id="{EA0EAF84-B479-47F7-48C2-ECED34E221A0}"/>
                  </a:ext>
                </a:extLst>
              </p:cNvPr>
              <p:cNvSpPr/>
              <p:nvPr/>
            </p:nvSpPr>
            <p:spPr bwMode="gray">
              <a:xfrm>
                <a:off x="1381760" y="32169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49" name="Forme libre : forme 2048">
                <a:extLst>
                  <a:ext uri="{FF2B5EF4-FFF2-40B4-BE49-F238E27FC236}">
                    <a16:creationId xmlns:a16="http://schemas.microsoft.com/office/drawing/2014/main" id="{B3D15E46-8737-B379-F3C1-0F6DCA3B57F0}"/>
                  </a:ext>
                </a:extLst>
              </p:cNvPr>
              <p:cNvSpPr/>
              <p:nvPr/>
            </p:nvSpPr>
            <p:spPr bwMode="gray">
              <a:xfrm>
                <a:off x="1333500" y="32169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50" name="Forme libre : forme 2049">
                <a:extLst>
                  <a:ext uri="{FF2B5EF4-FFF2-40B4-BE49-F238E27FC236}">
                    <a16:creationId xmlns:a16="http://schemas.microsoft.com/office/drawing/2014/main" id="{5B2916F1-8A9B-542B-28F3-154F0182B0B8}"/>
                  </a:ext>
                </a:extLst>
              </p:cNvPr>
              <p:cNvSpPr/>
              <p:nvPr/>
            </p:nvSpPr>
            <p:spPr bwMode="gray">
              <a:xfrm>
                <a:off x="1283970" y="32169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51" name="Forme libre : forme 2050">
                <a:extLst>
                  <a:ext uri="{FF2B5EF4-FFF2-40B4-BE49-F238E27FC236}">
                    <a16:creationId xmlns:a16="http://schemas.microsoft.com/office/drawing/2014/main" id="{B77B0BA5-587B-8F08-0172-4216503EBC94}"/>
                  </a:ext>
                </a:extLst>
              </p:cNvPr>
              <p:cNvSpPr/>
              <p:nvPr/>
            </p:nvSpPr>
            <p:spPr bwMode="gray">
              <a:xfrm>
                <a:off x="1235710" y="32169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52" name="Forme libre : forme 2051">
                <a:extLst>
                  <a:ext uri="{FF2B5EF4-FFF2-40B4-BE49-F238E27FC236}">
                    <a16:creationId xmlns:a16="http://schemas.microsoft.com/office/drawing/2014/main" id="{F6D8E6A7-7BE5-32C4-DCCC-F1FC43A79FF0}"/>
                  </a:ext>
                </a:extLst>
              </p:cNvPr>
              <p:cNvSpPr/>
              <p:nvPr/>
            </p:nvSpPr>
            <p:spPr bwMode="gray">
              <a:xfrm>
                <a:off x="1186180" y="32169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53" name="Forme libre : forme 2052">
                <a:extLst>
                  <a:ext uri="{FF2B5EF4-FFF2-40B4-BE49-F238E27FC236}">
                    <a16:creationId xmlns:a16="http://schemas.microsoft.com/office/drawing/2014/main" id="{EF1B356B-F80D-CD10-9EAF-E7C03DB2B611}"/>
                  </a:ext>
                </a:extLst>
              </p:cNvPr>
              <p:cNvSpPr/>
              <p:nvPr/>
            </p:nvSpPr>
            <p:spPr bwMode="gray">
              <a:xfrm>
                <a:off x="1136650" y="32169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54" name="Forme libre : forme 2053">
                <a:extLst>
                  <a:ext uri="{FF2B5EF4-FFF2-40B4-BE49-F238E27FC236}">
                    <a16:creationId xmlns:a16="http://schemas.microsoft.com/office/drawing/2014/main" id="{56236279-0C73-E60A-BEB5-CEBF019375E7}"/>
                  </a:ext>
                </a:extLst>
              </p:cNvPr>
              <p:cNvSpPr/>
              <p:nvPr/>
            </p:nvSpPr>
            <p:spPr bwMode="gray">
              <a:xfrm>
                <a:off x="7067550" y="31673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55" name="Forme libre : forme 2054">
                <a:extLst>
                  <a:ext uri="{FF2B5EF4-FFF2-40B4-BE49-F238E27FC236}">
                    <a16:creationId xmlns:a16="http://schemas.microsoft.com/office/drawing/2014/main" id="{49EBC747-3182-A2E7-59C2-F94828768502}"/>
                  </a:ext>
                </a:extLst>
              </p:cNvPr>
              <p:cNvSpPr/>
              <p:nvPr/>
            </p:nvSpPr>
            <p:spPr bwMode="gray">
              <a:xfrm>
                <a:off x="7019289" y="31673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56" name="Forme libre : forme 2055">
                <a:extLst>
                  <a:ext uri="{FF2B5EF4-FFF2-40B4-BE49-F238E27FC236}">
                    <a16:creationId xmlns:a16="http://schemas.microsoft.com/office/drawing/2014/main" id="{04BB9961-CEF3-B5DB-3D39-47200FB19784}"/>
                  </a:ext>
                </a:extLst>
              </p:cNvPr>
              <p:cNvSpPr/>
              <p:nvPr/>
            </p:nvSpPr>
            <p:spPr bwMode="gray">
              <a:xfrm>
                <a:off x="6969759" y="31673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57" name="Forme libre : forme 2056">
                <a:extLst>
                  <a:ext uri="{FF2B5EF4-FFF2-40B4-BE49-F238E27FC236}">
                    <a16:creationId xmlns:a16="http://schemas.microsoft.com/office/drawing/2014/main" id="{F369008C-C085-9507-08F6-E0688363FEE1}"/>
                  </a:ext>
                </a:extLst>
              </p:cNvPr>
              <p:cNvSpPr/>
              <p:nvPr/>
            </p:nvSpPr>
            <p:spPr bwMode="gray">
              <a:xfrm>
                <a:off x="6920230" y="31673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58" name="Forme libre : forme 2057">
                <a:extLst>
                  <a:ext uri="{FF2B5EF4-FFF2-40B4-BE49-F238E27FC236}">
                    <a16:creationId xmlns:a16="http://schemas.microsoft.com/office/drawing/2014/main" id="{9D60E00A-C457-D02F-CE3C-EF806A45800B}"/>
                  </a:ext>
                </a:extLst>
              </p:cNvPr>
              <p:cNvSpPr/>
              <p:nvPr/>
            </p:nvSpPr>
            <p:spPr bwMode="gray">
              <a:xfrm>
                <a:off x="6626859" y="31673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59" name="Forme libre : forme 2058">
                <a:extLst>
                  <a:ext uri="{FF2B5EF4-FFF2-40B4-BE49-F238E27FC236}">
                    <a16:creationId xmlns:a16="http://schemas.microsoft.com/office/drawing/2014/main" id="{B68109FE-1C79-3537-347D-FEFE1BAFB835}"/>
                  </a:ext>
                </a:extLst>
              </p:cNvPr>
              <p:cNvSpPr/>
              <p:nvPr/>
            </p:nvSpPr>
            <p:spPr bwMode="gray">
              <a:xfrm>
                <a:off x="6577330" y="31673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60" name="Forme libre : forme 2059">
                <a:extLst>
                  <a:ext uri="{FF2B5EF4-FFF2-40B4-BE49-F238E27FC236}">
                    <a16:creationId xmlns:a16="http://schemas.microsoft.com/office/drawing/2014/main" id="{FB262999-3617-56DB-A6DB-B1E1128974B6}"/>
                  </a:ext>
                </a:extLst>
              </p:cNvPr>
              <p:cNvSpPr/>
              <p:nvPr/>
            </p:nvSpPr>
            <p:spPr bwMode="gray">
              <a:xfrm>
                <a:off x="6529069" y="31673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61" name="Forme libre : forme 2060">
                <a:extLst>
                  <a:ext uri="{FF2B5EF4-FFF2-40B4-BE49-F238E27FC236}">
                    <a16:creationId xmlns:a16="http://schemas.microsoft.com/office/drawing/2014/main" id="{7AB0848A-89AC-414B-707E-E47157E8A5E9}"/>
                  </a:ext>
                </a:extLst>
              </p:cNvPr>
              <p:cNvSpPr/>
              <p:nvPr/>
            </p:nvSpPr>
            <p:spPr bwMode="gray">
              <a:xfrm>
                <a:off x="6479540" y="31673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62" name="Forme libre : forme 2061">
                <a:extLst>
                  <a:ext uri="{FF2B5EF4-FFF2-40B4-BE49-F238E27FC236}">
                    <a16:creationId xmlns:a16="http://schemas.microsoft.com/office/drawing/2014/main" id="{D3B1AE40-C2A7-1F39-11E9-24A3860D34CF}"/>
                  </a:ext>
                </a:extLst>
              </p:cNvPr>
              <p:cNvSpPr/>
              <p:nvPr/>
            </p:nvSpPr>
            <p:spPr bwMode="gray">
              <a:xfrm>
                <a:off x="643001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63" name="Forme libre : forme 2062">
                <a:extLst>
                  <a:ext uri="{FF2B5EF4-FFF2-40B4-BE49-F238E27FC236}">
                    <a16:creationId xmlns:a16="http://schemas.microsoft.com/office/drawing/2014/main" id="{A3D9FD6D-8344-0A19-EEDE-335AE752461B}"/>
                  </a:ext>
                </a:extLst>
              </p:cNvPr>
              <p:cNvSpPr/>
              <p:nvPr/>
            </p:nvSpPr>
            <p:spPr bwMode="gray">
              <a:xfrm>
                <a:off x="638175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64" name="Forme libre : forme 2063">
                <a:extLst>
                  <a:ext uri="{FF2B5EF4-FFF2-40B4-BE49-F238E27FC236}">
                    <a16:creationId xmlns:a16="http://schemas.microsoft.com/office/drawing/2014/main" id="{806737BD-6C69-B7C5-2BFE-8B5E04C97E93}"/>
                  </a:ext>
                </a:extLst>
              </p:cNvPr>
              <p:cNvSpPr/>
              <p:nvPr/>
            </p:nvSpPr>
            <p:spPr bwMode="gray">
              <a:xfrm>
                <a:off x="633222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65" name="Forme libre : forme 2064">
                <a:extLst>
                  <a:ext uri="{FF2B5EF4-FFF2-40B4-BE49-F238E27FC236}">
                    <a16:creationId xmlns:a16="http://schemas.microsoft.com/office/drawing/2014/main" id="{7B555ECF-6CB0-2407-BAF7-F4C7E27152F7}"/>
                  </a:ext>
                </a:extLst>
              </p:cNvPr>
              <p:cNvSpPr/>
              <p:nvPr/>
            </p:nvSpPr>
            <p:spPr bwMode="gray">
              <a:xfrm>
                <a:off x="628396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66" name="Forme libre : forme 2065">
                <a:extLst>
                  <a:ext uri="{FF2B5EF4-FFF2-40B4-BE49-F238E27FC236}">
                    <a16:creationId xmlns:a16="http://schemas.microsoft.com/office/drawing/2014/main" id="{A14E8EFC-086C-F876-7A91-7D4E1137E4C4}"/>
                  </a:ext>
                </a:extLst>
              </p:cNvPr>
              <p:cNvSpPr/>
              <p:nvPr/>
            </p:nvSpPr>
            <p:spPr bwMode="gray">
              <a:xfrm>
                <a:off x="623443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67" name="Forme libre : forme 2066">
                <a:extLst>
                  <a:ext uri="{FF2B5EF4-FFF2-40B4-BE49-F238E27FC236}">
                    <a16:creationId xmlns:a16="http://schemas.microsoft.com/office/drawing/2014/main" id="{012418AC-EB25-EFA9-7A81-A9BFC3FBEF30}"/>
                  </a:ext>
                </a:extLst>
              </p:cNvPr>
              <p:cNvSpPr/>
              <p:nvPr/>
            </p:nvSpPr>
            <p:spPr bwMode="gray">
              <a:xfrm>
                <a:off x="618490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68" name="Forme libre : forme 2067">
                <a:extLst>
                  <a:ext uri="{FF2B5EF4-FFF2-40B4-BE49-F238E27FC236}">
                    <a16:creationId xmlns:a16="http://schemas.microsoft.com/office/drawing/2014/main" id="{1280E371-4D2E-FF48-E15F-66365606C452}"/>
                  </a:ext>
                </a:extLst>
              </p:cNvPr>
              <p:cNvSpPr/>
              <p:nvPr/>
            </p:nvSpPr>
            <p:spPr bwMode="gray">
              <a:xfrm>
                <a:off x="613664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69" name="Forme libre : forme 2068">
                <a:extLst>
                  <a:ext uri="{FF2B5EF4-FFF2-40B4-BE49-F238E27FC236}">
                    <a16:creationId xmlns:a16="http://schemas.microsoft.com/office/drawing/2014/main" id="{6E098395-349B-B92B-44AD-9D3A24CDFD7D}"/>
                  </a:ext>
                </a:extLst>
              </p:cNvPr>
              <p:cNvSpPr/>
              <p:nvPr/>
            </p:nvSpPr>
            <p:spPr bwMode="gray">
              <a:xfrm>
                <a:off x="608711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70" name="Forme libre : forme 2069">
                <a:extLst>
                  <a:ext uri="{FF2B5EF4-FFF2-40B4-BE49-F238E27FC236}">
                    <a16:creationId xmlns:a16="http://schemas.microsoft.com/office/drawing/2014/main" id="{5D500D71-FA95-4F4B-DCF2-50028AA1B122}"/>
                  </a:ext>
                </a:extLst>
              </p:cNvPr>
              <p:cNvSpPr/>
              <p:nvPr/>
            </p:nvSpPr>
            <p:spPr bwMode="gray">
              <a:xfrm>
                <a:off x="603885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71" name="Forme libre : forme 2070">
                <a:extLst>
                  <a:ext uri="{FF2B5EF4-FFF2-40B4-BE49-F238E27FC236}">
                    <a16:creationId xmlns:a16="http://schemas.microsoft.com/office/drawing/2014/main" id="{9F989A31-7BA4-EFDD-1FB7-A049C2C384AA}"/>
                  </a:ext>
                </a:extLst>
              </p:cNvPr>
              <p:cNvSpPr/>
              <p:nvPr/>
            </p:nvSpPr>
            <p:spPr bwMode="gray">
              <a:xfrm>
                <a:off x="598932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72" name="Forme libre : forme 2071">
                <a:extLst>
                  <a:ext uri="{FF2B5EF4-FFF2-40B4-BE49-F238E27FC236}">
                    <a16:creationId xmlns:a16="http://schemas.microsoft.com/office/drawing/2014/main" id="{C7062674-270C-F2E1-D6CD-4FF7C75C9790}"/>
                  </a:ext>
                </a:extLst>
              </p:cNvPr>
              <p:cNvSpPr/>
              <p:nvPr/>
            </p:nvSpPr>
            <p:spPr bwMode="gray">
              <a:xfrm>
                <a:off x="594106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73" name="Forme libre : forme 2072">
                <a:extLst>
                  <a:ext uri="{FF2B5EF4-FFF2-40B4-BE49-F238E27FC236}">
                    <a16:creationId xmlns:a16="http://schemas.microsoft.com/office/drawing/2014/main" id="{807B2242-7B76-8B63-B37B-EDF5B6BD4181}"/>
                  </a:ext>
                </a:extLst>
              </p:cNvPr>
              <p:cNvSpPr/>
              <p:nvPr/>
            </p:nvSpPr>
            <p:spPr bwMode="gray">
              <a:xfrm>
                <a:off x="589153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74" name="Forme libre : forme 2073">
                <a:extLst>
                  <a:ext uri="{FF2B5EF4-FFF2-40B4-BE49-F238E27FC236}">
                    <a16:creationId xmlns:a16="http://schemas.microsoft.com/office/drawing/2014/main" id="{8A79E7E0-0A8C-5584-FAC3-B4CC84D9E10D}"/>
                  </a:ext>
                </a:extLst>
              </p:cNvPr>
              <p:cNvSpPr/>
              <p:nvPr/>
            </p:nvSpPr>
            <p:spPr bwMode="gray">
              <a:xfrm>
                <a:off x="584200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75" name="Forme libre : forme 2074">
                <a:extLst>
                  <a:ext uri="{FF2B5EF4-FFF2-40B4-BE49-F238E27FC236}">
                    <a16:creationId xmlns:a16="http://schemas.microsoft.com/office/drawing/2014/main" id="{E34D3113-C88A-704E-35A3-C30FF826FF44}"/>
                  </a:ext>
                </a:extLst>
              </p:cNvPr>
              <p:cNvSpPr/>
              <p:nvPr/>
            </p:nvSpPr>
            <p:spPr bwMode="gray">
              <a:xfrm>
                <a:off x="579374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76" name="Forme libre : forme 2075">
                <a:extLst>
                  <a:ext uri="{FF2B5EF4-FFF2-40B4-BE49-F238E27FC236}">
                    <a16:creationId xmlns:a16="http://schemas.microsoft.com/office/drawing/2014/main" id="{0190DB83-4023-9963-8FA3-FEAF7D4C761C}"/>
                  </a:ext>
                </a:extLst>
              </p:cNvPr>
              <p:cNvSpPr/>
              <p:nvPr/>
            </p:nvSpPr>
            <p:spPr bwMode="gray">
              <a:xfrm>
                <a:off x="574421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77" name="Forme libre : forme 2076">
                <a:extLst>
                  <a:ext uri="{FF2B5EF4-FFF2-40B4-BE49-F238E27FC236}">
                    <a16:creationId xmlns:a16="http://schemas.microsoft.com/office/drawing/2014/main" id="{4452AF2E-75CB-3B41-23D2-5827BF9FE563}"/>
                  </a:ext>
                </a:extLst>
              </p:cNvPr>
              <p:cNvSpPr/>
              <p:nvPr/>
            </p:nvSpPr>
            <p:spPr bwMode="gray">
              <a:xfrm>
                <a:off x="569595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78" name="Forme libre : forme 2077">
                <a:extLst>
                  <a:ext uri="{FF2B5EF4-FFF2-40B4-BE49-F238E27FC236}">
                    <a16:creationId xmlns:a16="http://schemas.microsoft.com/office/drawing/2014/main" id="{194D0759-F8FD-054B-DF24-CA15C53F7F6E}"/>
                  </a:ext>
                </a:extLst>
              </p:cNvPr>
              <p:cNvSpPr/>
              <p:nvPr/>
            </p:nvSpPr>
            <p:spPr bwMode="gray">
              <a:xfrm>
                <a:off x="564642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79" name="Forme libre : forme 2078">
                <a:extLst>
                  <a:ext uri="{FF2B5EF4-FFF2-40B4-BE49-F238E27FC236}">
                    <a16:creationId xmlns:a16="http://schemas.microsoft.com/office/drawing/2014/main" id="{EDDC9086-20C2-13A6-062A-C9F1A63AFCA2}"/>
                  </a:ext>
                </a:extLst>
              </p:cNvPr>
              <p:cNvSpPr/>
              <p:nvPr/>
            </p:nvSpPr>
            <p:spPr bwMode="gray">
              <a:xfrm>
                <a:off x="559689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80" name="Forme libre : forme 2079">
                <a:extLst>
                  <a:ext uri="{FF2B5EF4-FFF2-40B4-BE49-F238E27FC236}">
                    <a16:creationId xmlns:a16="http://schemas.microsoft.com/office/drawing/2014/main" id="{310C6C26-383B-D1CF-1B09-7DDE25DB41F0}"/>
                  </a:ext>
                </a:extLst>
              </p:cNvPr>
              <p:cNvSpPr/>
              <p:nvPr/>
            </p:nvSpPr>
            <p:spPr bwMode="gray">
              <a:xfrm>
                <a:off x="554863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81" name="Forme libre : forme 2080">
                <a:extLst>
                  <a:ext uri="{FF2B5EF4-FFF2-40B4-BE49-F238E27FC236}">
                    <a16:creationId xmlns:a16="http://schemas.microsoft.com/office/drawing/2014/main" id="{4F713782-7DC4-14CD-9E02-1AAC156F0EA5}"/>
                  </a:ext>
                </a:extLst>
              </p:cNvPr>
              <p:cNvSpPr/>
              <p:nvPr/>
            </p:nvSpPr>
            <p:spPr bwMode="gray">
              <a:xfrm>
                <a:off x="549910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82" name="Forme libre : forme 2081">
                <a:extLst>
                  <a:ext uri="{FF2B5EF4-FFF2-40B4-BE49-F238E27FC236}">
                    <a16:creationId xmlns:a16="http://schemas.microsoft.com/office/drawing/2014/main" id="{C816CF3C-7F75-7E01-404A-97DFE35962FF}"/>
                  </a:ext>
                </a:extLst>
              </p:cNvPr>
              <p:cNvSpPr/>
              <p:nvPr/>
            </p:nvSpPr>
            <p:spPr bwMode="gray">
              <a:xfrm>
                <a:off x="545084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83" name="Forme libre : forme 2082">
                <a:extLst>
                  <a:ext uri="{FF2B5EF4-FFF2-40B4-BE49-F238E27FC236}">
                    <a16:creationId xmlns:a16="http://schemas.microsoft.com/office/drawing/2014/main" id="{E627FF0E-B9E5-E9EA-EBD5-1B7A0937A4F0}"/>
                  </a:ext>
                </a:extLst>
              </p:cNvPr>
              <p:cNvSpPr/>
              <p:nvPr/>
            </p:nvSpPr>
            <p:spPr bwMode="gray">
              <a:xfrm>
                <a:off x="540131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84" name="Forme libre : forme 2083">
                <a:extLst>
                  <a:ext uri="{FF2B5EF4-FFF2-40B4-BE49-F238E27FC236}">
                    <a16:creationId xmlns:a16="http://schemas.microsoft.com/office/drawing/2014/main" id="{416A5F8F-3A43-B8A5-31C4-5FABB86F0BD7}"/>
                  </a:ext>
                </a:extLst>
              </p:cNvPr>
              <p:cNvSpPr/>
              <p:nvPr/>
            </p:nvSpPr>
            <p:spPr bwMode="gray">
              <a:xfrm>
                <a:off x="535178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85" name="Forme libre : forme 2084">
                <a:extLst>
                  <a:ext uri="{FF2B5EF4-FFF2-40B4-BE49-F238E27FC236}">
                    <a16:creationId xmlns:a16="http://schemas.microsoft.com/office/drawing/2014/main" id="{184F0EE8-179F-7A5E-E6FC-52C01725BCB7}"/>
                  </a:ext>
                </a:extLst>
              </p:cNvPr>
              <p:cNvSpPr/>
              <p:nvPr/>
            </p:nvSpPr>
            <p:spPr bwMode="gray">
              <a:xfrm>
                <a:off x="530352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86" name="Forme libre : forme 2085">
                <a:extLst>
                  <a:ext uri="{FF2B5EF4-FFF2-40B4-BE49-F238E27FC236}">
                    <a16:creationId xmlns:a16="http://schemas.microsoft.com/office/drawing/2014/main" id="{AAFCBA8D-7D19-A317-51C3-BAD93B784ECA}"/>
                  </a:ext>
                </a:extLst>
              </p:cNvPr>
              <p:cNvSpPr/>
              <p:nvPr/>
            </p:nvSpPr>
            <p:spPr bwMode="gray">
              <a:xfrm>
                <a:off x="525399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87" name="Forme libre : forme 2086">
                <a:extLst>
                  <a:ext uri="{FF2B5EF4-FFF2-40B4-BE49-F238E27FC236}">
                    <a16:creationId xmlns:a16="http://schemas.microsoft.com/office/drawing/2014/main" id="{6BD4DFA9-8351-4EB0-A955-B4DCC3078467}"/>
                  </a:ext>
                </a:extLst>
              </p:cNvPr>
              <p:cNvSpPr/>
              <p:nvPr/>
            </p:nvSpPr>
            <p:spPr bwMode="gray">
              <a:xfrm>
                <a:off x="520573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88" name="Forme libre : forme 2087">
                <a:extLst>
                  <a:ext uri="{FF2B5EF4-FFF2-40B4-BE49-F238E27FC236}">
                    <a16:creationId xmlns:a16="http://schemas.microsoft.com/office/drawing/2014/main" id="{C87D9E50-C806-A586-77FD-46DA813B6DC7}"/>
                  </a:ext>
                </a:extLst>
              </p:cNvPr>
              <p:cNvSpPr/>
              <p:nvPr/>
            </p:nvSpPr>
            <p:spPr bwMode="gray">
              <a:xfrm>
                <a:off x="515620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89" name="Forme libre : forme 2088">
                <a:extLst>
                  <a:ext uri="{FF2B5EF4-FFF2-40B4-BE49-F238E27FC236}">
                    <a16:creationId xmlns:a16="http://schemas.microsoft.com/office/drawing/2014/main" id="{DE66EDDC-056E-5DCA-3D63-2A11BCE252F5}"/>
                  </a:ext>
                </a:extLst>
              </p:cNvPr>
              <p:cNvSpPr/>
              <p:nvPr/>
            </p:nvSpPr>
            <p:spPr bwMode="gray">
              <a:xfrm>
                <a:off x="510667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90" name="Forme libre : forme 2089">
                <a:extLst>
                  <a:ext uri="{FF2B5EF4-FFF2-40B4-BE49-F238E27FC236}">
                    <a16:creationId xmlns:a16="http://schemas.microsoft.com/office/drawing/2014/main" id="{44902259-4142-FF7C-9EEF-9AC0095E29CD}"/>
                  </a:ext>
                </a:extLst>
              </p:cNvPr>
              <p:cNvSpPr/>
              <p:nvPr/>
            </p:nvSpPr>
            <p:spPr bwMode="gray">
              <a:xfrm>
                <a:off x="505841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91" name="Forme libre : forme 2090">
                <a:extLst>
                  <a:ext uri="{FF2B5EF4-FFF2-40B4-BE49-F238E27FC236}">
                    <a16:creationId xmlns:a16="http://schemas.microsoft.com/office/drawing/2014/main" id="{BE4E6F8F-29A1-9608-8D5F-6F8AE74EA71C}"/>
                  </a:ext>
                </a:extLst>
              </p:cNvPr>
              <p:cNvSpPr/>
              <p:nvPr/>
            </p:nvSpPr>
            <p:spPr bwMode="gray">
              <a:xfrm>
                <a:off x="500888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92" name="Forme libre : forme 2091">
                <a:extLst>
                  <a:ext uri="{FF2B5EF4-FFF2-40B4-BE49-F238E27FC236}">
                    <a16:creationId xmlns:a16="http://schemas.microsoft.com/office/drawing/2014/main" id="{B383E90A-44F9-FDEB-9CD8-20746F925EE2}"/>
                  </a:ext>
                </a:extLst>
              </p:cNvPr>
              <p:cNvSpPr/>
              <p:nvPr/>
            </p:nvSpPr>
            <p:spPr bwMode="gray">
              <a:xfrm>
                <a:off x="496062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93" name="Forme libre : forme 2092">
                <a:extLst>
                  <a:ext uri="{FF2B5EF4-FFF2-40B4-BE49-F238E27FC236}">
                    <a16:creationId xmlns:a16="http://schemas.microsoft.com/office/drawing/2014/main" id="{C1AAF516-75A1-6F88-AADD-652D8D286FFA}"/>
                  </a:ext>
                </a:extLst>
              </p:cNvPr>
              <p:cNvSpPr/>
              <p:nvPr/>
            </p:nvSpPr>
            <p:spPr bwMode="gray">
              <a:xfrm>
                <a:off x="491109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94" name="Forme libre : forme 2093">
                <a:extLst>
                  <a:ext uri="{FF2B5EF4-FFF2-40B4-BE49-F238E27FC236}">
                    <a16:creationId xmlns:a16="http://schemas.microsoft.com/office/drawing/2014/main" id="{F1237CBC-B188-683F-6701-89F98CA203CC}"/>
                  </a:ext>
                </a:extLst>
              </p:cNvPr>
              <p:cNvSpPr/>
              <p:nvPr/>
            </p:nvSpPr>
            <p:spPr bwMode="gray">
              <a:xfrm>
                <a:off x="486156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95" name="Forme libre : forme 2094">
                <a:extLst>
                  <a:ext uri="{FF2B5EF4-FFF2-40B4-BE49-F238E27FC236}">
                    <a16:creationId xmlns:a16="http://schemas.microsoft.com/office/drawing/2014/main" id="{674B4D6D-2124-7169-2E36-ABB212498D3B}"/>
                  </a:ext>
                </a:extLst>
              </p:cNvPr>
              <p:cNvSpPr/>
              <p:nvPr/>
            </p:nvSpPr>
            <p:spPr bwMode="gray">
              <a:xfrm>
                <a:off x="481330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96" name="Forme libre : forme 2095">
                <a:extLst>
                  <a:ext uri="{FF2B5EF4-FFF2-40B4-BE49-F238E27FC236}">
                    <a16:creationId xmlns:a16="http://schemas.microsoft.com/office/drawing/2014/main" id="{9FABB25C-E14A-0CE6-2738-E91D560AFE37}"/>
                  </a:ext>
                </a:extLst>
              </p:cNvPr>
              <p:cNvSpPr/>
              <p:nvPr/>
            </p:nvSpPr>
            <p:spPr bwMode="gray">
              <a:xfrm>
                <a:off x="476377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97" name="Forme libre : forme 2096">
                <a:extLst>
                  <a:ext uri="{FF2B5EF4-FFF2-40B4-BE49-F238E27FC236}">
                    <a16:creationId xmlns:a16="http://schemas.microsoft.com/office/drawing/2014/main" id="{9DEF952C-C62A-6820-B968-69AB92DE53E1}"/>
                  </a:ext>
                </a:extLst>
              </p:cNvPr>
              <p:cNvSpPr/>
              <p:nvPr/>
            </p:nvSpPr>
            <p:spPr bwMode="gray">
              <a:xfrm>
                <a:off x="471551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98" name="Forme libre : forme 2097">
                <a:extLst>
                  <a:ext uri="{FF2B5EF4-FFF2-40B4-BE49-F238E27FC236}">
                    <a16:creationId xmlns:a16="http://schemas.microsoft.com/office/drawing/2014/main" id="{9D3B06B8-B7F8-8D4B-14C8-F2396F4125D1}"/>
                  </a:ext>
                </a:extLst>
              </p:cNvPr>
              <p:cNvSpPr/>
              <p:nvPr/>
            </p:nvSpPr>
            <p:spPr bwMode="gray">
              <a:xfrm>
                <a:off x="466598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99" name="Forme libre : forme 2098">
                <a:extLst>
                  <a:ext uri="{FF2B5EF4-FFF2-40B4-BE49-F238E27FC236}">
                    <a16:creationId xmlns:a16="http://schemas.microsoft.com/office/drawing/2014/main" id="{7A83E3FC-886E-E740-BE42-45A2F9B88B54}"/>
                  </a:ext>
                </a:extLst>
              </p:cNvPr>
              <p:cNvSpPr/>
              <p:nvPr/>
            </p:nvSpPr>
            <p:spPr bwMode="gray">
              <a:xfrm>
                <a:off x="407797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00" name="Forme libre : forme 2099">
                <a:extLst>
                  <a:ext uri="{FF2B5EF4-FFF2-40B4-BE49-F238E27FC236}">
                    <a16:creationId xmlns:a16="http://schemas.microsoft.com/office/drawing/2014/main" id="{4D96C267-7854-7211-CA76-02BDD0D04D28}"/>
                  </a:ext>
                </a:extLst>
              </p:cNvPr>
              <p:cNvSpPr/>
              <p:nvPr/>
            </p:nvSpPr>
            <p:spPr bwMode="gray">
              <a:xfrm>
                <a:off x="402844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01" name="Forme libre : forme 2100">
                <a:extLst>
                  <a:ext uri="{FF2B5EF4-FFF2-40B4-BE49-F238E27FC236}">
                    <a16:creationId xmlns:a16="http://schemas.microsoft.com/office/drawing/2014/main" id="{9288578E-9593-02D7-165A-B734E419E53F}"/>
                  </a:ext>
                </a:extLst>
              </p:cNvPr>
              <p:cNvSpPr/>
              <p:nvPr/>
            </p:nvSpPr>
            <p:spPr bwMode="gray">
              <a:xfrm>
                <a:off x="398018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02" name="Forme libre : forme 2101">
                <a:extLst>
                  <a:ext uri="{FF2B5EF4-FFF2-40B4-BE49-F238E27FC236}">
                    <a16:creationId xmlns:a16="http://schemas.microsoft.com/office/drawing/2014/main" id="{40B3B35D-F51C-73EB-2D14-F090C13D1BCD}"/>
                  </a:ext>
                </a:extLst>
              </p:cNvPr>
              <p:cNvSpPr/>
              <p:nvPr/>
            </p:nvSpPr>
            <p:spPr bwMode="gray">
              <a:xfrm>
                <a:off x="393065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03" name="Forme libre : forme 2102">
                <a:extLst>
                  <a:ext uri="{FF2B5EF4-FFF2-40B4-BE49-F238E27FC236}">
                    <a16:creationId xmlns:a16="http://schemas.microsoft.com/office/drawing/2014/main" id="{84A47D4B-5AE7-E49C-DF46-CF851753C2DD}"/>
                  </a:ext>
                </a:extLst>
              </p:cNvPr>
              <p:cNvSpPr/>
              <p:nvPr/>
            </p:nvSpPr>
            <p:spPr bwMode="gray">
              <a:xfrm>
                <a:off x="388239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04" name="Forme libre : forme 2103">
                <a:extLst>
                  <a:ext uri="{FF2B5EF4-FFF2-40B4-BE49-F238E27FC236}">
                    <a16:creationId xmlns:a16="http://schemas.microsoft.com/office/drawing/2014/main" id="{C50D0E55-C01A-6BE2-F5F3-36FCAB6CEBC3}"/>
                  </a:ext>
                </a:extLst>
              </p:cNvPr>
              <p:cNvSpPr/>
              <p:nvPr/>
            </p:nvSpPr>
            <p:spPr bwMode="gray">
              <a:xfrm>
                <a:off x="383286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05" name="Forme libre : forme 2104">
                <a:extLst>
                  <a:ext uri="{FF2B5EF4-FFF2-40B4-BE49-F238E27FC236}">
                    <a16:creationId xmlns:a16="http://schemas.microsoft.com/office/drawing/2014/main" id="{0C8A0CC4-99BE-56A8-DF32-7D89B37A2454}"/>
                  </a:ext>
                </a:extLst>
              </p:cNvPr>
              <p:cNvSpPr/>
              <p:nvPr/>
            </p:nvSpPr>
            <p:spPr bwMode="gray">
              <a:xfrm>
                <a:off x="378333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06" name="Forme libre : forme 2105">
                <a:extLst>
                  <a:ext uri="{FF2B5EF4-FFF2-40B4-BE49-F238E27FC236}">
                    <a16:creationId xmlns:a16="http://schemas.microsoft.com/office/drawing/2014/main" id="{2A56B106-CA14-A8FF-ECAE-09F44C1DDB99}"/>
                  </a:ext>
                </a:extLst>
              </p:cNvPr>
              <p:cNvSpPr/>
              <p:nvPr/>
            </p:nvSpPr>
            <p:spPr bwMode="gray">
              <a:xfrm>
                <a:off x="373507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07" name="Forme libre : forme 2106">
                <a:extLst>
                  <a:ext uri="{FF2B5EF4-FFF2-40B4-BE49-F238E27FC236}">
                    <a16:creationId xmlns:a16="http://schemas.microsoft.com/office/drawing/2014/main" id="{778FEDF4-7C87-FB81-81CC-EB5099CEDEE4}"/>
                  </a:ext>
                </a:extLst>
              </p:cNvPr>
              <p:cNvSpPr/>
              <p:nvPr/>
            </p:nvSpPr>
            <p:spPr bwMode="gray">
              <a:xfrm>
                <a:off x="368554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08" name="Forme libre : forme 2107">
                <a:extLst>
                  <a:ext uri="{FF2B5EF4-FFF2-40B4-BE49-F238E27FC236}">
                    <a16:creationId xmlns:a16="http://schemas.microsoft.com/office/drawing/2014/main" id="{496DD32A-1AF6-7AFE-0A08-D43E6D34897C}"/>
                  </a:ext>
                </a:extLst>
              </p:cNvPr>
              <p:cNvSpPr/>
              <p:nvPr/>
            </p:nvSpPr>
            <p:spPr bwMode="gray">
              <a:xfrm>
                <a:off x="201930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09" name="Forme libre : forme 2108">
                <a:extLst>
                  <a:ext uri="{FF2B5EF4-FFF2-40B4-BE49-F238E27FC236}">
                    <a16:creationId xmlns:a16="http://schemas.microsoft.com/office/drawing/2014/main" id="{521F92F4-8644-6AFF-B906-49B5DADFA546}"/>
                  </a:ext>
                </a:extLst>
              </p:cNvPr>
              <p:cNvSpPr/>
              <p:nvPr/>
            </p:nvSpPr>
            <p:spPr bwMode="gray">
              <a:xfrm>
                <a:off x="196977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10" name="Forme libre : forme 2109">
                <a:extLst>
                  <a:ext uri="{FF2B5EF4-FFF2-40B4-BE49-F238E27FC236}">
                    <a16:creationId xmlns:a16="http://schemas.microsoft.com/office/drawing/2014/main" id="{AABCA94E-051D-A424-F1B3-FDED9A2DF9A6}"/>
                  </a:ext>
                </a:extLst>
              </p:cNvPr>
              <p:cNvSpPr/>
              <p:nvPr/>
            </p:nvSpPr>
            <p:spPr bwMode="gray">
              <a:xfrm>
                <a:off x="192151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11" name="Forme libre : forme 2110">
                <a:extLst>
                  <a:ext uri="{FF2B5EF4-FFF2-40B4-BE49-F238E27FC236}">
                    <a16:creationId xmlns:a16="http://schemas.microsoft.com/office/drawing/2014/main" id="{4CFA5486-6320-14DB-E7D6-78E5CA27A6C6}"/>
                  </a:ext>
                </a:extLst>
              </p:cNvPr>
              <p:cNvSpPr/>
              <p:nvPr/>
            </p:nvSpPr>
            <p:spPr bwMode="gray">
              <a:xfrm>
                <a:off x="187198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12" name="Forme libre : forme 2111">
                <a:extLst>
                  <a:ext uri="{FF2B5EF4-FFF2-40B4-BE49-F238E27FC236}">
                    <a16:creationId xmlns:a16="http://schemas.microsoft.com/office/drawing/2014/main" id="{2B201011-C857-2EE3-EC5B-87F903B81378}"/>
                  </a:ext>
                </a:extLst>
              </p:cNvPr>
              <p:cNvSpPr/>
              <p:nvPr/>
            </p:nvSpPr>
            <p:spPr bwMode="gray">
              <a:xfrm>
                <a:off x="182372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13" name="Forme libre : forme 2112">
                <a:extLst>
                  <a:ext uri="{FF2B5EF4-FFF2-40B4-BE49-F238E27FC236}">
                    <a16:creationId xmlns:a16="http://schemas.microsoft.com/office/drawing/2014/main" id="{5A2F4E89-C18B-047D-545A-729D9FDFF81B}"/>
                  </a:ext>
                </a:extLst>
              </p:cNvPr>
              <p:cNvSpPr/>
              <p:nvPr/>
            </p:nvSpPr>
            <p:spPr bwMode="gray">
              <a:xfrm>
                <a:off x="177419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14" name="Forme libre : forme 2113">
                <a:extLst>
                  <a:ext uri="{FF2B5EF4-FFF2-40B4-BE49-F238E27FC236}">
                    <a16:creationId xmlns:a16="http://schemas.microsoft.com/office/drawing/2014/main" id="{21EC3C51-C056-CECE-15E1-11637ABF83C9}"/>
                  </a:ext>
                </a:extLst>
              </p:cNvPr>
              <p:cNvSpPr/>
              <p:nvPr/>
            </p:nvSpPr>
            <p:spPr bwMode="gray">
              <a:xfrm>
                <a:off x="172593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15" name="Forme libre : forme 2114">
                <a:extLst>
                  <a:ext uri="{FF2B5EF4-FFF2-40B4-BE49-F238E27FC236}">
                    <a16:creationId xmlns:a16="http://schemas.microsoft.com/office/drawing/2014/main" id="{D2A100EE-561D-F798-D217-57CDF69D5DBE}"/>
                  </a:ext>
                </a:extLst>
              </p:cNvPr>
              <p:cNvSpPr/>
              <p:nvPr/>
            </p:nvSpPr>
            <p:spPr bwMode="gray">
              <a:xfrm>
                <a:off x="167640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16" name="Forme libre : forme 2115">
                <a:extLst>
                  <a:ext uri="{FF2B5EF4-FFF2-40B4-BE49-F238E27FC236}">
                    <a16:creationId xmlns:a16="http://schemas.microsoft.com/office/drawing/2014/main" id="{FEF892B1-D2F3-9C34-0844-454600D1D960}"/>
                  </a:ext>
                </a:extLst>
              </p:cNvPr>
              <p:cNvSpPr/>
              <p:nvPr/>
            </p:nvSpPr>
            <p:spPr bwMode="gray">
              <a:xfrm>
                <a:off x="1626870" y="31673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17" name="Forme libre : forme 2116">
                <a:extLst>
                  <a:ext uri="{FF2B5EF4-FFF2-40B4-BE49-F238E27FC236}">
                    <a16:creationId xmlns:a16="http://schemas.microsoft.com/office/drawing/2014/main" id="{2F74A973-9F4B-ADC3-82E8-5D00C606A4D8}"/>
                  </a:ext>
                </a:extLst>
              </p:cNvPr>
              <p:cNvSpPr/>
              <p:nvPr/>
            </p:nvSpPr>
            <p:spPr bwMode="gray">
              <a:xfrm>
                <a:off x="1578610" y="31673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18" name="Forme libre : forme 2117">
                <a:extLst>
                  <a:ext uri="{FF2B5EF4-FFF2-40B4-BE49-F238E27FC236}">
                    <a16:creationId xmlns:a16="http://schemas.microsoft.com/office/drawing/2014/main" id="{BF42D665-9B41-4A0E-EF80-C4EDBF20C252}"/>
                  </a:ext>
                </a:extLst>
              </p:cNvPr>
              <p:cNvSpPr/>
              <p:nvPr/>
            </p:nvSpPr>
            <p:spPr bwMode="gray">
              <a:xfrm>
                <a:off x="1529080" y="31673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19" name="Forme libre : forme 2118">
                <a:extLst>
                  <a:ext uri="{FF2B5EF4-FFF2-40B4-BE49-F238E27FC236}">
                    <a16:creationId xmlns:a16="http://schemas.microsoft.com/office/drawing/2014/main" id="{A3A137E6-2197-614B-9E6C-43039AA6FFBE}"/>
                  </a:ext>
                </a:extLst>
              </p:cNvPr>
              <p:cNvSpPr/>
              <p:nvPr/>
            </p:nvSpPr>
            <p:spPr bwMode="gray">
              <a:xfrm>
                <a:off x="1480820" y="31673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20" name="Forme libre : forme 2119">
                <a:extLst>
                  <a:ext uri="{FF2B5EF4-FFF2-40B4-BE49-F238E27FC236}">
                    <a16:creationId xmlns:a16="http://schemas.microsoft.com/office/drawing/2014/main" id="{36E1BB6F-25F5-5AE7-1E92-9E94F3D22C22}"/>
                  </a:ext>
                </a:extLst>
              </p:cNvPr>
              <p:cNvSpPr/>
              <p:nvPr/>
            </p:nvSpPr>
            <p:spPr bwMode="gray">
              <a:xfrm>
                <a:off x="1431290" y="31673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21" name="Forme libre : forme 2120">
                <a:extLst>
                  <a:ext uri="{FF2B5EF4-FFF2-40B4-BE49-F238E27FC236}">
                    <a16:creationId xmlns:a16="http://schemas.microsoft.com/office/drawing/2014/main" id="{56581761-1579-A8CE-4EA7-71990021A86E}"/>
                  </a:ext>
                </a:extLst>
              </p:cNvPr>
              <p:cNvSpPr/>
              <p:nvPr/>
            </p:nvSpPr>
            <p:spPr bwMode="gray">
              <a:xfrm>
                <a:off x="1381760" y="31673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22" name="Forme libre : forme 2121">
                <a:extLst>
                  <a:ext uri="{FF2B5EF4-FFF2-40B4-BE49-F238E27FC236}">
                    <a16:creationId xmlns:a16="http://schemas.microsoft.com/office/drawing/2014/main" id="{570FFB37-2703-151C-AB71-BBA08C95E33A}"/>
                  </a:ext>
                </a:extLst>
              </p:cNvPr>
              <p:cNvSpPr/>
              <p:nvPr/>
            </p:nvSpPr>
            <p:spPr bwMode="gray">
              <a:xfrm>
                <a:off x="1333500" y="31673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23" name="Forme libre : forme 2122">
                <a:extLst>
                  <a:ext uri="{FF2B5EF4-FFF2-40B4-BE49-F238E27FC236}">
                    <a16:creationId xmlns:a16="http://schemas.microsoft.com/office/drawing/2014/main" id="{AF8E4C09-578F-0229-930B-6974311BA6E2}"/>
                  </a:ext>
                </a:extLst>
              </p:cNvPr>
              <p:cNvSpPr/>
              <p:nvPr/>
            </p:nvSpPr>
            <p:spPr bwMode="gray">
              <a:xfrm>
                <a:off x="1283970" y="31673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24" name="Forme libre : forme 2123">
                <a:extLst>
                  <a:ext uri="{FF2B5EF4-FFF2-40B4-BE49-F238E27FC236}">
                    <a16:creationId xmlns:a16="http://schemas.microsoft.com/office/drawing/2014/main" id="{C3E1E980-6CF8-FA9A-EC9C-7F8DDFE583B4}"/>
                  </a:ext>
                </a:extLst>
              </p:cNvPr>
              <p:cNvSpPr/>
              <p:nvPr/>
            </p:nvSpPr>
            <p:spPr bwMode="gray">
              <a:xfrm>
                <a:off x="1235710" y="31673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25" name="Forme libre : forme 2124">
                <a:extLst>
                  <a:ext uri="{FF2B5EF4-FFF2-40B4-BE49-F238E27FC236}">
                    <a16:creationId xmlns:a16="http://schemas.microsoft.com/office/drawing/2014/main" id="{AF35487C-D0BB-F32E-43EC-0CFF699F254A}"/>
                  </a:ext>
                </a:extLst>
              </p:cNvPr>
              <p:cNvSpPr/>
              <p:nvPr/>
            </p:nvSpPr>
            <p:spPr bwMode="gray">
              <a:xfrm>
                <a:off x="1186180" y="31673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26" name="Forme libre : forme 2125">
                <a:extLst>
                  <a:ext uri="{FF2B5EF4-FFF2-40B4-BE49-F238E27FC236}">
                    <a16:creationId xmlns:a16="http://schemas.microsoft.com/office/drawing/2014/main" id="{D0076AE9-2203-1066-3920-F61244ABE9F1}"/>
                  </a:ext>
                </a:extLst>
              </p:cNvPr>
              <p:cNvSpPr/>
              <p:nvPr/>
            </p:nvSpPr>
            <p:spPr bwMode="gray">
              <a:xfrm>
                <a:off x="1136650" y="31673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27" name="Forme libre : forme 2126">
                <a:extLst>
                  <a:ext uri="{FF2B5EF4-FFF2-40B4-BE49-F238E27FC236}">
                    <a16:creationId xmlns:a16="http://schemas.microsoft.com/office/drawing/2014/main" id="{DB57D3D1-AE25-8170-A21A-C122B296DD7C}"/>
                  </a:ext>
                </a:extLst>
              </p:cNvPr>
              <p:cNvSpPr/>
              <p:nvPr/>
            </p:nvSpPr>
            <p:spPr bwMode="gray">
              <a:xfrm>
                <a:off x="1088390" y="31673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28" name="Forme libre : forme 2127">
                <a:extLst>
                  <a:ext uri="{FF2B5EF4-FFF2-40B4-BE49-F238E27FC236}">
                    <a16:creationId xmlns:a16="http://schemas.microsoft.com/office/drawing/2014/main" id="{F6274931-102E-39FD-5B23-18E9F881AAE9}"/>
                  </a:ext>
                </a:extLst>
              </p:cNvPr>
              <p:cNvSpPr/>
              <p:nvPr/>
            </p:nvSpPr>
            <p:spPr bwMode="gray">
              <a:xfrm>
                <a:off x="1038860" y="316738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29" name="Forme libre : forme 2128">
                <a:extLst>
                  <a:ext uri="{FF2B5EF4-FFF2-40B4-BE49-F238E27FC236}">
                    <a16:creationId xmlns:a16="http://schemas.microsoft.com/office/drawing/2014/main" id="{892DA65A-541D-FD53-C641-CBEDBC75F190}"/>
                  </a:ext>
                </a:extLst>
              </p:cNvPr>
              <p:cNvSpPr/>
              <p:nvPr/>
            </p:nvSpPr>
            <p:spPr bwMode="gray">
              <a:xfrm>
                <a:off x="7067550" y="3119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30" name="Forme libre : forme 2129">
                <a:extLst>
                  <a:ext uri="{FF2B5EF4-FFF2-40B4-BE49-F238E27FC236}">
                    <a16:creationId xmlns:a16="http://schemas.microsoft.com/office/drawing/2014/main" id="{9B7DEBFA-6B6A-2648-3794-78CD02875E0D}"/>
                  </a:ext>
                </a:extLst>
              </p:cNvPr>
              <p:cNvSpPr/>
              <p:nvPr/>
            </p:nvSpPr>
            <p:spPr bwMode="gray">
              <a:xfrm>
                <a:off x="7019289" y="3119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31" name="Forme libre : forme 2130">
                <a:extLst>
                  <a:ext uri="{FF2B5EF4-FFF2-40B4-BE49-F238E27FC236}">
                    <a16:creationId xmlns:a16="http://schemas.microsoft.com/office/drawing/2014/main" id="{48C80E82-2F0B-8626-58D3-CD4854B8C154}"/>
                  </a:ext>
                </a:extLst>
              </p:cNvPr>
              <p:cNvSpPr/>
              <p:nvPr/>
            </p:nvSpPr>
            <p:spPr bwMode="gray">
              <a:xfrm>
                <a:off x="6969759" y="3119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32" name="Forme libre : forme 2131">
                <a:extLst>
                  <a:ext uri="{FF2B5EF4-FFF2-40B4-BE49-F238E27FC236}">
                    <a16:creationId xmlns:a16="http://schemas.microsoft.com/office/drawing/2014/main" id="{1B5EFB43-9F0A-C238-8A05-D4BEF4FA498E}"/>
                  </a:ext>
                </a:extLst>
              </p:cNvPr>
              <p:cNvSpPr/>
              <p:nvPr/>
            </p:nvSpPr>
            <p:spPr bwMode="gray">
              <a:xfrm>
                <a:off x="6822439" y="3119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33" name="Forme libre : forme 2132">
                <a:extLst>
                  <a:ext uri="{FF2B5EF4-FFF2-40B4-BE49-F238E27FC236}">
                    <a16:creationId xmlns:a16="http://schemas.microsoft.com/office/drawing/2014/main" id="{09E644B3-F2EC-C02A-9128-02D35DE2F585}"/>
                  </a:ext>
                </a:extLst>
              </p:cNvPr>
              <p:cNvSpPr/>
              <p:nvPr/>
            </p:nvSpPr>
            <p:spPr bwMode="gray">
              <a:xfrm>
                <a:off x="6774180" y="3119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34" name="Forme libre : forme 2133">
                <a:extLst>
                  <a:ext uri="{FF2B5EF4-FFF2-40B4-BE49-F238E27FC236}">
                    <a16:creationId xmlns:a16="http://schemas.microsoft.com/office/drawing/2014/main" id="{65A2D7BD-858F-808C-10C7-5DA0B1073B6E}"/>
                  </a:ext>
                </a:extLst>
              </p:cNvPr>
              <p:cNvSpPr/>
              <p:nvPr/>
            </p:nvSpPr>
            <p:spPr bwMode="gray">
              <a:xfrm>
                <a:off x="6626859" y="3119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35" name="Forme libre : forme 2134">
                <a:extLst>
                  <a:ext uri="{FF2B5EF4-FFF2-40B4-BE49-F238E27FC236}">
                    <a16:creationId xmlns:a16="http://schemas.microsoft.com/office/drawing/2014/main" id="{ED68FC62-3C51-E84C-7932-0A4250E9FCA3}"/>
                  </a:ext>
                </a:extLst>
              </p:cNvPr>
              <p:cNvSpPr/>
              <p:nvPr/>
            </p:nvSpPr>
            <p:spPr bwMode="gray">
              <a:xfrm>
                <a:off x="6577330" y="3119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36" name="Forme libre : forme 2135">
                <a:extLst>
                  <a:ext uri="{FF2B5EF4-FFF2-40B4-BE49-F238E27FC236}">
                    <a16:creationId xmlns:a16="http://schemas.microsoft.com/office/drawing/2014/main" id="{B36D9C1B-D526-43EF-E1DC-FAC408D8B028}"/>
                  </a:ext>
                </a:extLst>
              </p:cNvPr>
              <p:cNvSpPr/>
              <p:nvPr/>
            </p:nvSpPr>
            <p:spPr bwMode="gray">
              <a:xfrm>
                <a:off x="6529069" y="3119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37" name="Forme libre : forme 2136">
                <a:extLst>
                  <a:ext uri="{FF2B5EF4-FFF2-40B4-BE49-F238E27FC236}">
                    <a16:creationId xmlns:a16="http://schemas.microsoft.com/office/drawing/2014/main" id="{666F6A33-8B92-779F-3746-0FCB87F9206C}"/>
                  </a:ext>
                </a:extLst>
              </p:cNvPr>
              <p:cNvSpPr/>
              <p:nvPr/>
            </p:nvSpPr>
            <p:spPr bwMode="gray">
              <a:xfrm>
                <a:off x="6479540" y="3119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38" name="Forme libre : forme 2137">
                <a:extLst>
                  <a:ext uri="{FF2B5EF4-FFF2-40B4-BE49-F238E27FC236}">
                    <a16:creationId xmlns:a16="http://schemas.microsoft.com/office/drawing/2014/main" id="{3396AD66-1A20-7FDF-A9A5-6051A35E82DD}"/>
                  </a:ext>
                </a:extLst>
              </p:cNvPr>
              <p:cNvSpPr/>
              <p:nvPr/>
            </p:nvSpPr>
            <p:spPr bwMode="gray">
              <a:xfrm>
                <a:off x="643001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39" name="Forme libre : forme 2138">
                <a:extLst>
                  <a:ext uri="{FF2B5EF4-FFF2-40B4-BE49-F238E27FC236}">
                    <a16:creationId xmlns:a16="http://schemas.microsoft.com/office/drawing/2014/main" id="{14A8F1DE-6148-2C8C-704F-94060DFD5C0B}"/>
                  </a:ext>
                </a:extLst>
              </p:cNvPr>
              <p:cNvSpPr/>
              <p:nvPr/>
            </p:nvSpPr>
            <p:spPr bwMode="gray">
              <a:xfrm>
                <a:off x="638175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40" name="Forme libre : forme 2139">
                <a:extLst>
                  <a:ext uri="{FF2B5EF4-FFF2-40B4-BE49-F238E27FC236}">
                    <a16:creationId xmlns:a16="http://schemas.microsoft.com/office/drawing/2014/main" id="{7BD575EB-5413-7598-7528-AACBC65D5204}"/>
                  </a:ext>
                </a:extLst>
              </p:cNvPr>
              <p:cNvSpPr/>
              <p:nvPr/>
            </p:nvSpPr>
            <p:spPr bwMode="gray">
              <a:xfrm>
                <a:off x="633222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41" name="Forme libre : forme 2140">
                <a:extLst>
                  <a:ext uri="{FF2B5EF4-FFF2-40B4-BE49-F238E27FC236}">
                    <a16:creationId xmlns:a16="http://schemas.microsoft.com/office/drawing/2014/main" id="{19FD2CD4-1FB4-E85D-299F-8E532AF4F7D3}"/>
                  </a:ext>
                </a:extLst>
              </p:cNvPr>
              <p:cNvSpPr/>
              <p:nvPr/>
            </p:nvSpPr>
            <p:spPr bwMode="gray">
              <a:xfrm>
                <a:off x="628396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42" name="Forme libre : forme 2141">
                <a:extLst>
                  <a:ext uri="{FF2B5EF4-FFF2-40B4-BE49-F238E27FC236}">
                    <a16:creationId xmlns:a16="http://schemas.microsoft.com/office/drawing/2014/main" id="{E8DA0A73-1043-F092-5D0E-714C01A411A8}"/>
                  </a:ext>
                </a:extLst>
              </p:cNvPr>
              <p:cNvSpPr/>
              <p:nvPr/>
            </p:nvSpPr>
            <p:spPr bwMode="gray">
              <a:xfrm>
                <a:off x="623443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43" name="Forme libre : forme 2142">
                <a:extLst>
                  <a:ext uri="{FF2B5EF4-FFF2-40B4-BE49-F238E27FC236}">
                    <a16:creationId xmlns:a16="http://schemas.microsoft.com/office/drawing/2014/main" id="{DA45A6C2-7220-DE30-DC8F-AAC07A288714}"/>
                  </a:ext>
                </a:extLst>
              </p:cNvPr>
              <p:cNvSpPr/>
              <p:nvPr/>
            </p:nvSpPr>
            <p:spPr bwMode="gray">
              <a:xfrm>
                <a:off x="618490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44" name="Forme libre : forme 2143">
                <a:extLst>
                  <a:ext uri="{FF2B5EF4-FFF2-40B4-BE49-F238E27FC236}">
                    <a16:creationId xmlns:a16="http://schemas.microsoft.com/office/drawing/2014/main" id="{4D7CA646-BF78-90CD-72AF-0D643D0C6275}"/>
                  </a:ext>
                </a:extLst>
              </p:cNvPr>
              <p:cNvSpPr/>
              <p:nvPr/>
            </p:nvSpPr>
            <p:spPr bwMode="gray">
              <a:xfrm>
                <a:off x="613664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45" name="Forme libre : forme 2144">
                <a:extLst>
                  <a:ext uri="{FF2B5EF4-FFF2-40B4-BE49-F238E27FC236}">
                    <a16:creationId xmlns:a16="http://schemas.microsoft.com/office/drawing/2014/main" id="{69C957AA-D115-D4A3-AD16-5C68431C48A6}"/>
                  </a:ext>
                </a:extLst>
              </p:cNvPr>
              <p:cNvSpPr/>
              <p:nvPr/>
            </p:nvSpPr>
            <p:spPr bwMode="gray">
              <a:xfrm>
                <a:off x="608711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46" name="Forme libre : forme 2145">
                <a:extLst>
                  <a:ext uri="{FF2B5EF4-FFF2-40B4-BE49-F238E27FC236}">
                    <a16:creationId xmlns:a16="http://schemas.microsoft.com/office/drawing/2014/main" id="{FFEFC46A-8A82-A708-D0BE-07520B2FFD9D}"/>
                  </a:ext>
                </a:extLst>
              </p:cNvPr>
              <p:cNvSpPr/>
              <p:nvPr/>
            </p:nvSpPr>
            <p:spPr bwMode="gray">
              <a:xfrm>
                <a:off x="603885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47" name="Forme libre : forme 2146">
                <a:extLst>
                  <a:ext uri="{FF2B5EF4-FFF2-40B4-BE49-F238E27FC236}">
                    <a16:creationId xmlns:a16="http://schemas.microsoft.com/office/drawing/2014/main" id="{C370C49E-78FB-9E31-3798-EB9D77F56729}"/>
                  </a:ext>
                </a:extLst>
              </p:cNvPr>
              <p:cNvSpPr/>
              <p:nvPr/>
            </p:nvSpPr>
            <p:spPr bwMode="gray">
              <a:xfrm>
                <a:off x="598932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48" name="Forme libre : forme 2147">
                <a:extLst>
                  <a:ext uri="{FF2B5EF4-FFF2-40B4-BE49-F238E27FC236}">
                    <a16:creationId xmlns:a16="http://schemas.microsoft.com/office/drawing/2014/main" id="{A8401F47-146D-6760-8DC4-389A80A050B0}"/>
                  </a:ext>
                </a:extLst>
              </p:cNvPr>
              <p:cNvSpPr/>
              <p:nvPr/>
            </p:nvSpPr>
            <p:spPr bwMode="gray">
              <a:xfrm>
                <a:off x="594106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49" name="Forme libre : forme 2148">
                <a:extLst>
                  <a:ext uri="{FF2B5EF4-FFF2-40B4-BE49-F238E27FC236}">
                    <a16:creationId xmlns:a16="http://schemas.microsoft.com/office/drawing/2014/main" id="{FD1593C6-E6D5-4BC0-C3C6-272B228732D2}"/>
                  </a:ext>
                </a:extLst>
              </p:cNvPr>
              <p:cNvSpPr/>
              <p:nvPr/>
            </p:nvSpPr>
            <p:spPr bwMode="gray">
              <a:xfrm>
                <a:off x="589153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50" name="Forme libre : forme 2149">
                <a:extLst>
                  <a:ext uri="{FF2B5EF4-FFF2-40B4-BE49-F238E27FC236}">
                    <a16:creationId xmlns:a16="http://schemas.microsoft.com/office/drawing/2014/main" id="{3385F0D9-5C6D-C749-7EAD-F4E5DFB04310}"/>
                  </a:ext>
                </a:extLst>
              </p:cNvPr>
              <p:cNvSpPr/>
              <p:nvPr/>
            </p:nvSpPr>
            <p:spPr bwMode="gray">
              <a:xfrm>
                <a:off x="584200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51" name="Forme libre : forme 2150">
                <a:extLst>
                  <a:ext uri="{FF2B5EF4-FFF2-40B4-BE49-F238E27FC236}">
                    <a16:creationId xmlns:a16="http://schemas.microsoft.com/office/drawing/2014/main" id="{999570E6-609C-8B5F-AC14-4DD2603B5E23}"/>
                  </a:ext>
                </a:extLst>
              </p:cNvPr>
              <p:cNvSpPr/>
              <p:nvPr/>
            </p:nvSpPr>
            <p:spPr bwMode="gray">
              <a:xfrm>
                <a:off x="579374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52" name="Forme libre : forme 2151">
                <a:extLst>
                  <a:ext uri="{FF2B5EF4-FFF2-40B4-BE49-F238E27FC236}">
                    <a16:creationId xmlns:a16="http://schemas.microsoft.com/office/drawing/2014/main" id="{5C495DA0-0D6F-4BF3-51B3-A6B34D219F21}"/>
                  </a:ext>
                </a:extLst>
              </p:cNvPr>
              <p:cNvSpPr/>
              <p:nvPr/>
            </p:nvSpPr>
            <p:spPr bwMode="gray">
              <a:xfrm>
                <a:off x="574421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53" name="Forme libre : forme 2152">
                <a:extLst>
                  <a:ext uri="{FF2B5EF4-FFF2-40B4-BE49-F238E27FC236}">
                    <a16:creationId xmlns:a16="http://schemas.microsoft.com/office/drawing/2014/main" id="{806590A1-C86A-9972-76A8-4AE49F4D119E}"/>
                  </a:ext>
                </a:extLst>
              </p:cNvPr>
              <p:cNvSpPr/>
              <p:nvPr/>
            </p:nvSpPr>
            <p:spPr bwMode="gray">
              <a:xfrm>
                <a:off x="569595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54" name="Forme libre : forme 2153">
                <a:extLst>
                  <a:ext uri="{FF2B5EF4-FFF2-40B4-BE49-F238E27FC236}">
                    <a16:creationId xmlns:a16="http://schemas.microsoft.com/office/drawing/2014/main" id="{BE6D42AD-4CB3-CC98-E630-24EDBAA6EDD8}"/>
                  </a:ext>
                </a:extLst>
              </p:cNvPr>
              <p:cNvSpPr/>
              <p:nvPr/>
            </p:nvSpPr>
            <p:spPr bwMode="gray">
              <a:xfrm>
                <a:off x="564642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55" name="Forme libre : forme 2154">
                <a:extLst>
                  <a:ext uri="{FF2B5EF4-FFF2-40B4-BE49-F238E27FC236}">
                    <a16:creationId xmlns:a16="http://schemas.microsoft.com/office/drawing/2014/main" id="{2C1C8669-6C71-D0FF-2214-2A4024467FC3}"/>
                  </a:ext>
                </a:extLst>
              </p:cNvPr>
              <p:cNvSpPr/>
              <p:nvPr/>
            </p:nvSpPr>
            <p:spPr bwMode="gray">
              <a:xfrm>
                <a:off x="559689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56" name="Forme libre : forme 2155">
                <a:extLst>
                  <a:ext uri="{FF2B5EF4-FFF2-40B4-BE49-F238E27FC236}">
                    <a16:creationId xmlns:a16="http://schemas.microsoft.com/office/drawing/2014/main" id="{21EE0F97-847E-E29E-692C-937323BE4465}"/>
                  </a:ext>
                </a:extLst>
              </p:cNvPr>
              <p:cNvSpPr/>
              <p:nvPr/>
            </p:nvSpPr>
            <p:spPr bwMode="gray">
              <a:xfrm>
                <a:off x="554863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57" name="Forme libre : forme 2156">
                <a:extLst>
                  <a:ext uri="{FF2B5EF4-FFF2-40B4-BE49-F238E27FC236}">
                    <a16:creationId xmlns:a16="http://schemas.microsoft.com/office/drawing/2014/main" id="{9CB1DCEA-E8E9-E186-5F16-05F8A067355D}"/>
                  </a:ext>
                </a:extLst>
              </p:cNvPr>
              <p:cNvSpPr/>
              <p:nvPr/>
            </p:nvSpPr>
            <p:spPr bwMode="gray">
              <a:xfrm>
                <a:off x="549910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58" name="Forme libre : forme 2157">
                <a:extLst>
                  <a:ext uri="{FF2B5EF4-FFF2-40B4-BE49-F238E27FC236}">
                    <a16:creationId xmlns:a16="http://schemas.microsoft.com/office/drawing/2014/main" id="{A30ABFCB-3FE6-B51C-44BF-C506F7B5EBC0}"/>
                  </a:ext>
                </a:extLst>
              </p:cNvPr>
              <p:cNvSpPr/>
              <p:nvPr/>
            </p:nvSpPr>
            <p:spPr bwMode="gray">
              <a:xfrm>
                <a:off x="545084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59" name="Forme libre : forme 2158">
                <a:extLst>
                  <a:ext uri="{FF2B5EF4-FFF2-40B4-BE49-F238E27FC236}">
                    <a16:creationId xmlns:a16="http://schemas.microsoft.com/office/drawing/2014/main" id="{16D0FD49-0EAF-C9EC-EC02-2C95157C0D91}"/>
                  </a:ext>
                </a:extLst>
              </p:cNvPr>
              <p:cNvSpPr/>
              <p:nvPr/>
            </p:nvSpPr>
            <p:spPr bwMode="gray">
              <a:xfrm>
                <a:off x="540131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60" name="Forme libre : forme 2159">
                <a:extLst>
                  <a:ext uri="{FF2B5EF4-FFF2-40B4-BE49-F238E27FC236}">
                    <a16:creationId xmlns:a16="http://schemas.microsoft.com/office/drawing/2014/main" id="{E4075597-C9C8-E5B4-105C-1B38CA96D049}"/>
                  </a:ext>
                </a:extLst>
              </p:cNvPr>
              <p:cNvSpPr/>
              <p:nvPr/>
            </p:nvSpPr>
            <p:spPr bwMode="gray">
              <a:xfrm>
                <a:off x="535178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61" name="Forme libre : forme 2160">
                <a:extLst>
                  <a:ext uri="{FF2B5EF4-FFF2-40B4-BE49-F238E27FC236}">
                    <a16:creationId xmlns:a16="http://schemas.microsoft.com/office/drawing/2014/main" id="{CEAA7BD8-B94F-7A34-E6F2-7B6CEE864EE1}"/>
                  </a:ext>
                </a:extLst>
              </p:cNvPr>
              <p:cNvSpPr/>
              <p:nvPr/>
            </p:nvSpPr>
            <p:spPr bwMode="gray">
              <a:xfrm>
                <a:off x="530352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62" name="Forme libre : forme 2161">
                <a:extLst>
                  <a:ext uri="{FF2B5EF4-FFF2-40B4-BE49-F238E27FC236}">
                    <a16:creationId xmlns:a16="http://schemas.microsoft.com/office/drawing/2014/main" id="{7DB943F0-DB68-B308-6A19-150674F431EB}"/>
                  </a:ext>
                </a:extLst>
              </p:cNvPr>
              <p:cNvSpPr/>
              <p:nvPr/>
            </p:nvSpPr>
            <p:spPr bwMode="gray">
              <a:xfrm>
                <a:off x="525399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63" name="Forme libre : forme 2162">
                <a:extLst>
                  <a:ext uri="{FF2B5EF4-FFF2-40B4-BE49-F238E27FC236}">
                    <a16:creationId xmlns:a16="http://schemas.microsoft.com/office/drawing/2014/main" id="{1DDB5BA1-51E9-1F7F-3D03-C4BC1BC5E4C7}"/>
                  </a:ext>
                </a:extLst>
              </p:cNvPr>
              <p:cNvSpPr/>
              <p:nvPr/>
            </p:nvSpPr>
            <p:spPr bwMode="gray">
              <a:xfrm>
                <a:off x="520573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64" name="Forme libre : forme 2163">
                <a:extLst>
                  <a:ext uri="{FF2B5EF4-FFF2-40B4-BE49-F238E27FC236}">
                    <a16:creationId xmlns:a16="http://schemas.microsoft.com/office/drawing/2014/main" id="{4BB47E7B-8D8A-C34C-897B-48DDA2AD7484}"/>
                  </a:ext>
                </a:extLst>
              </p:cNvPr>
              <p:cNvSpPr/>
              <p:nvPr/>
            </p:nvSpPr>
            <p:spPr bwMode="gray">
              <a:xfrm>
                <a:off x="515620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65" name="Forme libre : forme 2164">
                <a:extLst>
                  <a:ext uri="{FF2B5EF4-FFF2-40B4-BE49-F238E27FC236}">
                    <a16:creationId xmlns:a16="http://schemas.microsoft.com/office/drawing/2014/main" id="{03023D28-8D5F-3183-0238-3F787487E39A}"/>
                  </a:ext>
                </a:extLst>
              </p:cNvPr>
              <p:cNvSpPr/>
              <p:nvPr/>
            </p:nvSpPr>
            <p:spPr bwMode="gray">
              <a:xfrm>
                <a:off x="510667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66" name="Forme libre : forme 2165">
                <a:extLst>
                  <a:ext uri="{FF2B5EF4-FFF2-40B4-BE49-F238E27FC236}">
                    <a16:creationId xmlns:a16="http://schemas.microsoft.com/office/drawing/2014/main" id="{9C260802-8DC8-C04F-3ADE-FAA403641F88}"/>
                  </a:ext>
                </a:extLst>
              </p:cNvPr>
              <p:cNvSpPr/>
              <p:nvPr/>
            </p:nvSpPr>
            <p:spPr bwMode="gray">
              <a:xfrm>
                <a:off x="505841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67" name="Forme libre : forme 2166">
                <a:extLst>
                  <a:ext uri="{FF2B5EF4-FFF2-40B4-BE49-F238E27FC236}">
                    <a16:creationId xmlns:a16="http://schemas.microsoft.com/office/drawing/2014/main" id="{A17EC85F-75D8-9020-10E7-2B32D99A6609}"/>
                  </a:ext>
                </a:extLst>
              </p:cNvPr>
              <p:cNvSpPr/>
              <p:nvPr/>
            </p:nvSpPr>
            <p:spPr bwMode="gray">
              <a:xfrm>
                <a:off x="500888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68" name="Forme libre : forme 2167">
                <a:extLst>
                  <a:ext uri="{FF2B5EF4-FFF2-40B4-BE49-F238E27FC236}">
                    <a16:creationId xmlns:a16="http://schemas.microsoft.com/office/drawing/2014/main" id="{4F158183-6151-8B60-E10E-E732CC97F0DD}"/>
                  </a:ext>
                </a:extLst>
              </p:cNvPr>
              <p:cNvSpPr/>
              <p:nvPr/>
            </p:nvSpPr>
            <p:spPr bwMode="gray">
              <a:xfrm>
                <a:off x="496062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69" name="Forme libre : forme 2168">
                <a:extLst>
                  <a:ext uri="{FF2B5EF4-FFF2-40B4-BE49-F238E27FC236}">
                    <a16:creationId xmlns:a16="http://schemas.microsoft.com/office/drawing/2014/main" id="{4F21E258-DDCB-4DFA-EFB8-7DA5F2ED6E68}"/>
                  </a:ext>
                </a:extLst>
              </p:cNvPr>
              <p:cNvSpPr/>
              <p:nvPr/>
            </p:nvSpPr>
            <p:spPr bwMode="gray">
              <a:xfrm>
                <a:off x="491109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70" name="Forme libre : forme 2169">
                <a:extLst>
                  <a:ext uri="{FF2B5EF4-FFF2-40B4-BE49-F238E27FC236}">
                    <a16:creationId xmlns:a16="http://schemas.microsoft.com/office/drawing/2014/main" id="{EA75D064-FD15-3788-73AD-048829B2EB49}"/>
                  </a:ext>
                </a:extLst>
              </p:cNvPr>
              <p:cNvSpPr/>
              <p:nvPr/>
            </p:nvSpPr>
            <p:spPr bwMode="gray">
              <a:xfrm>
                <a:off x="486156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71" name="Forme libre : forme 2170">
                <a:extLst>
                  <a:ext uri="{FF2B5EF4-FFF2-40B4-BE49-F238E27FC236}">
                    <a16:creationId xmlns:a16="http://schemas.microsoft.com/office/drawing/2014/main" id="{8E802B53-3F62-3835-FFB8-AA02FD275CF0}"/>
                  </a:ext>
                </a:extLst>
              </p:cNvPr>
              <p:cNvSpPr/>
              <p:nvPr/>
            </p:nvSpPr>
            <p:spPr bwMode="gray">
              <a:xfrm>
                <a:off x="481330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72" name="Forme libre : forme 2171">
                <a:extLst>
                  <a:ext uri="{FF2B5EF4-FFF2-40B4-BE49-F238E27FC236}">
                    <a16:creationId xmlns:a16="http://schemas.microsoft.com/office/drawing/2014/main" id="{0575D0E0-71E4-38C3-E7CE-FCFC787A2ADA}"/>
                  </a:ext>
                </a:extLst>
              </p:cNvPr>
              <p:cNvSpPr/>
              <p:nvPr/>
            </p:nvSpPr>
            <p:spPr bwMode="gray">
              <a:xfrm>
                <a:off x="476377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73" name="Forme libre : forme 2172">
                <a:extLst>
                  <a:ext uri="{FF2B5EF4-FFF2-40B4-BE49-F238E27FC236}">
                    <a16:creationId xmlns:a16="http://schemas.microsoft.com/office/drawing/2014/main" id="{D78751E1-CFB6-1918-FCB4-8ACD678D3670}"/>
                  </a:ext>
                </a:extLst>
              </p:cNvPr>
              <p:cNvSpPr/>
              <p:nvPr/>
            </p:nvSpPr>
            <p:spPr bwMode="gray">
              <a:xfrm>
                <a:off x="471551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74" name="Forme libre : forme 2173">
                <a:extLst>
                  <a:ext uri="{FF2B5EF4-FFF2-40B4-BE49-F238E27FC236}">
                    <a16:creationId xmlns:a16="http://schemas.microsoft.com/office/drawing/2014/main" id="{04FB5736-4B09-3F68-B13B-163E470B122E}"/>
                  </a:ext>
                </a:extLst>
              </p:cNvPr>
              <p:cNvSpPr/>
              <p:nvPr/>
            </p:nvSpPr>
            <p:spPr bwMode="gray">
              <a:xfrm>
                <a:off x="466598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75" name="Forme libre : forme 2174">
                <a:extLst>
                  <a:ext uri="{FF2B5EF4-FFF2-40B4-BE49-F238E27FC236}">
                    <a16:creationId xmlns:a16="http://schemas.microsoft.com/office/drawing/2014/main" id="{73B8C57A-8F66-91D4-78BD-67D485E86267}"/>
                  </a:ext>
                </a:extLst>
              </p:cNvPr>
              <p:cNvSpPr/>
              <p:nvPr/>
            </p:nvSpPr>
            <p:spPr bwMode="gray">
              <a:xfrm>
                <a:off x="461772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76" name="Forme libre : forme 2175">
                <a:extLst>
                  <a:ext uri="{FF2B5EF4-FFF2-40B4-BE49-F238E27FC236}">
                    <a16:creationId xmlns:a16="http://schemas.microsoft.com/office/drawing/2014/main" id="{C7ACF2FA-96F2-B244-7386-6601F9D2FDC0}"/>
                  </a:ext>
                </a:extLst>
              </p:cNvPr>
              <p:cNvSpPr/>
              <p:nvPr/>
            </p:nvSpPr>
            <p:spPr bwMode="gray">
              <a:xfrm>
                <a:off x="407797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77" name="Forme libre : forme 2176">
                <a:extLst>
                  <a:ext uri="{FF2B5EF4-FFF2-40B4-BE49-F238E27FC236}">
                    <a16:creationId xmlns:a16="http://schemas.microsoft.com/office/drawing/2014/main" id="{503F68EF-FFDC-3D03-13CB-E53F74F6295E}"/>
                  </a:ext>
                </a:extLst>
              </p:cNvPr>
              <p:cNvSpPr/>
              <p:nvPr/>
            </p:nvSpPr>
            <p:spPr bwMode="gray">
              <a:xfrm>
                <a:off x="402844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78" name="Forme libre : forme 2177">
                <a:extLst>
                  <a:ext uri="{FF2B5EF4-FFF2-40B4-BE49-F238E27FC236}">
                    <a16:creationId xmlns:a16="http://schemas.microsoft.com/office/drawing/2014/main" id="{9AEFAC94-D616-BBBE-FA55-4BD815CD2DCF}"/>
                  </a:ext>
                </a:extLst>
              </p:cNvPr>
              <p:cNvSpPr/>
              <p:nvPr/>
            </p:nvSpPr>
            <p:spPr bwMode="gray">
              <a:xfrm>
                <a:off x="398018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79" name="Forme libre : forme 2178">
                <a:extLst>
                  <a:ext uri="{FF2B5EF4-FFF2-40B4-BE49-F238E27FC236}">
                    <a16:creationId xmlns:a16="http://schemas.microsoft.com/office/drawing/2014/main" id="{606D92F4-CFC8-B84F-C603-464E68187D4D}"/>
                  </a:ext>
                </a:extLst>
              </p:cNvPr>
              <p:cNvSpPr/>
              <p:nvPr/>
            </p:nvSpPr>
            <p:spPr bwMode="gray">
              <a:xfrm>
                <a:off x="393065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80" name="Forme libre : forme 2179">
                <a:extLst>
                  <a:ext uri="{FF2B5EF4-FFF2-40B4-BE49-F238E27FC236}">
                    <a16:creationId xmlns:a16="http://schemas.microsoft.com/office/drawing/2014/main" id="{FD7DA3F2-18E0-89D9-5BDA-DF5282646980}"/>
                  </a:ext>
                </a:extLst>
              </p:cNvPr>
              <p:cNvSpPr/>
              <p:nvPr/>
            </p:nvSpPr>
            <p:spPr bwMode="gray">
              <a:xfrm>
                <a:off x="388239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81" name="Forme libre : forme 2180">
                <a:extLst>
                  <a:ext uri="{FF2B5EF4-FFF2-40B4-BE49-F238E27FC236}">
                    <a16:creationId xmlns:a16="http://schemas.microsoft.com/office/drawing/2014/main" id="{5D679E60-A195-5926-A45E-C46F99D3150E}"/>
                  </a:ext>
                </a:extLst>
              </p:cNvPr>
              <p:cNvSpPr/>
              <p:nvPr/>
            </p:nvSpPr>
            <p:spPr bwMode="gray">
              <a:xfrm>
                <a:off x="383286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82" name="Forme libre : forme 2181">
                <a:extLst>
                  <a:ext uri="{FF2B5EF4-FFF2-40B4-BE49-F238E27FC236}">
                    <a16:creationId xmlns:a16="http://schemas.microsoft.com/office/drawing/2014/main" id="{116FB2B2-5334-81CD-D5B0-4E63A12F8774}"/>
                  </a:ext>
                </a:extLst>
              </p:cNvPr>
              <p:cNvSpPr/>
              <p:nvPr/>
            </p:nvSpPr>
            <p:spPr bwMode="gray">
              <a:xfrm>
                <a:off x="206883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83" name="Forme libre : forme 2182">
                <a:extLst>
                  <a:ext uri="{FF2B5EF4-FFF2-40B4-BE49-F238E27FC236}">
                    <a16:creationId xmlns:a16="http://schemas.microsoft.com/office/drawing/2014/main" id="{F2946024-315C-4F3E-71EF-0673077B7ED9}"/>
                  </a:ext>
                </a:extLst>
              </p:cNvPr>
              <p:cNvSpPr/>
              <p:nvPr/>
            </p:nvSpPr>
            <p:spPr bwMode="gray">
              <a:xfrm>
                <a:off x="201930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84" name="Forme libre : forme 2183">
                <a:extLst>
                  <a:ext uri="{FF2B5EF4-FFF2-40B4-BE49-F238E27FC236}">
                    <a16:creationId xmlns:a16="http://schemas.microsoft.com/office/drawing/2014/main" id="{036635B8-3FF4-E732-443E-BD7899B73940}"/>
                  </a:ext>
                </a:extLst>
              </p:cNvPr>
              <p:cNvSpPr/>
              <p:nvPr/>
            </p:nvSpPr>
            <p:spPr bwMode="gray">
              <a:xfrm>
                <a:off x="196977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85" name="Forme libre : forme 2184">
                <a:extLst>
                  <a:ext uri="{FF2B5EF4-FFF2-40B4-BE49-F238E27FC236}">
                    <a16:creationId xmlns:a16="http://schemas.microsoft.com/office/drawing/2014/main" id="{123E1565-F096-85C6-F41A-96ADBB58FF54}"/>
                  </a:ext>
                </a:extLst>
              </p:cNvPr>
              <p:cNvSpPr/>
              <p:nvPr/>
            </p:nvSpPr>
            <p:spPr bwMode="gray">
              <a:xfrm>
                <a:off x="192151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86" name="Forme libre : forme 2185">
                <a:extLst>
                  <a:ext uri="{FF2B5EF4-FFF2-40B4-BE49-F238E27FC236}">
                    <a16:creationId xmlns:a16="http://schemas.microsoft.com/office/drawing/2014/main" id="{4FBF33C1-FBDD-9BB8-1E93-B4861FCA8007}"/>
                  </a:ext>
                </a:extLst>
              </p:cNvPr>
              <p:cNvSpPr/>
              <p:nvPr/>
            </p:nvSpPr>
            <p:spPr bwMode="gray">
              <a:xfrm>
                <a:off x="187198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87" name="Forme libre : forme 2186">
                <a:extLst>
                  <a:ext uri="{FF2B5EF4-FFF2-40B4-BE49-F238E27FC236}">
                    <a16:creationId xmlns:a16="http://schemas.microsoft.com/office/drawing/2014/main" id="{15CA5388-0080-1072-0E4C-069C80DE17BD}"/>
                  </a:ext>
                </a:extLst>
              </p:cNvPr>
              <p:cNvSpPr/>
              <p:nvPr/>
            </p:nvSpPr>
            <p:spPr bwMode="gray">
              <a:xfrm>
                <a:off x="182372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88" name="Forme libre : forme 2187">
                <a:extLst>
                  <a:ext uri="{FF2B5EF4-FFF2-40B4-BE49-F238E27FC236}">
                    <a16:creationId xmlns:a16="http://schemas.microsoft.com/office/drawing/2014/main" id="{7FF3271F-A1CB-29D3-2997-EF921AC15BA6}"/>
                  </a:ext>
                </a:extLst>
              </p:cNvPr>
              <p:cNvSpPr/>
              <p:nvPr/>
            </p:nvSpPr>
            <p:spPr bwMode="gray">
              <a:xfrm>
                <a:off x="177419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89" name="Forme libre : forme 2188">
                <a:extLst>
                  <a:ext uri="{FF2B5EF4-FFF2-40B4-BE49-F238E27FC236}">
                    <a16:creationId xmlns:a16="http://schemas.microsoft.com/office/drawing/2014/main" id="{44722A33-08A8-8189-1F70-3C2A12D29C9C}"/>
                  </a:ext>
                </a:extLst>
              </p:cNvPr>
              <p:cNvSpPr/>
              <p:nvPr/>
            </p:nvSpPr>
            <p:spPr bwMode="gray">
              <a:xfrm>
                <a:off x="172593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90" name="Forme libre : forme 2189">
                <a:extLst>
                  <a:ext uri="{FF2B5EF4-FFF2-40B4-BE49-F238E27FC236}">
                    <a16:creationId xmlns:a16="http://schemas.microsoft.com/office/drawing/2014/main" id="{A083A75A-6ADC-9768-A19C-2230DA1CECB8}"/>
                  </a:ext>
                </a:extLst>
              </p:cNvPr>
              <p:cNvSpPr/>
              <p:nvPr/>
            </p:nvSpPr>
            <p:spPr bwMode="gray">
              <a:xfrm>
                <a:off x="167640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91" name="Forme libre : forme 2190">
                <a:extLst>
                  <a:ext uri="{FF2B5EF4-FFF2-40B4-BE49-F238E27FC236}">
                    <a16:creationId xmlns:a16="http://schemas.microsoft.com/office/drawing/2014/main" id="{70374243-EB0C-E1F2-4BB8-411706C0DBC0}"/>
                  </a:ext>
                </a:extLst>
              </p:cNvPr>
              <p:cNvSpPr/>
              <p:nvPr/>
            </p:nvSpPr>
            <p:spPr bwMode="gray">
              <a:xfrm>
                <a:off x="1626870" y="31191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92" name="Forme libre : forme 2191">
                <a:extLst>
                  <a:ext uri="{FF2B5EF4-FFF2-40B4-BE49-F238E27FC236}">
                    <a16:creationId xmlns:a16="http://schemas.microsoft.com/office/drawing/2014/main" id="{D152386F-D5B7-A460-D7C3-BD1DB42D5A61}"/>
                  </a:ext>
                </a:extLst>
              </p:cNvPr>
              <p:cNvSpPr/>
              <p:nvPr/>
            </p:nvSpPr>
            <p:spPr bwMode="gray">
              <a:xfrm>
                <a:off x="1578610" y="3119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93" name="Forme libre : forme 2192">
                <a:extLst>
                  <a:ext uri="{FF2B5EF4-FFF2-40B4-BE49-F238E27FC236}">
                    <a16:creationId xmlns:a16="http://schemas.microsoft.com/office/drawing/2014/main" id="{C029D0B1-3736-A270-13B1-13A919FA41A3}"/>
                  </a:ext>
                </a:extLst>
              </p:cNvPr>
              <p:cNvSpPr/>
              <p:nvPr/>
            </p:nvSpPr>
            <p:spPr bwMode="gray">
              <a:xfrm>
                <a:off x="1529080" y="3119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94" name="Forme libre : forme 2193">
                <a:extLst>
                  <a:ext uri="{FF2B5EF4-FFF2-40B4-BE49-F238E27FC236}">
                    <a16:creationId xmlns:a16="http://schemas.microsoft.com/office/drawing/2014/main" id="{8D3EC62F-52FC-A1A1-77F2-EA4D7D39B5E2}"/>
                  </a:ext>
                </a:extLst>
              </p:cNvPr>
              <p:cNvSpPr/>
              <p:nvPr/>
            </p:nvSpPr>
            <p:spPr bwMode="gray">
              <a:xfrm>
                <a:off x="1480820" y="3119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95" name="Forme libre : forme 2194">
                <a:extLst>
                  <a:ext uri="{FF2B5EF4-FFF2-40B4-BE49-F238E27FC236}">
                    <a16:creationId xmlns:a16="http://schemas.microsoft.com/office/drawing/2014/main" id="{D614A9F6-5604-FB01-9782-EEA18F1A35D7}"/>
                  </a:ext>
                </a:extLst>
              </p:cNvPr>
              <p:cNvSpPr/>
              <p:nvPr/>
            </p:nvSpPr>
            <p:spPr bwMode="gray">
              <a:xfrm>
                <a:off x="1431290" y="3119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96" name="Forme libre : forme 2195">
                <a:extLst>
                  <a:ext uri="{FF2B5EF4-FFF2-40B4-BE49-F238E27FC236}">
                    <a16:creationId xmlns:a16="http://schemas.microsoft.com/office/drawing/2014/main" id="{801F87CF-0A76-3026-D9CB-F5ADC763493E}"/>
                  </a:ext>
                </a:extLst>
              </p:cNvPr>
              <p:cNvSpPr/>
              <p:nvPr/>
            </p:nvSpPr>
            <p:spPr bwMode="gray">
              <a:xfrm>
                <a:off x="1381760" y="3119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97" name="Forme libre : forme 2196">
                <a:extLst>
                  <a:ext uri="{FF2B5EF4-FFF2-40B4-BE49-F238E27FC236}">
                    <a16:creationId xmlns:a16="http://schemas.microsoft.com/office/drawing/2014/main" id="{20782085-3481-74C3-B21E-6B5C21B28731}"/>
                  </a:ext>
                </a:extLst>
              </p:cNvPr>
              <p:cNvSpPr/>
              <p:nvPr/>
            </p:nvSpPr>
            <p:spPr bwMode="gray">
              <a:xfrm>
                <a:off x="1333500" y="3119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98" name="Forme libre : forme 2197">
                <a:extLst>
                  <a:ext uri="{FF2B5EF4-FFF2-40B4-BE49-F238E27FC236}">
                    <a16:creationId xmlns:a16="http://schemas.microsoft.com/office/drawing/2014/main" id="{750D1540-602F-4276-316E-29DCD3F61997}"/>
                  </a:ext>
                </a:extLst>
              </p:cNvPr>
              <p:cNvSpPr/>
              <p:nvPr/>
            </p:nvSpPr>
            <p:spPr bwMode="gray">
              <a:xfrm>
                <a:off x="1283970" y="3119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99" name="Forme libre : forme 2198">
                <a:extLst>
                  <a:ext uri="{FF2B5EF4-FFF2-40B4-BE49-F238E27FC236}">
                    <a16:creationId xmlns:a16="http://schemas.microsoft.com/office/drawing/2014/main" id="{AC4D6737-03AE-022C-DBD4-98F73F44C3E3}"/>
                  </a:ext>
                </a:extLst>
              </p:cNvPr>
              <p:cNvSpPr/>
              <p:nvPr/>
            </p:nvSpPr>
            <p:spPr bwMode="gray">
              <a:xfrm>
                <a:off x="1235710" y="3119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00" name="Forme libre : forme 2199">
                <a:extLst>
                  <a:ext uri="{FF2B5EF4-FFF2-40B4-BE49-F238E27FC236}">
                    <a16:creationId xmlns:a16="http://schemas.microsoft.com/office/drawing/2014/main" id="{48C66684-32BD-CC8C-EC6F-3B6E5E93F6F5}"/>
                  </a:ext>
                </a:extLst>
              </p:cNvPr>
              <p:cNvSpPr/>
              <p:nvPr/>
            </p:nvSpPr>
            <p:spPr bwMode="gray">
              <a:xfrm>
                <a:off x="1186180" y="3119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01" name="Forme libre : forme 2200">
                <a:extLst>
                  <a:ext uri="{FF2B5EF4-FFF2-40B4-BE49-F238E27FC236}">
                    <a16:creationId xmlns:a16="http://schemas.microsoft.com/office/drawing/2014/main" id="{04212929-2A6A-E225-18C8-F7BE8254E1CB}"/>
                  </a:ext>
                </a:extLst>
              </p:cNvPr>
              <p:cNvSpPr/>
              <p:nvPr/>
            </p:nvSpPr>
            <p:spPr bwMode="gray">
              <a:xfrm>
                <a:off x="1136650" y="3119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02" name="Forme libre : forme 2201">
                <a:extLst>
                  <a:ext uri="{FF2B5EF4-FFF2-40B4-BE49-F238E27FC236}">
                    <a16:creationId xmlns:a16="http://schemas.microsoft.com/office/drawing/2014/main" id="{595BAE88-1935-1879-9DDF-AC8F79FE4D4C}"/>
                  </a:ext>
                </a:extLst>
              </p:cNvPr>
              <p:cNvSpPr/>
              <p:nvPr/>
            </p:nvSpPr>
            <p:spPr bwMode="gray">
              <a:xfrm>
                <a:off x="1088390" y="3119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03" name="Forme libre : forme 2202">
                <a:extLst>
                  <a:ext uri="{FF2B5EF4-FFF2-40B4-BE49-F238E27FC236}">
                    <a16:creationId xmlns:a16="http://schemas.microsoft.com/office/drawing/2014/main" id="{35323919-3B2C-7ADE-8013-E7BB4A5F0481}"/>
                  </a:ext>
                </a:extLst>
              </p:cNvPr>
              <p:cNvSpPr/>
              <p:nvPr/>
            </p:nvSpPr>
            <p:spPr bwMode="gray">
              <a:xfrm>
                <a:off x="1038860" y="31191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04" name="Forme libre : forme 2203">
                <a:extLst>
                  <a:ext uri="{FF2B5EF4-FFF2-40B4-BE49-F238E27FC236}">
                    <a16:creationId xmlns:a16="http://schemas.microsoft.com/office/drawing/2014/main" id="{80A75C22-E7F0-3B5D-8ED2-01EBA85631FD}"/>
                  </a:ext>
                </a:extLst>
              </p:cNvPr>
              <p:cNvSpPr/>
              <p:nvPr/>
            </p:nvSpPr>
            <p:spPr bwMode="gray">
              <a:xfrm>
                <a:off x="7067550" y="30695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05" name="Forme libre : forme 2204">
                <a:extLst>
                  <a:ext uri="{FF2B5EF4-FFF2-40B4-BE49-F238E27FC236}">
                    <a16:creationId xmlns:a16="http://schemas.microsoft.com/office/drawing/2014/main" id="{D250E92D-0ED5-981B-C1F1-CCB055CB88F2}"/>
                  </a:ext>
                </a:extLst>
              </p:cNvPr>
              <p:cNvSpPr/>
              <p:nvPr/>
            </p:nvSpPr>
            <p:spPr bwMode="gray">
              <a:xfrm>
                <a:off x="7019289" y="30695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06" name="Forme libre : forme 2205">
                <a:extLst>
                  <a:ext uri="{FF2B5EF4-FFF2-40B4-BE49-F238E27FC236}">
                    <a16:creationId xmlns:a16="http://schemas.microsoft.com/office/drawing/2014/main" id="{F8A1705F-0A59-111F-EEEC-5F4DECF53489}"/>
                  </a:ext>
                </a:extLst>
              </p:cNvPr>
              <p:cNvSpPr/>
              <p:nvPr/>
            </p:nvSpPr>
            <p:spPr bwMode="gray">
              <a:xfrm>
                <a:off x="6774180" y="30695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07" name="Forme libre : forme 2206">
                <a:extLst>
                  <a:ext uri="{FF2B5EF4-FFF2-40B4-BE49-F238E27FC236}">
                    <a16:creationId xmlns:a16="http://schemas.microsoft.com/office/drawing/2014/main" id="{3827933B-AACC-6397-D431-365DB7FD2216}"/>
                  </a:ext>
                </a:extLst>
              </p:cNvPr>
              <p:cNvSpPr/>
              <p:nvPr/>
            </p:nvSpPr>
            <p:spPr bwMode="gray">
              <a:xfrm>
                <a:off x="6626859" y="30695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08" name="Forme libre : forme 2207">
                <a:extLst>
                  <a:ext uri="{FF2B5EF4-FFF2-40B4-BE49-F238E27FC236}">
                    <a16:creationId xmlns:a16="http://schemas.microsoft.com/office/drawing/2014/main" id="{F0B5BAC5-A99D-A0D4-8B98-EE7F4B085A62}"/>
                  </a:ext>
                </a:extLst>
              </p:cNvPr>
              <p:cNvSpPr/>
              <p:nvPr/>
            </p:nvSpPr>
            <p:spPr bwMode="gray">
              <a:xfrm>
                <a:off x="6577330" y="30695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09" name="Forme libre : forme 2208">
                <a:extLst>
                  <a:ext uri="{FF2B5EF4-FFF2-40B4-BE49-F238E27FC236}">
                    <a16:creationId xmlns:a16="http://schemas.microsoft.com/office/drawing/2014/main" id="{F76A6F86-11D2-E09F-C9F6-375FAA0FD440}"/>
                  </a:ext>
                </a:extLst>
              </p:cNvPr>
              <p:cNvSpPr/>
              <p:nvPr/>
            </p:nvSpPr>
            <p:spPr bwMode="gray">
              <a:xfrm>
                <a:off x="6529069" y="30695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10" name="Forme libre : forme 2209">
                <a:extLst>
                  <a:ext uri="{FF2B5EF4-FFF2-40B4-BE49-F238E27FC236}">
                    <a16:creationId xmlns:a16="http://schemas.microsoft.com/office/drawing/2014/main" id="{390B50CD-9E65-6F37-87AF-9AD939244DB7}"/>
                  </a:ext>
                </a:extLst>
              </p:cNvPr>
              <p:cNvSpPr/>
              <p:nvPr/>
            </p:nvSpPr>
            <p:spPr bwMode="gray">
              <a:xfrm>
                <a:off x="6479540" y="30695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11" name="Forme libre : forme 2210">
                <a:extLst>
                  <a:ext uri="{FF2B5EF4-FFF2-40B4-BE49-F238E27FC236}">
                    <a16:creationId xmlns:a16="http://schemas.microsoft.com/office/drawing/2014/main" id="{0F173DFB-8B38-0300-26F2-7417DED76602}"/>
                  </a:ext>
                </a:extLst>
              </p:cNvPr>
              <p:cNvSpPr/>
              <p:nvPr/>
            </p:nvSpPr>
            <p:spPr bwMode="gray">
              <a:xfrm>
                <a:off x="643001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12" name="Forme libre : forme 2211">
                <a:extLst>
                  <a:ext uri="{FF2B5EF4-FFF2-40B4-BE49-F238E27FC236}">
                    <a16:creationId xmlns:a16="http://schemas.microsoft.com/office/drawing/2014/main" id="{56C6C839-6939-E33A-5C34-A57867B69F6D}"/>
                  </a:ext>
                </a:extLst>
              </p:cNvPr>
              <p:cNvSpPr/>
              <p:nvPr/>
            </p:nvSpPr>
            <p:spPr bwMode="gray">
              <a:xfrm>
                <a:off x="638175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13" name="Forme libre : forme 2212">
                <a:extLst>
                  <a:ext uri="{FF2B5EF4-FFF2-40B4-BE49-F238E27FC236}">
                    <a16:creationId xmlns:a16="http://schemas.microsoft.com/office/drawing/2014/main" id="{4D0F439C-A025-C383-4EAD-C4136217B72D}"/>
                  </a:ext>
                </a:extLst>
              </p:cNvPr>
              <p:cNvSpPr/>
              <p:nvPr/>
            </p:nvSpPr>
            <p:spPr bwMode="gray">
              <a:xfrm>
                <a:off x="633222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14" name="Forme libre : forme 2213">
                <a:extLst>
                  <a:ext uri="{FF2B5EF4-FFF2-40B4-BE49-F238E27FC236}">
                    <a16:creationId xmlns:a16="http://schemas.microsoft.com/office/drawing/2014/main" id="{129ECBCC-49DC-D833-25F5-89E2B5478E1A}"/>
                  </a:ext>
                </a:extLst>
              </p:cNvPr>
              <p:cNvSpPr/>
              <p:nvPr/>
            </p:nvSpPr>
            <p:spPr bwMode="gray">
              <a:xfrm>
                <a:off x="628396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15" name="Forme libre : forme 2214">
                <a:extLst>
                  <a:ext uri="{FF2B5EF4-FFF2-40B4-BE49-F238E27FC236}">
                    <a16:creationId xmlns:a16="http://schemas.microsoft.com/office/drawing/2014/main" id="{95500BC1-8265-75B4-52BA-73E4A4BBF847}"/>
                  </a:ext>
                </a:extLst>
              </p:cNvPr>
              <p:cNvSpPr/>
              <p:nvPr/>
            </p:nvSpPr>
            <p:spPr bwMode="gray">
              <a:xfrm>
                <a:off x="623443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16" name="Forme libre : forme 2215">
                <a:extLst>
                  <a:ext uri="{FF2B5EF4-FFF2-40B4-BE49-F238E27FC236}">
                    <a16:creationId xmlns:a16="http://schemas.microsoft.com/office/drawing/2014/main" id="{749CD331-BE86-CA8F-2C84-50C0607CBE09}"/>
                  </a:ext>
                </a:extLst>
              </p:cNvPr>
              <p:cNvSpPr/>
              <p:nvPr/>
            </p:nvSpPr>
            <p:spPr bwMode="gray">
              <a:xfrm>
                <a:off x="618490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17" name="Forme libre : forme 2216">
                <a:extLst>
                  <a:ext uri="{FF2B5EF4-FFF2-40B4-BE49-F238E27FC236}">
                    <a16:creationId xmlns:a16="http://schemas.microsoft.com/office/drawing/2014/main" id="{8B70F1CF-A5B9-F666-CFBA-D8EC08BFF0B5}"/>
                  </a:ext>
                </a:extLst>
              </p:cNvPr>
              <p:cNvSpPr/>
              <p:nvPr/>
            </p:nvSpPr>
            <p:spPr bwMode="gray">
              <a:xfrm>
                <a:off x="613664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18" name="Forme libre : forme 2217">
                <a:extLst>
                  <a:ext uri="{FF2B5EF4-FFF2-40B4-BE49-F238E27FC236}">
                    <a16:creationId xmlns:a16="http://schemas.microsoft.com/office/drawing/2014/main" id="{677E64C3-392D-C6D1-FF8D-20AFB79E8205}"/>
                  </a:ext>
                </a:extLst>
              </p:cNvPr>
              <p:cNvSpPr/>
              <p:nvPr/>
            </p:nvSpPr>
            <p:spPr bwMode="gray">
              <a:xfrm>
                <a:off x="608711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19" name="Forme libre : forme 2218">
                <a:extLst>
                  <a:ext uri="{FF2B5EF4-FFF2-40B4-BE49-F238E27FC236}">
                    <a16:creationId xmlns:a16="http://schemas.microsoft.com/office/drawing/2014/main" id="{EAA2D095-C603-3B76-975C-EB830D13285A}"/>
                  </a:ext>
                </a:extLst>
              </p:cNvPr>
              <p:cNvSpPr/>
              <p:nvPr/>
            </p:nvSpPr>
            <p:spPr bwMode="gray">
              <a:xfrm>
                <a:off x="603885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20" name="Forme libre : forme 2219">
                <a:extLst>
                  <a:ext uri="{FF2B5EF4-FFF2-40B4-BE49-F238E27FC236}">
                    <a16:creationId xmlns:a16="http://schemas.microsoft.com/office/drawing/2014/main" id="{C8DC6892-97F7-5C40-1E30-066ED82507FF}"/>
                  </a:ext>
                </a:extLst>
              </p:cNvPr>
              <p:cNvSpPr/>
              <p:nvPr/>
            </p:nvSpPr>
            <p:spPr bwMode="gray">
              <a:xfrm>
                <a:off x="598932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21" name="Forme libre : forme 2220">
                <a:extLst>
                  <a:ext uri="{FF2B5EF4-FFF2-40B4-BE49-F238E27FC236}">
                    <a16:creationId xmlns:a16="http://schemas.microsoft.com/office/drawing/2014/main" id="{8EBED9B9-7947-E75D-651A-2B24EEA83EC5}"/>
                  </a:ext>
                </a:extLst>
              </p:cNvPr>
              <p:cNvSpPr/>
              <p:nvPr/>
            </p:nvSpPr>
            <p:spPr bwMode="gray">
              <a:xfrm>
                <a:off x="594106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22" name="Forme libre : forme 2221">
                <a:extLst>
                  <a:ext uri="{FF2B5EF4-FFF2-40B4-BE49-F238E27FC236}">
                    <a16:creationId xmlns:a16="http://schemas.microsoft.com/office/drawing/2014/main" id="{919F948D-BBEB-7382-053A-38B1AC937B3E}"/>
                  </a:ext>
                </a:extLst>
              </p:cNvPr>
              <p:cNvSpPr/>
              <p:nvPr/>
            </p:nvSpPr>
            <p:spPr bwMode="gray">
              <a:xfrm>
                <a:off x="589153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23" name="Forme libre : forme 2222">
                <a:extLst>
                  <a:ext uri="{FF2B5EF4-FFF2-40B4-BE49-F238E27FC236}">
                    <a16:creationId xmlns:a16="http://schemas.microsoft.com/office/drawing/2014/main" id="{11F52BEA-47FD-F389-8CC8-099E0FE08511}"/>
                  </a:ext>
                </a:extLst>
              </p:cNvPr>
              <p:cNvSpPr/>
              <p:nvPr/>
            </p:nvSpPr>
            <p:spPr bwMode="gray">
              <a:xfrm>
                <a:off x="584200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24" name="Forme libre : forme 2223">
                <a:extLst>
                  <a:ext uri="{FF2B5EF4-FFF2-40B4-BE49-F238E27FC236}">
                    <a16:creationId xmlns:a16="http://schemas.microsoft.com/office/drawing/2014/main" id="{9BA24F94-86C8-A8E0-617E-647A54D26C7D}"/>
                  </a:ext>
                </a:extLst>
              </p:cNvPr>
              <p:cNvSpPr/>
              <p:nvPr/>
            </p:nvSpPr>
            <p:spPr bwMode="gray">
              <a:xfrm>
                <a:off x="579374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25" name="Forme libre : forme 2224">
                <a:extLst>
                  <a:ext uri="{FF2B5EF4-FFF2-40B4-BE49-F238E27FC236}">
                    <a16:creationId xmlns:a16="http://schemas.microsoft.com/office/drawing/2014/main" id="{1134FCCF-1E1E-E411-1744-A4876CBC4D60}"/>
                  </a:ext>
                </a:extLst>
              </p:cNvPr>
              <p:cNvSpPr/>
              <p:nvPr/>
            </p:nvSpPr>
            <p:spPr bwMode="gray">
              <a:xfrm>
                <a:off x="574421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26" name="Forme libre : forme 2225">
                <a:extLst>
                  <a:ext uri="{FF2B5EF4-FFF2-40B4-BE49-F238E27FC236}">
                    <a16:creationId xmlns:a16="http://schemas.microsoft.com/office/drawing/2014/main" id="{C29D58CA-95F1-0E83-797C-864FF3FF891D}"/>
                  </a:ext>
                </a:extLst>
              </p:cNvPr>
              <p:cNvSpPr/>
              <p:nvPr/>
            </p:nvSpPr>
            <p:spPr bwMode="gray">
              <a:xfrm>
                <a:off x="569595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27" name="Forme libre : forme 2226">
                <a:extLst>
                  <a:ext uri="{FF2B5EF4-FFF2-40B4-BE49-F238E27FC236}">
                    <a16:creationId xmlns:a16="http://schemas.microsoft.com/office/drawing/2014/main" id="{7A53A4BD-6512-AB57-41D3-9B933D7E88C3}"/>
                  </a:ext>
                </a:extLst>
              </p:cNvPr>
              <p:cNvSpPr/>
              <p:nvPr/>
            </p:nvSpPr>
            <p:spPr bwMode="gray">
              <a:xfrm>
                <a:off x="564642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28" name="Forme libre : forme 2227">
                <a:extLst>
                  <a:ext uri="{FF2B5EF4-FFF2-40B4-BE49-F238E27FC236}">
                    <a16:creationId xmlns:a16="http://schemas.microsoft.com/office/drawing/2014/main" id="{D14AE9B0-C4DA-0E3B-098C-F149AC125C22}"/>
                  </a:ext>
                </a:extLst>
              </p:cNvPr>
              <p:cNvSpPr/>
              <p:nvPr/>
            </p:nvSpPr>
            <p:spPr bwMode="gray">
              <a:xfrm>
                <a:off x="559689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29" name="Forme libre : forme 2228">
                <a:extLst>
                  <a:ext uri="{FF2B5EF4-FFF2-40B4-BE49-F238E27FC236}">
                    <a16:creationId xmlns:a16="http://schemas.microsoft.com/office/drawing/2014/main" id="{541E35FC-177D-5E34-592E-C97FF9FE40DD}"/>
                  </a:ext>
                </a:extLst>
              </p:cNvPr>
              <p:cNvSpPr/>
              <p:nvPr/>
            </p:nvSpPr>
            <p:spPr bwMode="gray">
              <a:xfrm>
                <a:off x="554863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30" name="Forme libre : forme 2229">
                <a:extLst>
                  <a:ext uri="{FF2B5EF4-FFF2-40B4-BE49-F238E27FC236}">
                    <a16:creationId xmlns:a16="http://schemas.microsoft.com/office/drawing/2014/main" id="{BDD11509-9EBF-0AEB-8353-7B0D2BEE5ECD}"/>
                  </a:ext>
                </a:extLst>
              </p:cNvPr>
              <p:cNvSpPr/>
              <p:nvPr/>
            </p:nvSpPr>
            <p:spPr bwMode="gray">
              <a:xfrm>
                <a:off x="549910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31" name="Forme libre : forme 2230">
                <a:extLst>
                  <a:ext uri="{FF2B5EF4-FFF2-40B4-BE49-F238E27FC236}">
                    <a16:creationId xmlns:a16="http://schemas.microsoft.com/office/drawing/2014/main" id="{9694590A-3336-DB0E-14DB-8C4D2DCED789}"/>
                  </a:ext>
                </a:extLst>
              </p:cNvPr>
              <p:cNvSpPr/>
              <p:nvPr/>
            </p:nvSpPr>
            <p:spPr bwMode="gray">
              <a:xfrm>
                <a:off x="545084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32" name="Forme libre : forme 2231">
                <a:extLst>
                  <a:ext uri="{FF2B5EF4-FFF2-40B4-BE49-F238E27FC236}">
                    <a16:creationId xmlns:a16="http://schemas.microsoft.com/office/drawing/2014/main" id="{207E106F-7AD4-A8CC-92C4-45A1063250FF}"/>
                  </a:ext>
                </a:extLst>
              </p:cNvPr>
              <p:cNvSpPr/>
              <p:nvPr/>
            </p:nvSpPr>
            <p:spPr bwMode="gray">
              <a:xfrm>
                <a:off x="540131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33" name="Forme libre : forme 2232">
                <a:extLst>
                  <a:ext uri="{FF2B5EF4-FFF2-40B4-BE49-F238E27FC236}">
                    <a16:creationId xmlns:a16="http://schemas.microsoft.com/office/drawing/2014/main" id="{C9540276-4BB0-3AE0-3F79-174E435B24DD}"/>
                  </a:ext>
                </a:extLst>
              </p:cNvPr>
              <p:cNvSpPr/>
              <p:nvPr/>
            </p:nvSpPr>
            <p:spPr bwMode="gray">
              <a:xfrm>
                <a:off x="535178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34" name="Forme libre : forme 2233">
                <a:extLst>
                  <a:ext uri="{FF2B5EF4-FFF2-40B4-BE49-F238E27FC236}">
                    <a16:creationId xmlns:a16="http://schemas.microsoft.com/office/drawing/2014/main" id="{B51C2088-9897-D416-427C-3FD4F4320A2B}"/>
                  </a:ext>
                </a:extLst>
              </p:cNvPr>
              <p:cNvSpPr/>
              <p:nvPr/>
            </p:nvSpPr>
            <p:spPr bwMode="gray">
              <a:xfrm>
                <a:off x="530352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35" name="Forme libre : forme 2234">
                <a:extLst>
                  <a:ext uri="{FF2B5EF4-FFF2-40B4-BE49-F238E27FC236}">
                    <a16:creationId xmlns:a16="http://schemas.microsoft.com/office/drawing/2014/main" id="{3315BDB4-9F04-9C14-4AE3-8024A231CE14}"/>
                  </a:ext>
                </a:extLst>
              </p:cNvPr>
              <p:cNvSpPr/>
              <p:nvPr/>
            </p:nvSpPr>
            <p:spPr bwMode="gray">
              <a:xfrm>
                <a:off x="525399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36" name="Forme libre : forme 2235">
                <a:extLst>
                  <a:ext uri="{FF2B5EF4-FFF2-40B4-BE49-F238E27FC236}">
                    <a16:creationId xmlns:a16="http://schemas.microsoft.com/office/drawing/2014/main" id="{33A8B2FC-9453-D716-70FD-11D7380D7821}"/>
                  </a:ext>
                </a:extLst>
              </p:cNvPr>
              <p:cNvSpPr/>
              <p:nvPr/>
            </p:nvSpPr>
            <p:spPr bwMode="gray">
              <a:xfrm>
                <a:off x="520573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37" name="Forme libre : forme 2236">
                <a:extLst>
                  <a:ext uri="{FF2B5EF4-FFF2-40B4-BE49-F238E27FC236}">
                    <a16:creationId xmlns:a16="http://schemas.microsoft.com/office/drawing/2014/main" id="{941937DF-9B37-C54C-24F2-472890613836}"/>
                  </a:ext>
                </a:extLst>
              </p:cNvPr>
              <p:cNvSpPr/>
              <p:nvPr/>
            </p:nvSpPr>
            <p:spPr bwMode="gray">
              <a:xfrm>
                <a:off x="515620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38" name="Forme libre : forme 2237">
                <a:extLst>
                  <a:ext uri="{FF2B5EF4-FFF2-40B4-BE49-F238E27FC236}">
                    <a16:creationId xmlns:a16="http://schemas.microsoft.com/office/drawing/2014/main" id="{9E3D9799-200D-617D-12CD-075456471C2B}"/>
                  </a:ext>
                </a:extLst>
              </p:cNvPr>
              <p:cNvSpPr/>
              <p:nvPr/>
            </p:nvSpPr>
            <p:spPr bwMode="gray">
              <a:xfrm>
                <a:off x="510667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39" name="Forme libre : forme 2238">
                <a:extLst>
                  <a:ext uri="{FF2B5EF4-FFF2-40B4-BE49-F238E27FC236}">
                    <a16:creationId xmlns:a16="http://schemas.microsoft.com/office/drawing/2014/main" id="{D72FA0FB-9C44-F711-B650-5CBE280C02FC}"/>
                  </a:ext>
                </a:extLst>
              </p:cNvPr>
              <p:cNvSpPr/>
              <p:nvPr/>
            </p:nvSpPr>
            <p:spPr bwMode="gray">
              <a:xfrm>
                <a:off x="505841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40" name="Forme libre : forme 2239">
                <a:extLst>
                  <a:ext uri="{FF2B5EF4-FFF2-40B4-BE49-F238E27FC236}">
                    <a16:creationId xmlns:a16="http://schemas.microsoft.com/office/drawing/2014/main" id="{EA3B19F1-095D-3323-0E69-A3AB1AAF930A}"/>
                  </a:ext>
                </a:extLst>
              </p:cNvPr>
              <p:cNvSpPr/>
              <p:nvPr/>
            </p:nvSpPr>
            <p:spPr bwMode="gray">
              <a:xfrm>
                <a:off x="500888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41" name="Forme libre : forme 2240">
                <a:extLst>
                  <a:ext uri="{FF2B5EF4-FFF2-40B4-BE49-F238E27FC236}">
                    <a16:creationId xmlns:a16="http://schemas.microsoft.com/office/drawing/2014/main" id="{DD59D8B8-254A-4A85-1868-5B98C84A26A5}"/>
                  </a:ext>
                </a:extLst>
              </p:cNvPr>
              <p:cNvSpPr/>
              <p:nvPr/>
            </p:nvSpPr>
            <p:spPr bwMode="gray">
              <a:xfrm>
                <a:off x="496062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42" name="Forme libre : forme 2241">
                <a:extLst>
                  <a:ext uri="{FF2B5EF4-FFF2-40B4-BE49-F238E27FC236}">
                    <a16:creationId xmlns:a16="http://schemas.microsoft.com/office/drawing/2014/main" id="{284A0171-9CAD-A1E0-EACF-BE03D8F5B7BD}"/>
                  </a:ext>
                </a:extLst>
              </p:cNvPr>
              <p:cNvSpPr/>
              <p:nvPr/>
            </p:nvSpPr>
            <p:spPr bwMode="gray">
              <a:xfrm>
                <a:off x="491109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43" name="Forme libre : forme 2242">
                <a:extLst>
                  <a:ext uri="{FF2B5EF4-FFF2-40B4-BE49-F238E27FC236}">
                    <a16:creationId xmlns:a16="http://schemas.microsoft.com/office/drawing/2014/main" id="{70EC28CC-0737-2B4E-D66D-AEE39BA1239A}"/>
                  </a:ext>
                </a:extLst>
              </p:cNvPr>
              <p:cNvSpPr/>
              <p:nvPr/>
            </p:nvSpPr>
            <p:spPr bwMode="gray">
              <a:xfrm>
                <a:off x="486156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44" name="Forme libre : forme 2243">
                <a:extLst>
                  <a:ext uri="{FF2B5EF4-FFF2-40B4-BE49-F238E27FC236}">
                    <a16:creationId xmlns:a16="http://schemas.microsoft.com/office/drawing/2014/main" id="{9FD83968-B62E-FC39-09E5-1888F33BCC95}"/>
                  </a:ext>
                </a:extLst>
              </p:cNvPr>
              <p:cNvSpPr/>
              <p:nvPr/>
            </p:nvSpPr>
            <p:spPr bwMode="gray">
              <a:xfrm>
                <a:off x="481330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45" name="Forme libre : forme 2244">
                <a:extLst>
                  <a:ext uri="{FF2B5EF4-FFF2-40B4-BE49-F238E27FC236}">
                    <a16:creationId xmlns:a16="http://schemas.microsoft.com/office/drawing/2014/main" id="{3F5DF4B5-9F9D-AADB-602B-D7324161690B}"/>
                  </a:ext>
                </a:extLst>
              </p:cNvPr>
              <p:cNvSpPr/>
              <p:nvPr/>
            </p:nvSpPr>
            <p:spPr bwMode="gray">
              <a:xfrm>
                <a:off x="476377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46" name="Forme libre : forme 2245">
                <a:extLst>
                  <a:ext uri="{FF2B5EF4-FFF2-40B4-BE49-F238E27FC236}">
                    <a16:creationId xmlns:a16="http://schemas.microsoft.com/office/drawing/2014/main" id="{5D45DB3B-DC67-3B13-F8E3-C4EABE083C98}"/>
                  </a:ext>
                </a:extLst>
              </p:cNvPr>
              <p:cNvSpPr/>
              <p:nvPr/>
            </p:nvSpPr>
            <p:spPr bwMode="gray">
              <a:xfrm>
                <a:off x="471551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47" name="Forme libre : forme 2246">
                <a:extLst>
                  <a:ext uri="{FF2B5EF4-FFF2-40B4-BE49-F238E27FC236}">
                    <a16:creationId xmlns:a16="http://schemas.microsoft.com/office/drawing/2014/main" id="{67F30CF8-29B2-13FA-68F1-304ED3398715}"/>
                  </a:ext>
                </a:extLst>
              </p:cNvPr>
              <p:cNvSpPr/>
              <p:nvPr/>
            </p:nvSpPr>
            <p:spPr bwMode="gray">
              <a:xfrm>
                <a:off x="466598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48" name="Forme libre : forme 2247">
                <a:extLst>
                  <a:ext uri="{FF2B5EF4-FFF2-40B4-BE49-F238E27FC236}">
                    <a16:creationId xmlns:a16="http://schemas.microsoft.com/office/drawing/2014/main" id="{B9E03D84-EA1D-EEDA-9549-0A15D6770159}"/>
                  </a:ext>
                </a:extLst>
              </p:cNvPr>
              <p:cNvSpPr/>
              <p:nvPr/>
            </p:nvSpPr>
            <p:spPr bwMode="gray">
              <a:xfrm>
                <a:off x="461772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49" name="Forme libre : forme 2248">
                <a:extLst>
                  <a:ext uri="{FF2B5EF4-FFF2-40B4-BE49-F238E27FC236}">
                    <a16:creationId xmlns:a16="http://schemas.microsoft.com/office/drawing/2014/main" id="{407A47A7-8B4F-A156-B3BE-6777BF95E1B9}"/>
                  </a:ext>
                </a:extLst>
              </p:cNvPr>
              <p:cNvSpPr/>
              <p:nvPr/>
            </p:nvSpPr>
            <p:spPr bwMode="gray">
              <a:xfrm>
                <a:off x="456819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50" name="Forme libre : forme 2249">
                <a:extLst>
                  <a:ext uri="{FF2B5EF4-FFF2-40B4-BE49-F238E27FC236}">
                    <a16:creationId xmlns:a16="http://schemas.microsoft.com/office/drawing/2014/main" id="{C44EA610-DCD0-0BA3-B78C-7FA87332D9F7}"/>
                  </a:ext>
                </a:extLst>
              </p:cNvPr>
              <p:cNvSpPr/>
              <p:nvPr/>
            </p:nvSpPr>
            <p:spPr bwMode="gray">
              <a:xfrm>
                <a:off x="451866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51" name="Forme libre : forme 2250">
                <a:extLst>
                  <a:ext uri="{FF2B5EF4-FFF2-40B4-BE49-F238E27FC236}">
                    <a16:creationId xmlns:a16="http://schemas.microsoft.com/office/drawing/2014/main" id="{6018C78E-6040-933F-5B1D-0B09F3476BA6}"/>
                  </a:ext>
                </a:extLst>
              </p:cNvPr>
              <p:cNvSpPr/>
              <p:nvPr/>
            </p:nvSpPr>
            <p:spPr bwMode="gray">
              <a:xfrm>
                <a:off x="447040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52" name="Forme libre : forme 2251">
                <a:extLst>
                  <a:ext uri="{FF2B5EF4-FFF2-40B4-BE49-F238E27FC236}">
                    <a16:creationId xmlns:a16="http://schemas.microsoft.com/office/drawing/2014/main" id="{FC8AB0EB-AA82-AF3F-9CA9-8C8DF8117DB5}"/>
                  </a:ext>
                </a:extLst>
              </p:cNvPr>
              <p:cNvSpPr/>
              <p:nvPr/>
            </p:nvSpPr>
            <p:spPr bwMode="gray">
              <a:xfrm>
                <a:off x="437261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53" name="Forme libre : forme 2252">
                <a:extLst>
                  <a:ext uri="{FF2B5EF4-FFF2-40B4-BE49-F238E27FC236}">
                    <a16:creationId xmlns:a16="http://schemas.microsoft.com/office/drawing/2014/main" id="{8E7D141A-2C9C-520C-21E5-44C85F39D8BC}"/>
                  </a:ext>
                </a:extLst>
              </p:cNvPr>
              <p:cNvSpPr/>
              <p:nvPr/>
            </p:nvSpPr>
            <p:spPr bwMode="gray">
              <a:xfrm>
                <a:off x="432308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54" name="Forme libre : forme 2253">
                <a:extLst>
                  <a:ext uri="{FF2B5EF4-FFF2-40B4-BE49-F238E27FC236}">
                    <a16:creationId xmlns:a16="http://schemas.microsoft.com/office/drawing/2014/main" id="{E9BE6154-D66F-B964-764B-9E0D555EBDD7}"/>
                  </a:ext>
                </a:extLst>
              </p:cNvPr>
              <p:cNvSpPr/>
              <p:nvPr/>
            </p:nvSpPr>
            <p:spPr bwMode="gray">
              <a:xfrm>
                <a:off x="417576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55" name="Forme libre : forme 2254">
                <a:extLst>
                  <a:ext uri="{FF2B5EF4-FFF2-40B4-BE49-F238E27FC236}">
                    <a16:creationId xmlns:a16="http://schemas.microsoft.com/office/drawing/2014/main" id="{5370DCAF-3C28-4E76-8A5E-15A12123AFBA}"/>
                  </a:ext>
                </a:extLst>
              </p:cNvPr>
              <p:cNvSpPr/>
              <p:nvPr/>
            </p:nvSpPr>
            <p:spPr bwMode="gray">
              <a:xfrm>
                <a:off x="378333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56" name="Forme libre : forme 2255">
                <a:extLst>
                  <a:ext uri="{FF2B5EF4-FFF2-40B4-BE49-F238E27FC236}">
                    <a16:creationId xmlns:a16="http://schemas.microsoft.com/office/drawing/2014/main" id="{E0A56E02-A08A-FD86-37B7-2CE0DCEBB60D}"/>
                  </a:ext>
                </a:extLst>
              </p:cNvPr>
              <p:cNvSpPr/>
              <p:nvPr/>
            </p:nvSpPr>
            <p:spPr bwMode="gray">
              <a:xfrm>
                <a:off x="373507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57" name="Forme libre : forme 2256">
                <a:extLst>
                  <a:ext uri="{FF2B5EF4-FFF2-40B4-BE49-F238E27FC236}">
                    <a16:creationId xmlns:a16="http://schemas.microsoft.com/office/drawing/2014/main" id="{979D5EF0-2429-EA58-6EC6-6A4713437713}"/>
                  </a:ext>
                </a:extLst>
              </p:cNvPr>
              <p:cNvSpPr/>
              <p:nvPr/>
            </p:nvSpPr>
            <p:spPr bwMode="gray">
              <a:xfrm>
                <a:off x="368554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58" name="Forme libre : forme 2257">
                <a:extLst>
                  <a:ext uri="{FF2B5EF4-FFF2-40B4-BE49-F238E27FC236}">
                    <a16:creationId xmlns:a16="http://schemas.microsoft.com/office/drawing/2014/main" id="{54A4C0E6-AFA4-B005-E3BF-00F5D443104E}"/>
                  </a:ext>
                </a:extLst>
              </p:cNvPr>
              <p:cNvSpPr/>
              <p:nvPr/>
            </p:nvSpPr>
            <p:spPr bwMode="gray">
              <a:xfrm>
                <a:off x="363728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59" name="Forme libre : forme 2258">
                <a:extLst>
                  <a:ext uri="{FF2B5EF4-FFF2-40B4-BE49-F238E27FC236}">
                    <a16:creationId xmlns:a16="http://schemas.microsoft.com/office/drawing/2014/main" id="{B83D5AEA-E3F3-C213-CE71-C7C8B2B2CEC4}"/>
                  </a:ext>
                </a:extLst>
              </p:cNvPr>
              <p:cNvSpPr/>
              <p:nvPr/>
            </p:nvSpPr>
            <p:spPr bwMode="gray">
              <a:xfrm>
                <a:off x="206883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60" name="Forme libre : forme 2259">
                <a:extLst>
                  <a:ext uri="{FF2B5EF4-FFF2-40B4-BE49-F238E27FC236}">
                    <a16:creationId xmlns:a16="http://schemas.microsoft.com/office/drawing/2014/main" id="{2C499AB5-591A-02E1-EB63-20E09B5E05CC}"/>
                  </a:ext>
                </a:extLst>
              </p:cNvPr>
              <p:cNvSpPr/>
              <p:nvPr/>
            </p:nvSpPr>
            <p:spPr bwMode="gray">
              <a:xfrm>
                <a:off x="201930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61" name="Forme libre : forme 2260">
                <a:extLst>
                  <a:ext uri="{FF2B5EF4-FFF2-40B4-BE49-F238E27FC236}">
                    <a16:creationId xmlns:a16="http://schemas.microsoft.com/office/drawing/2014/main" id="{B3E30EDC-8BEC-546F-2D83-6DB636600A1F}"/>
                  </a:ext>
                </a:extLst>
              </p:cNvPr>
              <p:cNvSpPr/>
              <p:nvPr/>
            </p:nvSpPr>
            <p:spPr bwMode="gray">
              <a:xfrm>
                <a:off x="196977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62" name="Forme libre : forme 2261">
                <a:extLst>
                  <a:ext uri="{FF2B5EF4-FFF2-40B4-BE49-F238E27FC236}">
                    <a16:creationId xmlns:a16="http://schemas.microsoft.com/office/drawing/2014/main" id="{23082AF3-543F-8D8B-1E1A-4E5CA24B7161}"/>
                  </a:ext>
                </a:extLst>
              </p:cNvPr>
              <p:cNvSpPr/>
              <p:nvPr/>
            </p:nvSpPr>
            <p:spPr bwMode="gray">
              <a:xfrm>
                <a:off x="192151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63" name="Forme libre : forme 2262">
                <a:extLst>
                  <a:ext uri="{FF2B5EF4-FFF2-40B4-BE49-F238E27FC236}">
                    <a16:creationId xmlns:a16="http://schemas.microsoft.com/office/drawing/2014/main" id="{11D76650-9763-8BD0-D2AA-5B5F798D0248}"/>
                  </a:ext>
                </a:extLst>
              </p:cNvPr>
              <p:cNvSpPr/>
              <p:nvPr/>
            </p:nvSpPr>
            <p:spPr bwMode="gray">
              <a:xfrm>
                <a:off x="187198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64" name="Forme libre : forme 2263">
                <a:extLst>
                  <a:ext uri="{FF2B5EF4-FFF2-40B4-BE49-F238E27FC236}">
                    <a16:creationId xmlns:a16="http://schemas.microsoft.com/office/drawing/2014/main" id="{CDF5FD37-175B-4669-3BB3-55F7E6892687}"/>
                  </a:ext>
                </a:extLst>
              </p:cNvPr>
              <p:cNvSpPr/>
              <p:nvPr/>
            </p:nvSpPr>
            <p:spPr bwMode="gray">
              <a:xfrm>
                <a:off x="182372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65" name="Forme libre : forme 2264">
                <a:extLst>
                  <a:ext uri="{FF2B5EF4-FFF2-40B4-BE49-F238E27FC236}">
                    <a16:creationId xmlns:a16="http://schemas.microsoft.com/office/drawing/2014/main" id="{9F48BA0F-4229-5281-6F2D-0D8F1195AAE0}"/>
                  </a:ext>
                </a:extLst>
              </p:cNvPr>
              <p:cNvSpPr/>
              <p:nvPr/>
            </p:nvSpPr>
            <p:spPr bwMode="gray">
              <a:xfrm>
                <a:off x="177419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66" name="Forme libre : forme 2265">
                <a:extLst>
                  <a:ext uri="{FF2B5EF4-FFF2-40B4-BE49-F238E27FC236}">
                    <a16:creationId xmlns:a16="http://schemas.microsoft.com/office/drawing/2014/main" id="{D54F0847-9BD6-654A-3DB5-F218FEA8FD09}"/>
                  </a:ext>
                </a:extLst>
              </p:cNvPr>
              <p:cNvSpPr/>
              <p:nvPr/>
            </p:nvSpPr>
            <p:spPr bwMode="gray">
              <a:xfrm>
                <a:off x="172593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67" name="Forme libre : forme 2266">
                <a:extLst>
                  <a:ext uri="{FF2B5EF4-FFF2-40B4-BE49-F238E27FC236}">
                    <a16:creationId xmlns:a16="http://schemas.microsoft.com/office/drawing/2014/main" id="{6346FF00-A72F-6048-BB5B-90615F2A72C0}"/>
                  </a:ext>
                </a:extLst>
              </p:cNvPr>
              <p:cNvSpPr/>
              <p:nvPr/>
            </p:nvSpPr>
            <p:spPr bwMode="gray">
              <a:xfrm>
                <a:off x="167640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68" name="Forme libre : forme 2267">
                <a:extLst>
                  <a:ext uri="{FF2B5EF4-FFF2-40B4-BE49-F238E27FC236}">
                    <a16:creationId xmlns:a16="http://schemas.microsoft.com/office/drawing/2014/main" id="{FF23A282-1DD7-4144-EECF-0EB5106CD70E}"/>
                  </a:ext>
                </a:extLst>
              </p:cNvPr>
              <p:cNvSpPr/>
              <p:nvPr/>
            </p:nvSpPr>
            <p:spPr bwMode="gray">
              <a:xfrm>
                <a:off x="1626870" y="30695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69" name="Forme libre : forme 2268">
                <a:extLst>
                  <a:ext uri="{FF2B5EF4-FFF2-40B4-BE49-F238E27FC236}">
                    <a16:creationId xmlns:a16="http://schemas.microsoft.com/office/drawing/2014/main" id="{D65E8810-778C-EAE4-28D8-D78078D823C0}"/>
                  </a:ext>
                </a:extLst>
              </p:cNvPr>
              <p:cNvSpPr/>
              <p:nvPr/>
            </p:nvSpPr>
            <p:spPr bwMode="gray">
              <a:xfrm>
                <a:off x="1578610" y="30695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70" name="Forme libre : forme 2269">
                <a:extLst>
                  <a:ext uri="{FF2B5EF4-FFF2-40B4-BE49-F238E27FC236}">
                    <a16:creationId xmlns:a16="http://schemas.microsoft.com/office/drawing/2014/main" id="{875E8DBC-039B-CC3A-6BF7-93F688A77BA8}"/>
                  </a:ext>
                </a:extLst>
              </p:cNvPr>
              <p:cNvSpPr/>
              <p:nvPr/>
            </p:nvSpPr>
            <p:spPr bwMode="gray">
              <a:xfrm>
                <a:off x="1529080" y="30695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71" name="Forme libre : forme 2270">
                <a:extLst>
                  <a:ext uri="{FF2B5EF4-FFF2-40B4-BE49-F238E27FC236}">
                    <a16:creationId xmlns:a16="http://schemas.microsoft.com/office/drawing/2014/main" id="{BB664C75-2BC9-CD37-46F6-EAD7FAE198CB}"/>
                  </a:ext>
                </a:extLst>
              </p:cNvPr>
              <p:cNvSpPr/>
              <p:nvPr/>
            </p:nvSpPr>
            <p:spPr bwMode="gray">
              <a:xfrm>
                <a:off x="1480820" y="30695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72" name="Forme libre : forme 2271">
                <a:extLst>
                  <a:ext uri="{FF2B5EF4-FFF2-40B4-BE49-F238E27FC236}">
                    <a16:creationId xmlns:a16="http://schemas.microsoft.com/office/drawing/2014/main" id="{B71C87AF-968C-05D1-7D18-804848E7BA46}"/>
                  </a:ext>
                </a:extLst>
              </p:cNvPr>
              <p:cNvSpPr/>
              <p:nvPr/>
            </p:nvSpPr>
            <p:spPr bwMode="gray">
              <a:xfrm>
                <a:off x="1431290" y="30695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73" name="Forme libre : forme 2272">
                <a:extLst>
                  <a:ext uri="{FF2B5EF4-FFF2-40B4-BE49-F238E27FC236}">
                    <a16:creationId xmlns:a16="http://schemas.microsoft.com/office/drawing/2014/main" id="{247E2449-B5EF-48F5-FE61-B2E9955CB5FE}"/>
                  </a:ext>
                </a:extLst>
              </p:cNvPr>
              <p:cNvSpPr/>
              <p:nvPr/>
            </p:nvSpPr>
            <p:spPr bwMode="gray">
              <a:xfrm>
                <a:off x="1381760" y="30695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74" name="Forme libre : forme 2273">
                <a:extLst>
                  <a:ext uri="{FF2B5EF4-FFF2-40B4-BE49-F238E27FC236}">
                    <a16:creationId xmlns:a16="http://schemas.microsoft.com/office/drawing/2014/main" id="{9DCC0BBA-E302-F065-F53F-F4AA455972ED}"/>
                  </a:ext>
                </a:extLst>
              </p:cNvPr>
              <p:cNvSpPr/>
              <p:nvPr/>
            </p:nvSpPr>
            <p:spPr bwMode="gray">
              <a:xfrm>
                <a:off x="1333500" y="30695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75" name="Forme libre : forme 2274">
                <a:extLst>
                  <a:ext uri="{FF2B5EF4-FFF2-40B4-BE49-F238E27FC236}">
                    <a16:creationId xmlns:a16="http://schemas.microsoft.com/office/drawing/2014/main" id="{96D3C0FC-89DC-8904-1871-4F088F6B5A7D}"/>
                  </a:ext>
                </a:extLst>
              </p:cNvPr>
              <p:cNvSpPr/>
              <p:nvPr/>
            </p:nvSpPr>
            <p:spPr bwMode="gray">
              <a:xfrm>
                <a:off x="1283970" y="30695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76" name="Forme libre : forme 2275">
                <a:extLst>
                  <a:ext uri="{FF2B5EF4-FFF2-40B4-BE49-F238E27FC236}">
                    <a16:creationId xmlns:a16="http://schemas.microsoft.com/office/drawing/2014/main" id="{34C37833-4BAF-0F5E-E347-01D9C5376D1A}"/>
                  </a:ext>
                </a:extLst>
              </p:cNvPr>
              <p:cNvSpPr/>
              <p:nvPr/>
            </p:nvSpPr>
            <p:spPr bwMode="gray">
              <a:xfrm>
                <a:off x="1235710" y="30695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77" name="Forme libre : forme 2276">
                <a:extLst>
                  <a:ext uri="{FF2B5EF4-FFF2-40B4-BE49-F238E27FC236}">
                    <a16:creationId xmlns:a16="http://schemas.microsoft.com/office/drawing/2014/main" id="{46191041-C09A-ADC7-C3BC-B2C56D73675C}"/>
                  </a:ext>
                </a:extLst>
              </p:cNvPr>
              <p:cNvSpPr/>
              <p:nvPr/>
            </p:nvSpPr>
            <p:spPr bwMode="gray">
              <a:xfrm>
                <a:off x="1186180" y="30695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78" name="Forme libre : forme 2277">
                <a:extLst>
                  <a:ext uri="{FF2B5EF4-FFF2-40B4-BE49-F238E27FC236}">
                    <a16:creationId xmlns:a16="http://schemas.microsoft.com/office/drawing/2014/main" id="{87EAA173-726F-444C-4BDD-F8F2CDE30E02}"/>
                  </a:ext>
                </a:extLst>
              </p:cNvPr>
              <p:cNvSpPr/>
              <p:nvPr/>
            </p:nvSpPr>
            <p:spPr bwMode="gray">
              <a:xfrm>
                <a:off x="1136650" y="30695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79" name="Forme libre : forme 2278">
                <a:extLst>
                  <a:ext uri="{FF2B5EF4-FFF2-40B4-BE49-F238E27FC236}">
                    <a16:creationId xmlns:a16="http://schemas.microsoft.com/office/drawing/2014/main" id="{44A9A8EF-341D-E0C0-0D78-B48707183EEB}"/>
                  </a:ext>
                </a:extLst>
              </p:cNvPr>
              <p:cNvSpPr/>
              <p:nvPr/>
            </p:nvSpPr>
            <p:spPr bwMode="gray">
              <a:xfrm>
                <a:off x="1088390" y="30695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80" name="Forme libre : forme 2279">
                <a:extLst>
                  <a:ext uri="{FF2B5EF4-FFF2-40B4-BE49-F238E27FC236}">
                    <a16:creationId xmlns:a16="http://schemas.microsoft.com/office/drawing/2014/main" id="{24342B7F-8006-5017-6468-0AADC0CD8213}"/>
                  </a:ext>
                </a:extLst>
              </p:cNvPr>
              <p:cNvSpPr/>
              <p:nvPr/>
            </p:nvSpPr>
            <p:spPr bwMode="gray">
              <a:xfrm>
                <a:off x="1038860" y="30695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81" name="Forme libre : forme 2280">
                <a:extLst>
                  <a:ext uri="{FF2B5EF4-FFF2-40B4-BE49-F238E27FC236}">
                    <a16:creationId xmlns:a16="http://schemas.microsoft.com/office/drawing/2014/main" id="{EFE14887-AAD4-24CD-5034-75CC9CD819B4}"/>
                  </a:ext>
                </a:extLst>
              </p:cNvPr>
              <p:cNvSpPr/>
              <p:nvPr/>
            </p:nvSpPr>
            <p:spPr bwMode="gray">
              <a:xfrm>
                <a:off x="7067550" y="30200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82" name="Forme libre : forme 2281">
                <a:extLst>
                  <a:ext uri="{FF2B5EF4-FFF2-40B4-BE49-F238E27FC236}">
                    <a16:creationId xmlns:a16="http://schemas.microsoft.com/office/drawing/2014/main" id="{79596F48-E2DF-FB1C-9217-CB4C8A72DCA6}"/>
                  </a:ext>
                </a:extLst>
              </p:cNvPr>
              <p:cNvSpPr/>
              <p:nvPr/>
            </p:nvSpPr>
            <p:spPr bwMode="gray">
              <a:xfrm>
                <a:off x="7019289" y="30200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83" name="Forme libre : forme 2282">
                <a:extLst>
                  <a:ext uri="{FF2B5EF4-FFF2-40B4-BE49-F238E27FC236}">
                    <a16:creationId xmlns:a16="http://schemas.microsoft.com/office/drawing/2014/main" id="{53CD85E3-8AA2-9937-C778-77BB3D2AB871}"/>
                  </a:ext>
                </a:extLst>
              </p:cNvPr>
              <p:cNvSpPr/>
              <p:nvPr/>
            </p:nvSpPr>
            <p:spPr bwMode="gray">
              <a:xfrm>
                <a:off x="6774180" y="30200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84" name="Forme libre : forme 2283">
                <a:extLst>
                  <a:ext uri="{FF2B5EF4-FFF2-40B4-BE49-F238E27FC236}">
                    <a16:creationId xmlns:a16="http://schemas.microsoft.com/office/drawing/2014/main" id="{3A81831B-70DB-F508-FE9E-247B71050648}"/>
                  </a:ext>
                </a:extLst>
              </p:cNvPr>
              <p:cNvSpPr/>
              <p:nvPr/>
            </p:nvSpPr>
            <p:spPr bwMode="gray">
              <a:xfrm>
                <a:off x="6724650" y="30200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85" name="Forme libre : forme 2284">
                <a:extLst>
                  <a:ext uri="{FF2B5EF4-FFF2-40B4-BE49-F238E27FC236}">
                    <a16:creationId xmlns:a16="http://schemas.microsoft.com/office/drawing/2014/main" id="{BE2C24A0-6E95-B774-C6DA-7E1DD92F2BD6}"/>
                  </a:ext>
                </a:extLst>
              </p:cNvPr>
              <p:cNvSpPr/>
              <p:nvPr/>
            </p:nvSpPr>
            <p:spPr bwMode="gray">
              <a:xfrm>
                <a:off x="6675119" y="30200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86" name="Forme libre : forme 2285">
                <a:extLst>
                  <a:ext uri="{FF2B5EF4-FFF2-40B4-BE49-F238E27FC236}">
                    <a16:creationId xmlns:a16="http://schemas.microsoft.com/office/drawing/2014/main" id="{93B63571-8B28-26AD-4E36-2BC729FCA1BB}"/>
                  </a:ext>
                </a:extLst>
              </p:cNvPr>
              <p:cNvSpPr/>
              <p:nvPr/>
            </p:nvSpPr>
            <p:spPr bwMode="gray">
              <a:xfrm>
                <a:off x="6626859" y="30200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87" name="Forme libre : forme 2286">
                <a:extLst>
                  <a:ext uri="{FF2B5EF4-FFF2-40B4-BE49-F238E27FC236}">
                    <a16:creationId xmlns:a16="http://schemas.microsoft.com/office/drawing/2014/main" id="{78EE6D5B-7137-39A6-B954-10200125B690}"/>
                  </a:ext>
                </a:extLst>
              </p:cNvPr>
              <p:cNvSpPr/>
              <p:nvPr/>
            </p:nvSpPr>
            <p:spPr bwMode="gray">
              <a:xfrm>
                <a:off x="6529069" y="30200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88" name="Forme libre : forme 2287">
                <a:extLst>
                  <a:ext uri="{FF2B5EF4-FFF2-40B4-BE49-F238E27FC236}">
                    <a16:creationId xmlns:a16="http://schemas.microsoft.com/office/drawing/2014/main" id="{1F623581-6792-931A-7BA5-782AD15EF9DF}"/>
                  </a:ext>
                </a:extLst>
              </p:cNvPr>
              <p:cNvSpPr/>
              <p:nvPr/>
            </p:nvSpPr>
            <p:spPr bwMode="gray">
              <a:xfrm>
                <a:off x="6479540" y="30200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89" name="Forme libre : forme 2288">
                <a:extLst>
                  <a:ext uri="{FF2B5EF4-FFF2-40B4-BE49-F238E27FC236}">
                    <a16:creationId xmlns:a16="http://schemas.microsoft.com/office/drawing/2014/main" id="{0E1527FE-5EED-C38B-F4D9-A2D2921DD35B}"/>
                  </a:ext>
                </a:extLst>
              </p:cNvPr>
              <p:cNvSpPr/>
              <p:nvPr/>
            </p:nvSpPr>
            <p:spPr bwMode="gray">
              <a:xfrm>
                <a:off x="643001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90" name="Forme libre : forme 2289">
                <a:extLst>
                  <a:ext uri="{FF2B5EF4-FFF2-40B4-BE49-F238E27FC236}">
                    <a16:creationId xmlns:a16="http://schemas.microsoft.com/office/drawing/2014/main" id="{76F916DF-CF16-A490-E254-4143A5222B4F}"/>
                  </a:ext>
                </a:extLst>
              </p:cNvPr>
              <p:cNvSpPr/>
              <p:nvPr/>
            </p:nvSpPr>
            <p:spPr bwMode="gray">
              <a:xfrm>
                <a:off x="638175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91" name="Forme libre : forme 2290">
                <a:extLst>
                  <a:ext uri="{FF2B5EF4-FFF2-40B4-BE49-F238E27FC236}">
                    <a16:creationId xmlns:a16="http://schemas.microsoft.com/office/drawing/2014/main" id="{C1168C9A-5516-058E-FFB4-3B7EA09744FC}"/>
                  </a:ext>
                </a:extLst>
              </p:cNvPr>
              <p:cNvSpPr/>
              <p:nvPr/>
            </p:nvSpPr>
            <p:spPr bwMode="gray">
              <a:xfrm>
                <a:off x="633222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92" name="Forme libre : forme 2291">
                <a:extLst>
                  <a:ext uri="{FF2B5EF4-FFF2-40B4-BE49-F238E27FC236}">
                    <a16:creationId xmlns:a16="http://schemas.microsoft.com/office/drawing/2014/main" id="{FF3FED99-A8D3-9736-C8E8-CD527751C277}"/>
                  </a:ext>
                </a:extLst>
              </p:cNvPr>
              <p:cNvSpPr/>
              <p:nvPr/>
            </p:nvSpPr>
            <p:spPr bwMode="gray">
              <a:xfrm>
                <a:off x="628396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93" name="Forme libre : forme 2292">
                <a:extLst>
                  <a:ext uri="{FF2B5EF4-FFF2-40B4-BE49-F238E27FC236}">
                    <a16:creationId xmlns:a16="http://schemas.microsoft.com/office/drawing/2014/main" id="{3DEBF80C-698E-CEFC-6149-DE65FEBE1706}"/>
                  </a:ext>
                </a:extLst>
              </p:cNvPr>
              <p:cNvSpPr/>
              <p:nvPr/>
            </p:nvSpPr>
            <p:spPr bwMode="gray">
              <a:xfrm>
                <a:off x="623443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94" name="Forme libre : forme 2293">
                <a:extLst>
                  <a:ext uri="{FF2B5EF4-FFF2-40B4-BE49-F238E27FC236}">
                    <a16:creationId xmlns:a16="http://schemas.microsoft.com/office/drawing/2014/main" id="{ED31815C-E57F-79EE-5026-CA7665D05403}"/>
                  </a:ext>
                </a:extLst>
              </p:cNvPr>
              <p:cNvSpPr/>
              <p:nvPr/>
            </p:nvSpPr>
            <p:spPr bwMode="gray">
              <a:xfrm>
                <a:off x="618490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95" name="Forme libre : forme 2294">
                <a:extLst>
                  <a:ext uri="{FF2B5EF4-FFF2-40B4-BE49-F238E27FC236}">
                    <a16:creationId xmlns:a16="http://schemas.microsoft.com/office/drawing/2014/main" id="{BA97ED45-53E4-60B2-73A2-F4B8068B57A7}"/>
                  </a:ext>
                </a:extLst>
              </p:cNvPr>
              <p:cNvSpPr/>
              <p:nvPr/>
            </p:nvSpPr>
            <p:spPr bwMode="gray">
              <a:xfrm>
                <a:off x="613664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96" name="Forme libre : forme 2295">
                <a:extLst>
                  <a:ext uri="{FF2B5EF4-FFF2-40B4-BE49-F238E27FC236}">
                    <a16:creationId xmlns:a16="http://schemas.microsoft.com/office/drawing/2014/main" id="{6B549F46-3F3F-4FA7-6204-1909A36B1C79}"/>
                  </a:ext>
                </a:extLst>
              </p:cNvPr>
              <p:cNvSpPr/>
              <p:nvPr/>
            </p:nvSpPr>
            <p:spPr bwMode="gray">
              <a:xfrm>
                <a:off x="608711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97" name="Forme libre : forme 2296">
                <a:extLst>
                  <a:ext uri="{FF2B5EF4-FFF2-40B4-BE49-F238E27FC236}">
                    <a16:creationId xmlns:a16="http://schemas.microsoft.com/office/drawing/2014/main" id="{51B1C4D2-4CB2-75AA-D1FB-92A1CAB236B9}"/>
                  </a:ext>
                </a:extLst>
              </p:cNvPr>
              <p:cNvSpPr/>
              <p:nvPr/>
            </p:nvSpPr>
            <p:spPr bwMode="gray">
              <a:xfrm>
                <a:off x="603885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98" name="Forme libre : forme 2297">
                <a:extLst>
                  <a:ext uri="{FF2B5EF4-FFF2-40B4-BE49-F238E27FC236}">
                    <a16:creationId xmlns:a16="http://schemas.microsoft.com/office/drawing/2014/main" id="{08C289A6-D4F2-B7EE-1360-62DAF2937B7F}"/>
                  </a:ext>
                </a:extLst>
              </p:cNvPr>
              <p:cNvSpPr/>
              <p:nvPr/>
            </p:nvSpPr>
            <p:spPr bwMode="gray">
              <a:xfrm>
                <a:off x="598932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99" name="Forme libre : forme 2298">
                <a:extLst>
                  <a:ext uri="{FF2B5EF4-FFF2-40B4-BE49-F238E27FC236}">
                    <a16:creationId xmlns:a16="http://schemas.microsoft.com/office/drawing/2014/main" id="{C305E902-2580-4119-B216-FA21C2A18EAA}"/>
                  </a:ext>
                </a:extLst>
              </p:cNvPr>
              <p:cNvSpPr/>
              <p:nvPr/>
            </p:nvSpPr>
            <p:spPr bwMode="gray">
              <a:xfrm>
                <a:off x="594106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00" name="Forme libre : forme 2299">
                <a:extLst>
                  <a:ext uri="{FF2B5EF4-FFF2-40B4-BE49-F238E27FC236}">
                    <a16:creationId xmlns:a16="http://schemas.microsoft.com/office/drawing/2014/main" id="{3339B234-156D-5F13-582F-A053A12E87AF}"/>
                  </a:ext>
                </a:extLst>
              </p:cNvPr>
              <p:cNvSpPr/>
              <p:nvPr/>
            </p:nvSpPr>
            <p:spPr bwMode="gray">
              <a:xfrm>
                <a:off x="589153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01" name="Forme libre : forme 2300">
                <a:extLst>
                  <a:ext uri="{FF2B5EF4-FFF2-40B4-BE49-F238E27FC236}">
                    <a16:creationId xmlns:a16="http://schemas.microsoft.com/office/drawing/2014/main" id="{D1FF400A-6A6B-01DD-AFAE-916943A3F7AD}"/>
                  </a:ext>
                </a:extLst>
              </p:cNvPr>
              <p:cNvSpPr/>
              <p:nvPr/>
            </p:nvSpPr>
            <p:spPr bwMode="gray">
              <a:xfrm>
                <a:off x="584200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02" name="Forme libre : forme 2301">
                <a:extLst>
                  <a:ext uri="{FF2B5EF4-FFF2-40B4-BE49-F238E27FC236}">
                    <a16:creationId xmlns:a16="http://schemas.microsoft.com/office/drawing/2014/main" id="{A1AE2AB7-ABC4-83AB-3BE5-80ECEE98B348}"/>
                  </a:ext>
                </a:extLst>
              </p:cNvPr>
              <p:cNvSpPr/>
              <p:nvPr/>
            </p:nvSpPr>
            <p:spPr bwMode="gray">
              <a:xfrm>
                <a:off x="579374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03" name="Forme libre : forme 2302">
                <a:extLst>
                  <a:ext uri="{FF2B5EF4-FFF2-40B4-BE49-F238E27FC236}">
                    <a16:creationId xmlns:a16="http://schemas.microsoft.com/office/drawing/2014/main" id="{D54DF87F-270C-F365-46FE-505D3AEDFD1F}"/>
                  </a:ext>
                </a:extLst>
              </p:cNvPr>
              <p:cNvSpPr/>
              <p:nvPr/>
            </p:nvSpPr>
            <p:spPr bwMode="gray">
              <a:xfrm>
                <a:off x="574421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04" name="Forme libre : forme 2303">
                <a:extLst>
                  <a:ext uri="{FF2B5EF4-FFF2-40B4-BE49-F238E27FC236}">
                    <a16:creationId xmlns:a16="http://schemas.microsoft.com/office/drawing/2014/main" id="{59633FA1-0DDF-074A-C5D4-D7952EDDC3BB}"/>
                  </a:ext>
                </a:extLst>
              </p:cNvPr>
              <p:cNvSpPr/>
              <p:nvPr/>
            </p:nvSpPr>
            <p:spPr bwMode="gray">
              <a:xfrm>
                <a:off x="569595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05" name="Forme libre : forme 2304">
                <a:extLst>
                  <a:ext uri="{FF2B5EF4-FFF2-40B4-BE49-F238E27FC236}">
                    <a16:creationId xmlns:a16="http://schemas.microsoft.com/office/drawing/2014/main" id="{72044A78-5B42-EDC5-B910-8A3DF5BF5E2D}"/>
                  </a:ext>
                </a:extLst>
              </p:cNvPr>
              <p:cNvSpPr/>
              <p:nvPr/>
            </p:nvSpPr>
            <p:spPr bwMode="gray">
              <a:xfrm>
                <a:off x="564642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06" name="Forme libre : forme 2305">
                <a:extLst>
                  <a:ext uri="{FF2B5EF4-FFF2-40B4-BE49-F238E27FC236}">
                    <a16:creationId xmlns:a16="http://schemas.microsoft.com/office/drawing/2014/main" id="{BC8AEB94-098B-50B0-7DC8-D9144668D8B2}"/>
                  </a:ext>
                </a:extLst>
              </p:cNvPr>
              <p:cNvSpPr/>
              <p:nvPr/>
            </p:nvSpPr>
            <p:spPr bwMode="gray">
              <a:xfrm>
                <a:off x="559689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07" name="Forme libre : forme 2306">
                <a:extLst>
                  <a:ext uri="{FF2B5EF4-FFF2-40B4-BE49-F238E27FC236}">
                    <a16:creationId xmlns:a16="http://schemas.microsoft.com/office/drawing/2014/main" id="{B149E08D-2710-0D5A-8132-9C1F2CBD9344}"/>
                  </a:ext>
                </a:extLst>
              </p:cNvPr>
              <p:cNvSpPr/>
              <p:nvPr/>
            </p:nvSpPr>
            <p:spPr bwMode="gray">
              <a:xfrm>
                <a:off x="554863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08" name="Forme libre : forme 2307">
                <a:extLst>
                  <a:ext uri="{FF2B5EF4-FFF2-40B4-BE49-F238E27FC236}">
                    <a16:creationId xmlns:a16="http://schemas.microsoft.com/office/drawing/2014/main" id="{4B3EF33F-B4DE-7E0B-4A8D-191C00DC211F}"/>
                  </a:ext>
                </a:extLst>
              </p:cNvPr>
              <p:cNvSpPr/>
              <p:nvPr/>
            </p:nvSpPr>
            <p:spPr bwMode="gray">
              <a:xfrm>
                <a:off x="549910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09" name="Forme libre : forme 2308">
                <a:extLst>
                  <a:ext uri="{FF2B5EF4-FFF2-40B4-BE49-F238E27FC236}">
                    <a16:creationId xmlns:a16="http://schemas.microsoft.com/office/drawing/2014/main" id="{4FC87AC0-2F84-94BE-7783-A7DEDB4D026D}"/>
                  </a:ext>
                </a:extLst>
              </p:cNvPr>
              <p:cNvSpPr/>
              <p:nvPr/>
            </p:nvSpPr>
            <p:spPr bwMode="gray">
              <a:xfrm>
                <a:off x="545084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10" name="Forme libre : forme 2309">
                <a:extLst>
                  <a:ext uri="{FF2B5EF4-FFF2-40B4-BE49-F238E27FC236}">
                    <a16:creationId xmlns:a16="http://schemas.microsoft.com/office/drawing/2014/main" id="{98842EBC-A489-93E1-82A8-36649D5624F8}"/>
                  </a:ext>
                </a:extLst>
              </p:cNvPr>
              <p:cNvSpPr/>
              <p:nvPr/>
            </p:nvSpPr>
            <p:spPr bwMode="gray">
              <a:xfrm>
                <a:off x="540131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11" name="Forme libre : forme 2310">
                <a:extLst>
                  <a:ext uri="{FF2B5EF4-FFF2-40B4-BE49-F238E27FC236}">
                    <a16:creationId xmlns:a16="http://schemas.microsoft.com/office/drawing/2014/main" id="{69BF6337-B036-10D8-20AE-703E9374201C}"/>
                  </a:ext>
                </a:extLst>
              </p:cNvPr>
              <p:cNvSpPr/>
              <p:nvPr/>
            </p:nvSpPr>
            <p:spPr bwMode="gray">
              <a:xfrm>
                <a:off x="535178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12" name="Forme libre : forme 2311">
                <a:extLst>
                  <a:ext uri="{FF2B5EF4-FFF2-40B4-BE49-F238E27FC236}">
                    <a16:creationId xmlns:a16="http://schemas.microsoft.com/office/drawing/2014/main" id="{4A521875-173A-5130-7EBC-15D0319259C0}"/>
                  </a:ext>
                </a:extLst>
              </p:cNvPr>
              <p:cNvSpPr/>
              <p:nvPr/>
            </p:nvSpPr>
            <p:spPr bwMode="gray">
              <a:xfrm>
                <a:off x="530352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13" name="Forme libre : forme 2312">
                <a:extLst>
                  <a:ext uri="{FF2B5EF4-FFF2-40B4-BE49-F238E27FC236}">
                    <a16:creationId xmlns:a16="http://schemas.microsoft.com/office/drawing/2014/main" id="{3D9FB9C9-990A-13E6-BCFA-6AAF020D30F7}"/>
                  </a:ext>
                </a:extLst>
              </p:cNvPr>
              <p:cNvSpPr/>
              <p:nvPr/>
            </p:nvSpPr>
            <p:spPr bwMode="gray">
              <a:xfrm>
                <a:off x="525399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14" name="Forme libre : forme 2313">
                <a:extLst>
                  <a:ext uri="{FF2B5EF4-FFF2-40B4-BE49-F238E27FC236}">
                    <a16:creationId xmlns:a16="http://schemas.microsoft.com/office/drawing/2014/main" id="{CC52C7A6-60D9-288F-5E19-943798FD07CD}"/>
                  </a:ext>
                </a:extLst>
              </p:cNvPr>
              <p:cNvSpPr/>
              <p:nvPr/>
            </p:nvSpPr>
            <p:spPr bwMode="gray">
              <a:xfrm>
                <a:off x="520573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15" name="Forme libre : forme 2314">
                <a:extLst>
                  <a:ext uri="{FF2B5EF4-FFF2-40B4-BE49-F238E27FC236}">
                    <a16:creationId xmlns:a16="http://schemas.microsoft.com/office/drawing/2014/main" id="{764B4AEB-C95C-02E8-0AF6-DDAA976D5083}"/>
                  </a:ext>
                </a:extLst>
              </p:cNvPr>
              <p:cNvSpPr/>
              <p:nvPr/>
            </p:nvSpPr>
            <p:spPr bwMode="gray">
              <a:xfrm>
                <a:off x="515620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16" name="Forme libre : forme 2315">
                <a:extLst>
                  <a:ext uri="{FF2B5EF4-FFF2-40B4-BE49-F238E27FC236}">
                    <a16:creationId xmlns:a16="http://schemas.microsoft.com/office/drawing/2014/main" id="{409874EB-E085-332C-365B-3737BBB0500B}"/>
                  </a:ext>
                </a:extLst>
              </p:cNvPr>
              <p:cNvSpPr/>
              <p:nvPr/>
            </p:nvSpPr>
            <p:spPr bwMode="gray">
              <a:xfrm>
                <a:off x="510667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17" name="Forme libre : forme 2316">
                <a:extLst>
                  <a:ext uri="{FF2B5EF4-FFF2-40B4-BE49-F238E27FC236}">
                    <a16:creationId xmlns:a16="http://schemas.microsoft.com/office/drawing/2014/main" id="{AFE47876-2472-6248-CC6A-AF81BD7D3779}"/>
                  </a:ext>
                </a:extLst>
              </p:cNvPr>
              <p:cNvSpPr/>
              <p:nvPr/>
            </p:nvSpPr>
            <p:spPr bwMode="gray">
              <a:xfrm>
                <a:off x="505841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18" name="Forme libre : forme 2317">
                <a:extLst>
                  <a:ext uri="{FF2B5EF4-FFF2-40B4-BE49-F238E27FC236}">
                    <a16:creationId xmlns:a16="http://schemas.microsoft.com/office/drawing/2014/main" id="{B552D081-003A-D898-DCB2-44942620F1C6}"/>
                  </a:ext>
                </a:extLst>
              </p:cNvPr>
              <p:cNvSpPr/>
              <p:nvPr/>
            </p:nvSpPr>
            <p:spPr bwMode="gray">
              <a:xfrm>
                <a:off x="500888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19" name="Forme libre : forme 2318">
                <a:extLst>
                  <a:ext uri="{FF2B5EF4-FFF2-40B4-BE49-F238E27FC236}">
                    <a16:creationId xmlns:a16="http://schemas.microsoft.com/office/drawing/2014/main" id="{ABD079E1-112D-A5C6-66A5-1F5384EBD3CB}"/>
                  </a:ext>
                </a:extLst>
              </p:cNvPr>
              <p:cNvSpPr/>
              <p:nvPr/>
            </p:nvSpPr>
            <p:spPr bwMode="gray">
              <a:xfrm>
                <a:off x="496062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20" name="Forme libre : forme 2319">
                <a:extLst>
                  <a:ext uri="{FF2B5EF4-FFF2-40B4-BE49-F238E27FC236}">
                    <a16:creationId xmlns:a16="http://schemas.microsoft.com/office/drawing/2014/main" id="{BA8D2332-4DF7-D0DC-1990-B45788E077AA}"/>
                  </a:ext>
                </a:extLst>
              </p:cNvPr>
              <p:cNvSpPr/>
              <p:nvPr/>
            </p:nvSpPr>
            <p:spPr bwMode="gray">
              <a:xfrm>
                <a:off x="491109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21" name="Forme libre : forme 2320">
                <a:extLst>
                  <a:ext uri="{FF2B5EF4-FFF2-40B4-BE49-F238E27FC236}">
                    <a16:creationId xmlns:a16="http://schemas.microsoft.com/office/drawing/2014/main" id="{0E9E3316-50A9-6537-A68E-C4A32A2C86A0}"/>
                  </a:ext>
                </a:extLst>
              </p:cNvPr>
              <p:cNvSpPr/>
              <p:nvPr/>
            </p:nvSpPr>
            <p:spPr bwMode="gray">
              <a:xfrm>
                <a:off x="486156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22" name="Forme libre : forme 2321">
                <a:extLst>
                  <a:ext uri="{FF2B5EF4-FFF2-40B4-BE49-F238E27FC236}">
                    <a16:creationId xmlns:a16="http://schemas.microsoft.com/office/drawing/2014/main" id="{D64B1C17-57A6-C734-DB94-B2803259841B}"/>
                  </a:ext>
                </a:extLst>
              </p:cNvPr>
              <p:cNvSpPr/>
              <p:nvPr/>
            </p:nvSpPr>
            <p:spPr bwMode="gray">
              <a:xfrm>
                <a:off x="481330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23" name="Forme libre : forme 2322">
                <a:extLst>
                  <a:ext uri="{FF2B5EF4-FFF2-40B4-BE49-F238E27FC236}">
                    <a16:creationId xmlns:a16="http://schemas.microsoft.com/office/drawing/2014/main" id="{7CBB9D6B-B881-598C-46FA-0DF7F45FD35D}"/>
                  </a:ext>
                </a:extLst>
              </p:cNvPr>
              <p:cNvSpPr/>
              <p:nvPr/>
            </p:nvSpPr>
            <p:spPr bwMode="gray">
              <a:xfrm>
                <a:off x="476377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24" name="Forme libre : forme 2323">
                <a:extLst>
                  <a:ext uri="{FF2B5EF4-FFF2-40B4-BE49-F238E27FC236}">
                    <a16:creationId xmlns:a16="http://schemas.microsoft.com/office/drawing/2014/main" id="{1ACB412D-0416-F621-FBA0-8224175D7853}"/>
                  </a:ext>
                </a:extLst>
              </p:cNvPr>
              <p:cNvSpPr/>
              <p:nvPr/>
            </p:nvSpPr>
            <p:spPr bwMode="gray">
              <a:xfrm>
                <a:off x="471551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25" name="Forme libre : forme 2324">
                <a:extLst>
                  <a:ext uri="{FF2B5EF4-FFF2-40B4-BE49-F238E27FC236}">
                    <a16:creationId xmlns:a16="http://schemas.microsoft.com/office/drawing/2014/main" id="{573F7FCB-0F38-B2DE-DB60-D082FDE84DBD}"/>
                  </a:ext>
                </a:extLst>
              </p:cNvPr>
              <p:cNvSpPr/>
              <p:nvPr/>
            </p:nvSpPr>
            <p:spPr bwMode="gray">
              <a:xfrm>
                <a:off x="466598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26" name="Forme libre : forme 2325">
                <a:extLst>
                  <a:ext uri="{FF2B5EF4-FFF2-40B4-BE49-F238E27FC236}">
                    <a16:creationId xmlns:a16="http://schemas.microsoft.com/office/drawing/2014/main" id="{005559A5-8361-55EB-8A41-A0AC00D695CA}"/>
                  </a:ext>
                </a:extLst>
              </p:cNvPr>
              <p:cNvSpPr/>
              <p:nvPr/>
            </p:nvSpPr>
            <p:spPr bwMode="gray">
              <a:xfrm>
                <a:off x="461772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27" name="Forme libre : forme 2326">
                <a:extLst>
                  <a:ext uri="{FF2B5EF4-FFF2-40B4-BE49-F238E27FC236}">
                    <a16:creationId xmlns:a16="http://schemas.microsoft.com/office/drawing/2014/main" id="{9248CA0C-5A9B-F459-3577-4097326CAF2C}"/>
                  </a:ext>
                </a:extLst>
              </p:cNvPr>
              <p:cNvSpPr/>
              <p:nvPr/>
            </p:nvSpPr>
            <p:spPr bwMode="gray">
              <a:xfrm>
                <a:off x="456819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28" name="Forme libre : forme 2327">
                <a:extLst>
                  <a:ext uri="{FF2B5EF4-FFF2-40B4-BE49-F238E27FC236}">
                    <a16:creationId xmlns:a16="http://schemas.microsoft.com/office/drawing/2014/main" id="{F5ADFEC9-F155-AADD-6802-D0EA78BAADE5}"/>
                  </a:ext>
                </a:extLst>
              </p:cNvPr>
              <p:cNvSpPr/>
              <p:nvPr/>
            </p:nvSpPr>
            <p:spPr bwMode="gray">
              <a:xfrm>
                <a:off x="451866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29" name="Forme libre : forme 2328">
                <a:extLst>
                  <a:ext uri="{FF2B5EF4-FFF2-40B4-BE49-F238E27FC236}">
                    <a16:creationId xmlns:a16="http://schemas.microsoft.com/office/drawing/2014/main" id="{941FBB91-69B3-27DA-B88A-8F259011019E}"/>
                  </a:ext>
                </a:extLst>
              </p:cNvPr>
              <p:cNvSpPr/>
              <p:nvPr/>
            </p:nvSpPr>
            <p:spPr bwMode="gray">
              <a:xfrm>
                <a:off x="447040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30" name="Forme libre : forme 2329">
                <a:extLst>
                  <a:ext uri="{FF2B5EF4-FFF2-40B4-BE49-F238E27FC236}">
                    <a16:creationId xmlns:a16="http://schemas.microsoft.com/office/drawing/2014/main" id="{F91E9DF3-8D94-F23E-455C-AE2E054C52C9}"/>
                  </a:ext>
                </a:extLst>
              </p:cNvPr>
              <p:cNvSpPr/>
              <p:nvPr/>
            </p:nvSpPr>
            <p:spPr bwMode="gray">
              <a:xfrm>
                <a:off x="437261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31" name="Forme libre : forme 2330">
                <a:extLst>
                  <a:ext uri="{FF2B5EF4-FFF2-40B4-BE49-F238E27FC236}">
                    <a16:creationId xmlns:a16="http://schemas.microsoft.com/office/drawing/2014/main" id="{BCB637BE-55E3-D28F-556A-46F0437244A5}"/>
                  </a:ext>
                </a:extLst>
              </p:cNvPr>
              <p:cNvSpPr/>
              <p:nvPr/>
            </p:nvSpPr>
            <p:spPr bwMode="gray">
              <a:xfrm>
                <a:off x="432308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32" name="Forme libre : forme 2331">
                <a:extLst>
                  <a:ext uri="{FF2B5EF4-FFF2-40B4-BE49-F238E27FC236}">
                    <a16:creationId xmlns:a16="http://schemas.microsoft.com/office/drawing/2014/main" id="{4C0C6D21-0CC6-69A1-1253-71D36961C477}"/>
                  </a:ext>
                </a:extLst>
              </p:cNvPr>
              <p:cNvSpPr/>
              <p:nvPr/>
            </p:nvSpPr>
            <p:spPr bwMode="gray">
              <a:xfrm>
                <a:off x="422529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33" name="Forme libre : forme 2332">
                <a:extLst>
                  <a:ext uri="{FF2B5EF4-FFF2-40B4-BE49-F238E27FC236}">
                    <a16:creationId xmlns:a16="http://schemas.microsoft.com/office/drawing/2014/main" id="{3DEDF96A-F4EF-52C5-2B39-97F73E86B41F}"/>
                  </a:ext>
                </a:extLst>
              </p:cNvPr>
              <p:cNvSpPr/>
              <p:nvPr/>
            </p:nvSpPr>
            <p:spPr bwMode="gray">
              <a:xfrm>
                <a:off x="383286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34" name="Forme libre : forme 2333">
                <a:extLst>
                  <a:ext uri="{FF2B5EF4-FFF2-40B4-BE49-F238E27FC236}">
                    <a16:creationId xmlns:a16="http://schemas.microsoft.com/office/drawing/2014/main" id="{481ABF08-CC09-7FD5-F763-335556C3E8AF}"/>
                  </a:ext>
                </a:extLst>
              </p:cNvPr>
              <p:cNvSpPr/>
              <p:nvPr/>
            </p:nvSpPr>
            <p:spPr bwMode="gray">
              <a:xfrm>
                <a:off x="378333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35" name="Forme libre : forme 2334">
                <a:extLst>
                  <a:ext uri="{FF2B5EF4-FFF2-40B4-BE49-F238E27FC236}">
                    <a16:creationId xmlns:a16="http://schemas.microsoft.com/office/drawing/2014/main" id="{80C5F3D4-2E3A-D884-9FFE-A4945EE43B35}"/>
                  </a:ext>
                </a:extLst>
              </p:cNvPr>
              <p:cNvSpPr/>
              <p:nvPr/>
            </p:nvSpPr>
            <p:spPr bwMode="gray">
              <a:xfrm>
                <a:off x="373507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36" name="Forme libre : forme 2335">
                <a:extLst>
                  <a:ext uri="{FF2B5EF4-FFF2-40B4-BE49-F238E27FC236}">
                    <a16:creationId xmlns:a16="http://schemas.microsoft.com/office/drawing/2014/main" id="{64FF1CC4-2321-F1DF-72C9-1474A314EA33}"/>
                  </a:ext>
                </a:extLst>
              </p:cNvPr>
              <p:cNvSpPr/>
              <p:nvPr/>
            </p:nvSpPr>
            <p:spPr bwMode="gray">
              <a:xfrm>
                <a:off x="368554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37" name="Forme libre : forme 2336">
                <a:extLst>
                  <a:ext uri="{FF2B5EF4-FFF2-40B4-BE49-F238E27FC236}">
                    <a16:creationId xmlns:a16="http://schemas.microsoft.com/office/drawing/2014/main" id="{D02BACFF-BA8C-5BC0-3F42-749D18592264}"/>
                  </a:ext>
                </a:extLst>
              </p:cNvPr>
              <p:cNvSpPr/>
              <p:nvPr/>
            </p:nvSpPr>
            <p:spPr bwMode="gray">
              <a:xfrm>
                <a:off x="363728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38" name="Forme libre : forme 2337">
                <a:extLst>
                  <a:ext uri="{FF2B5EF4-FFF2-40B4-BE49-F238E27FC236}">
                    <a16:creationId xmlns:a16="http://schemas.microsoft.com/office/drawing/2014/main" id="{0ABD9BC1-1117-A8CA-8D29-4AD405D9499A}"/>
                  </a:ext>
                </a:extLst>
              </p:cNvPr>
              <p:cNvSpPr/>
              <p:nvPr/>
            </p:nvSpPr>
            <p:spPr bwMode="gray">
              <a:xfrm>
                <a:off x="211709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39" name="Forme libre : forme 2338">
                <a:extLst>
                  <a:ext uri="{FF2B5EF4-FFF2-40B4-BE49-F238E27FC236}">
                    <a16:creationId xmlns:a16="http://schemas.microsoft.com/office/drawing/2014/main" id="{0748F265-44B7-B73C-F53F-10A186F0CD4E}"/>
                  </a:ext>
                </a:extLst>
              </p:cNvPr>
              <p:cNvSpPr/>
              <p:nvPr/>
            </p:nvSpPr>
            <p:spPr bwMode="gray">
              <a:xfrm>
                <a:off x="206883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40" name="Forme libre : forme 2339">
                <a:extLst>
                  <a:ext uri="{FF2B5EF4-FFF2-40B4-BE49-F238E27FC236}">
                    <a16:creationId xmlns:a16="http://schemas.microsoft.com/office/drawing/2014/main" id="{2C0141DD-9314-3DA2-EBB7-1A9DD0E73961}"/>
                  </a:ext>
                </a:extLst>
              </p:cNvPr>
              <p:cNvSpPr/>
              <p:nvPr/>
            </p:nvSpPr>
            <p:spPr bwMode="gray">
              <a:xfrm>
                <a:off x="201930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41" name="Forme libre : forme 2340">
                <a:extLst>
                  <a:ext uri="{FF2B5EF4-FFF2-40B4-BE49-F238E27FC236}">
                    <a16:creationId xmlns:a16="http://schemas.microsoft.com/office/drawing/2014/main" id="{817E0248-96E4-4B8B-0B55-A0F4B8BC5AD7}"/>
                  </a:ext>
                </a:extLst>
              </p:cNvPr>
              <p:cNvSpPr/>
              <p:nvPr/>
            </p:nvSpPr>
            <p:spPr bwMode="gray">
              <a:xfrm>
                <a:off x="196977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42" name="Forme libre : forme 2341">
                <a:extLst>
                  <a:ext uri="{FF2B5EF4-FFF2-40B4-BE49-F238E27FC236}">
                    <a16:creationId xmlns:a16="http://schemas.microsoft.com/office/drawing/2014/main" id="{5F1EDFA4-1AEE-FBA1-75BB-2C87966E6FBC}"/>
                  </a:ext>
                </a:extLst>
              </p:cNvPr>
              <p:cNvSpPr/>
              <p:nvPr/>
            </p:nvSpPr>
            <p:spPr bwMode="gray">
              <a:xfrm>
                <a:off x="192151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43" name="Forme libre : forme 2342">
                <a:extLst>
                  <a:ext uri="{FF2B5EF4-FFF2-40B4-BE49-F238E27FC236}">
                    <a16:creationId xmlns:a16="http://schemas.microsoft.com/office/drawing/2014/main" id="{49CDA64E-EC49-EFA2-1628-AD22A7FA247C}"/>
                  </a:ext>
                </a:extLst>
              </p:cNvPr>
              <p:cNvSpPr/>
              <p:nvPr/>
            </p:nvSpPr>
            <p:spPr bwMode="gray">
              <a:xfrm>
                <a:off x="187198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44" name="Forme libre : forme 2343">
                <a:extLst>
                  <a:ext uri="{FF2B5EF4-FFF2-40B4-BE49-F238E27FC236}">
                    <a16:creationId xmlns:a16="http://schemas.microsoft.com/office/drawing/2014/main" id="{7EC75215-F67A-13C3-AA0D-5E87EA56B8DE}"/>
                  </a:ext>
                </a:extLst>
              </p:cNvPr>
              <p:cNvSpPr/>
              <p:nvPr/>
            </p:nvSpPr>
            <p:spPr bwMode="gray">
              <a:xfrm>
                <a:off x="182372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45" name="Forme libre : forme 2344">
                <a:extLst>
                  <a:ext uri="{FF2B5EF4-FFF2-40B4-BE49-F238E27FC236}">
                    <a16:creationId xmlns:a16="http://schemas.microsoft.com/office/drawing/2014/main" id="{D94DD38E-63C3-4C50-239D-D4B26DAEC0BF}"/>
                  </a:ext>
                </a:extLst>
              </p:cNvPr>
              <p:cNvSpPr/>
              <p:nvPr/>
            </p:nvSpPr>
            <p:spPr bwMode="gray">
              <a:xfrm>
                <a:off x="177419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46" name="Forme libre : forme 2345">
                <a:extLst>
                  <a:ext uri="{FF2B5EF4-FFF2-40B4-BE49-F238E27FC236}">
                    <a16:creationId xmlns:a16="http://schemas.microsoft.com/office/drawing/2014/main" id="{D4755900-F887-1487-4E19-8822183F3051}"/>
                  </a:ext>
                </a:extLst>
              </p:cNvPr>
              <p:cNvSpPr/>
              <p:nvPr/>
            </p:nvSpPr>
            <p:spPr bwMode="gray">
              <a:xfrm>
                <a:off x="172593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47" name="Forme libre : forme 2346">
                <a:extLst>
                  <a:ext uri="{FF2B5EF4-FFF2-40B4-BE49-F238E27FC236}">
                    <a16:creationId xmlns:a16="http://schemas.microsoft.com/office/drawing/2014/main" id="{6273A5BF-11C2-356F-3718-8684CE74AB12}"/>
                  </a:ext>
                </a:extLst>
              </p:cNvPr>
              <p:cNvSpPr/>
              <p:nvPr/>
            </p:nvSpPr>
            <p:spPr bwMode="gray">
              <a:xfrm>
                <a:off x="167640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48" name="Forme libre : forme 2347">
                <a:extLst>
                  <a:ext uri="{FF2B5EF4-FFF2-40B4-BE49-F238E27FC236}">
                    <a16:creationId xmlns:a16="http://schemas.microsoft.com/office/drawing/2014/main" id="{3A7850F5-6C97-5BAE-6BCA-7566A16D54D4}"/>
                  </a:ext>
                </a:extLst>
              </p:cNvPr>
              <p:cNvSpPr/>
              <p:nvPr/>
            </p:nvSpPr>
            <p:spPr bwMode="gray">
              <a:xfrm>
                <a:off x="1626870" y="30200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49" name="Forme libre : forme 2348">
                <a:extLst>
                  <a:ext uri="{FF2B5EF4-FFF2-40B4-BE49-F238E27FC236}">
                    <a16:creationId xmlns:a16="http://schemas.microsoft.com/office/drawing/2014/main" id="{965B0A0F-83C8-0E81-3389-456AE37F3A6F}"/>
                  </a:ext>
                </a:extLst>
              </p:cNvPr>
              <p:cNvSpPr/>
              <p:nvPr/>
            </p:nvSpPr>
            <p:spPr bwMode="gray">
              <a:xfrm>
                <a:off x="1578610" y="30200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50" name="Forme libre : forme 2349">
                <a:extLst>
                  <a:ext uri="{FF2B5EF4-FFF2-40B4-BE49-F238E27FC236}">
                    <a16:creationId xmlns:a16="http://schemas.microsoft.com/office/drawing/2014/main" id="{5765807A-47AE-8ADA-42C8-9B485183C663}"/>
                  </a:ext>
                </a:extLst>
              </p:cNvPr>
              <p:cNvSpPr/>
              <p:nvPr/>
            </p:nvSpPr>
            <p:spPr bwMode="gray">
              <a:xfrm>
                <a:off x="1529080" y="30200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51" name="Forme libre : forme 2350">
                <a:extLst>
                  <a:ext uri="{FF2B5EF4-FFF2-40B4-BE49-F238E27FC236}">
                    <a16:creationId xmlns:a16="http://schemas.microsoft.com/office/drawing/2014/main" id="{7B39E0FF-695E-7E01-B2A3-72410A6AA45E}"/>
                  </a:ext>
                </a:extLst>
              </p:cNvPr>
              <p:cNvSpPr/>
              <p:nvPr/>
            </p:nvSpPr>
            <p:spPr bwMode="gray">
              <a:xfrm>
                <a:off x="1480820" y="30200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52" name="Forme libre : forme 2351">
                <a:extLst>
                  <a:ext uri="{FF2B5EF4-FFF2-40B4-BE49-F238E27FC236}">
                    <a16:creationId xmlns:a16="http://schemas.microsoft.com/office/drawing/2014/main" id="{7B416B9B-6400-F066-3E44-82627CA18B61}"/>
                  </a:ext>
                </a:extLst>
              </p:cNvPr>
              <p:cNvSpPr/>
              <p:nvPr/>
            </p:nvSpPr>
            <p:spPr bwMode="gray">
              <a:xfrm>
                <a:off x="1431290" y="30200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53" name="Forme libre : forme 2352">
                <a:extLst>
                  <a:ext uri="{FF2B5EF4-FFF2-40B4-BE49-F238E27FC236}">
                    <a16:creationId xmlns:a16="http://schemas.microsoft.com/office/drawing/2014/main" id="{ADC3EF72-E583-A617-1FD6-AB4A2D8E9D35}"/>
                  </a:ext>
                </a:extLst>
              </p:cNvPr>
              <p:cNvSpPr/>
              <p:nvPr/>
            </p:nvSpPr>
            <p:spPr bwMode="gray">
              <a:xfrm>
                <a:off x="1381760" y="30200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54" name="Forme libre : forme 2353">
                <a:extLst>
                  <a:ext uri="{FF2B5EF4-FFF2-40B4-BE49-F238E27FC236}">
                    <a16:creationId xmlns:a16="http://schemas.microsoft.com/office/drawing/2014/main" id="{5C0B7013-D20D-5EFD-FFBD-C67F7AE3C1EF}"/>
                  </a:ext>
                </a:extLst>
              </p:cNvPr>
              <p:cNvSpPr/>
              <p:nvPr/>
            </p:nvSpPr>
            <p:spPr bwMode="gray">
              <a:xfrm>
                <a:off x="1333500" y="30200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55" name="Forme libre : forme 2354">
                <a:extLst>
                  <a:ext uri="{FF2B5EF4-FFF2-40B4-BE49-F238E27FC236}">
                    <a16:creationId xmlns:a16="http://schemas.microsoft.com/office/drawing/2014/main" id="{314C0719-2441-44CE-4673-460C0B1D3DFE}"/>
                  </a:ext>
                </a:extLst>
              </p:cNvPr>
              <p:cNvSpPr/>
              <p:nvPr/>
            </p:nvSpPr>
            <p:spPr bwMode="gray">
              <a:xfrm>
                <a:off x="1283970" y="30200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56" name="Forme libre : forme 2355">
                <a:extLst>
                  <a:ext uri="{FF2B5EF4-FFF2-40B4-BE49-F238E27FC236}">
                    <a16:creationId xmlns:a16="http://schemas.microsoft.com/office/drawing/2014/main" id="{A1A35F79-8013-19C1-2DF3-4EFC9AD5A77D}"/>
                  </a:ext>
                </a:extLst>
              </p:cNvPr>
              <p:cNvSpPr/>
              <p:nvPr/>
            </p:nvSpPr>
            <p:spPr bwMode="gray">
              <a:xfrm>
                <a:off x="1235710" y="30200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57" name="Forme libre : forme 2356">
                <a:extLst>
                  <a:ext uri="{FF2B5EF4-FFF2-40B4-BE49-F238E27FC236}">
                    <a16:creationId xmlns:a16="http://schemas.microsoft.com/office/drawing/2014/main" id="{431C0062-9EC5-F802-1B0B-4C3A3C43534C}"/>
                  </a:ext>
                </a:extLst>
              </p:cNvPr>
              <p:cNvSpPr/>
              <p:nvPr/>
            </p:nvSpPr>
            <p:spPr bwMode="gray">
              <a:xfrm>
                <a:off x="1186180" y="30200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58" name="Forme libre : forme 2357">
                <a:extLst>
                  <a:ext uri="{FF2B5EF4-FFF2-40B4-BE49-F238E27FC236}">
                    <a16:creationId xmlns:a16="http://schemas.microsoft.com/office/drawing/2014/main" id="{8657D3FC-56B5-36AB-E5B7-AD97D637834C}"/>
                  </a:ext>
                </a:extLst>
              </p:cNvPr>
              <p:cNvSpPr/>
              <p:nvPr/>
            </p:nvSpPr>
            <p:spPr bwMode="gray">
              <a:xfrm>
                <a:off x="1136650" y="30200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59" name="Forme libre : forme 2358">
                <a:extLst>
                  <a:ext uri="{FF2B5EF4-FFF2-40B4-BE49-F238E27FC236}">
                    <a16:creationId xmlns:a16="http://schemas.microsoft.com/office/drawing/2014/main" id="{632AE75B-A95E-F536-2D27-9C69660938C7}"/>
                  </a:ext>
                </a:extLst>
              </p:cNvPr>
              <p:cNvSpPr/>
              <p:nvPr/>
            </p:nvSpPr>
            <p:spPr bwMode="gray">
              <a:xfrm>
                <a:off x="1088390" y="30200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60" name="Forme libre : forme 2359">
                <a:extLst>
                  <a:ext uri="{FF2B5EF4-FFF2-40B4-BE49-F238E27FC236}">
                    <a16:creationId xmlns:a16="http://schemas.microsoft.com/office/drawing/2014/main" id="{2567583D-3D51-1EC6-66FE-DAF01526595B}"/>
                  </a:ext>
                </a:extLst>
              </p:cNvPr>
              <p:cNvSpPr/>
              <p:nvPr/>
            </p:nvSpPr>
            <p:spPr bwMode="gray">
              <a:xfrm>
                <a:off x="1038860" y="30200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61" name="Forme libre : forme 2360">
                <a:extLst>
                  <a:ext uri="{FF2B5EF4-FFF2-40B4-BE49-F238E27FC236}">
                    <a16:creationId xmlns:a16="http://schemas.microsoft.com/office/drawing/2014/main" id="{82173971-685D-D4E6-CD0E-72A89700BD75}"/>
                  </a:ext>
                </a:extLst>
              </p:cNvPr>
              <p:cNvSpPr/>
              <p:nvPr/>
            </p:nvSpPr>
            <p:spPr bwMode="gray">
              <a:xfrm>
                <a:off x="7019289" y="29705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62" name="Forme libre : forme 2361">
                <a:extLst>
                  <a:ext uri="{FF2B5EF4-FFF2-40B4-BE49-F238E27FC236}">
                    <a16:creationId xmlns:a16="http://schemas.microsoft.com/office/drawing/2014/main" id="{B75DFB9A-8339-6621-5DD9-54848AD6E1CD}"/>
                  </a:ext>
                </a:extLst>
              </p:cNvPr>
              <p:cNvSpPr/>
              <p:nvPr/>
            </p:nvSpPr>
            <p:spPr bwMode="gray">
              <a:xfrm>
                <a:off x="6774180" y="29705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63" name="Forme libre : forme 2362">
                <a:extLst>
                  <a:ext uri="{FF2B5EF4-FFF2-40B4-BE49-F238E27FC236}">
                    <a16:creationId xmlns:a16="http://schemas.microsoft.com/office/drawing/2014/main" id="{DB7CF29B-1B95-1108-12FD-2087B149FA7D}"/>
                  </a:ext>
                </a:extLst>
              </p:cNvPr>
              <p:cNvSpPr/>
              <p:nvPr/>
            </p:nvSpPr>
            <p:spPr bwMode="gray">
              <a:xfrm>
                <a:off x="6724650" y="29705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64" name="Forme libre : forme 2363">
                <a:extLst>
                  <a:ext uri="{FF2B5EF4-FFF2-40B4-BE49-F238E27FC236}">
                    <a16:creationId xmlns:a16="http://schemas.microsoft.com/office/drawing/2014/main" id="{6A7F988C-E741-C96C-B9EA-67B0BF3A7CCD}"/>
                  </a:ext>
                </a:extLst>
              </p:cNvPr>
              <p:cNvSpPr/>
              <p:nvPr/>
            </p:nvSpPr>
            <p:spPr bwMode="gray">
              <a:xfrm>
                <a:off x="6675119" y="29705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65" name="Forme libre : forme 2364">
                <a:extLst>
                  <a:ext uri="{FF2B5EF4-FFF2-40B4-BE49-F238E27FC236}">
                    <a16:creationId xmlns:a16="http://schemas.microsoft.com/office/drawing/2014/main" id="{6C134B2E-FB03-0629-ADF1-EAF6F28BE495}"/>
                  </a:ext>
                </a:extLst>
              </p:cNvPr>
              <p:cNvSpPr/>
              <p:nvPr/>
            </p:nvSpPr>
            <p:spPr bwMode="gray">
              <a:xfrm>
                <a:off x="6626859" y="29705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66" name="Forme libre : forme 2365">
                <a:extLst>
                  <a:ext uri="{FF2B5EF4-FFF2-40B4-BE49-F238E27FC236}">
                    <a16:creationId xmlns:a16="http://schemas.microsoft.com/office/drawing/2014/main" id="{2A187C8F-9AB3-2351-68B8-4E3BB67E4408}"/>
                  </a:ext>
                </a:extLst>
              </p:cNvPr>
              <p:cNvSpPr/>
              <p:nvPr/>
            </p:nvSpPr>
            <p:spPr bwMode="gray">
              <a:xfrm>
                <a:off x="6577330" y="29705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67" name="Forme libre : forme 2366">
                <a:extLst>
                  <a:ext uri="{FF2B5EF4-FFF2-40B4-BE49-F238E27FC236}">
                    <a16:creationId xmlns:a16="http://schemas.microsoft.com/office/drawing/2014/main" id="{D8B148FB-7EE5-A8B6-FBD6-579E49320351}"/>
                  </a:ext>
                </a:extLst>
              </p:cNvPr>
              <p:cNvSpPr/>
              <p:nvPr/>
            </p:nvSpPr>
            <p:spPr bwMode="gray">
              <a:xfrm>
                <a:off x="6529069" y="29705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68" name="Forme libre : forme 2367">
                <a:extLst>
                  <a:ext uri="{FF2B5EF4-FFF2-40B4-BE49-F238E27FC236}">
                    <a16:creationId xmlns:a16="http://schemas.microsoft.com/office/drawing/2014/main" id="{7157645D-7DE7-AB48-9E0F-CBE0412F6E2F}"/>
                  </a:ext>
                </a:extLst>
              </p:cNvPr>
              <p:cNvSpPr/>
              <p:nvPr/>
            </p:nvSpPr>
            <p:spPr bwMode="gray">
              <a:xfrm>
                <a:off x="6479540" y="29705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69" name="Forme libre : forme 2368">
                <a:extLst>
                  <a:ext uri="{FF2B5EF4-FFF2-40B4-BE49-F238E27FC236}">
                    <a16:creationId xmlns:a16="http://schemas.microsoft.com/office/drawing/2014/main" id="{95EC999E-F55A-3EE1-8CC7-43F2FCA12A1E}"/>
                  </a:ext>
                </a:extLst>
              </p:cNvPr>
              <p:cNvSpPr/>
              <p:nvPr/>
            </p:nvSpPr>
            <p:spPr bwMode="gray">
              <a:xfrm>
                <a:off x="643001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70" name="Forme libre : forme 2369">
                <a:extLst>
                  <a:ext uri="{FF2B5EF4-FFF2-40B4-BE49-F238E27FC236}">
                    <a16:creationId xmlns:a16="http://schemas.microsoft.com/office/drawing/2014/main" id="{4E5A0055-EBF9-F258-43D8-33E1287F9350}"/>
                  </a:ext>
                </a:extLst>
              </p:cNvPr>
              <p:cNvSpPr/>
              <p:nvPr/>
            </p:nvSpPr>
            <p:spPr bwMode="gray">
              <a:xfrm>
                <a:off x="638175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71" name="Forme libre : forme 2370">
                <a:extLst>
                  <a:ext uri="{FF2B5EF4-FFF2-40B4-BE49-F238E27FC236}">
                    <a16:creationId xmlns:a16="http://schemas.microsoft.com/office/drawing/2014/main" id="{9C94FB5F-AE2A-3F74-1980-4AE8386148E6}"/>
                  </a:ext>
                </a:extLst>
              </p:cNvPr>
              <p:cNvSpPr/>
              <p:nvPr/>
            </p:nvSpPr>
            <p:spPr bwMode="gray">
              <a:xfrm>
                <a:off x="633222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72" name="Forme libre : forme 2371">
                <a:extLst>
                  <a:ext uri="{FF2B5EF4-FFF2-40B4-BE49-F238E27FC236}">
                    <a16:creationId xmlns:a16="http://schemas.microsoft.com/office/drawing/2014/main" id="{6A37D905-D2C8-4DB9-F4D0-AD08192FAAA9}"/>
                  </a:ext>
                </a:extLst>
              </p:cNvPr>
              <p:cNvSpPr/>
              <p:nvPr/>
            </p:nvSpPr>
            <p:spPr bwMode="gray">
              <a:xfrm>
                <a:off x="628396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73" name="Forme libre : forme 2372">
                <a:extLst>
                  <a:ext uri="{FF2B5EF4-FFF2-40B4-BE49-F238E27FC236}">
                    <a16:creationId xmlns:a16="http://schemas.microsoft.com/office/drawing/2014/main" id="{EB6899B1-1A1B-DF9D-FF0F-50966A2CA90B}"/>
                  </a:ext>
                </a:extLst>
              </p:cNvPr>
              <p:cNvSpPr/>
              <p:nvPr/>
            </p:nvSpPr>
            <p:spPr bwMode="gray">
              <a:xfrm>
                <a:off x="623443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74" name="Forme libre : forme 2373">
                <a:extLst>
                  <a:ext uri="{FF2B5EF4-FFF2-40B4-BE49-F238E27FC236}">
                    <a16:creationId xmlns:a16="http://schemas.microsoft.com/office/drawing/2014/main" id="{612A713B-C4A3-4BBC-DB6F-D7BE21D8A344}"/>
                  </a:ext>
                </a:extLst>
              </p:cNvPr>
              <p:cNvSpPr/>
              <p:nvPr/>
            </p:nvSpPr>
            <p:spPr bwMode="gray">
              <a:xfrm>
                <a:off x="618490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75" name="Forme libre : forme 2374">
                <a:extLst>
                  <a:ext uri="{FF2B5EF4-FFF2-40B4-BE49-F238E27FC236}">
                    <a16:creationId xmlns:a16="http://schemas.microsoft.com/office/drawing/2014/main" id="{43CD74FB-6364-18A4-2C1D-DE1E2823A03D}"/>
                  </a:ext>
                </a:extLst>
              </p:cNvPr>
              <p:cNvSpPr/>
              <p:nvPr/>
            </p:nvSpPr>
            <p:spPr bwMode="gray">
              <a:xfrm>
                <a:off x="613664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76" name="Forme libre : forme 2375">
                <a:extLst>
                  <a:ext uri="{FF2B5EF4-FFF2-40B4-BE49-F238E27FC236}">
                    <a16:creationId xmlns:a16="http://schemas.microsoft.com/office/drawing/2014/main" id="{70FFCFDD-5ED0-CF57-2CF1-4B4E28891238}"/>
                  </a:ext>
                </a:extLst>
              </p:cNvPr>
              <p:cNvSpPr/>
              <p:nvPr/>
            </p:nvSpPr>
            <p:spPr bwMode="gray">
              <a:xfrm>
                <a:off x="608711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77" name="Forme libre : forme 2376">
                <a:extLst>
                  <a:ext uri="{FF2B5EF4-FFF2-40B4-BE49-F238E27FC236}">
                    <a16:creationId xmlns:a16="http://schemas.microsoft.com/office/drawing/2014/main" id="{B1CF8CDF-07BA-7282-2D95-0DFBCDC5731F}"/>
                  </a:ext>
                </a:extLst>
              </p:cNvPr>
              <p:cNvSpPr/>
              <p:nvPr/>
            </p:nvSpPr>
            <p:spPr bwMode="gray">
              <a:xfrm>
                <a:off x="603885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78" name="Forme libre : forme 2377">
                <a:extLst>
                  <a:ext uri="{FF2B5EF4-FFF2-40B4-BE49-F238E27FC236}">
                    <a16:creationId xmlns:a16="http://schemas.microsoft.com/office/drawing/2014/main" id="{7EC4B701-3DFA-F892-CA27-8A8C217D0668}"/>
                  </a:ext>
                </a:extLst>
              </p:cNvPr>
              <p:cNvSpPr/>
              <p:nvPr/>
            </p:nvSpPr>
            <p:spPr bwMode="gray">
              <a:xfrm>
                <a:off x="598932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79" name="Forme libre : forme 2378">
                <a:extLst>
                  <a:ext uri="{FF2B5EF4-FFF2-40B4-BE49-F238E27FC236}">
                    <a16:creationId xmlns:a16="http://schemas.microsoft.com/office/drawing/2014/main" id="{CBB58971-DC98-CAC2-23E1-53799DC2AA7D}"/>
                  </a:ext>
                </a:extLst>
              </p:cNvPr>
              <p:cNvSpPr/>
              <p:nvPr/>
            </p:nvSpPr>
            <p:spPr bwMode="gray">
              <a:xfrm>
                <a:off x="594106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80" name="Forme libre : forme 2379">
                <a:extLst>
                  <a:ext uri="{FF2B5EF4-FFF2-40B4-BE49-F238E27FC236}">
                    <a16:creationId xmlns:a16="http://schemas.microsoft.com/office/drawing/2014/main" id="{D304A65B-F9A8-BF18-66C5-C58C5B31A56B}"/>
                  </a:ext>
                </a:extLst>
              </p:cNvPr>
              <p:cNvSpPr/>
              <p:nvPr/>
            </p:nvSpPr>
            <p:spPr bwMode="gray">
              <a:xfrm>
                <a:off x="589153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81" name="Forme libre : forme 2380">
                <a:extLst>
                  <a:ext uri="{FF2B5EF4-FFF2-40B4-BE49-F238E27FC236}">
                    <a16:creationId xmlns:a16="http://schemas.microsoft.com/office/drawing/2014/main" id="{D0362DE3-D841-BA47-77F2-59EC3C7DE781}"/>
                  </a:ext>
                </a:extLst>
              </p:cNvPr>
              <p:cNvSpPr/>
              <p:nvPr/>
            </p:nvSpPr>
            <p:spPr bwMode="gray">
              <a:xfrm>
                <a:off x="584200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82" name="Forme libre : forme 2381">
                <a:extLst>
                  <a:ext uri="{FF2B5EF4-FFF2-40B4-BE49-F238E27FC236}">
                    <a16:creationId xmlns:a16="http://schemas.microsoft.com/office/drawing/2014/main" id="{B6CA4F3A-30A6-7F68-313B-3BE9DD3E8348}"/>
                  </a:ext>
                </a:extLst>
              </p:cNvPr>
              <p:cNvSpPr/>
              <p:nvPr/>
            </p:nvSpPr>
            <p:spPr bwMode="gray">
              <a:xfrm>
                <a:off x="579374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83" name="Forme libre : forme 2382">
                <a:extLst>
                  <a:ext uri="{FF2B5EF4-FFF2-40B4-BE49-F238E27FC236}">
                    <a16:creationId xmlns:a16="http://schemas.microsoft.com/office/drawing/2014/main" id="{C29412C5-F937-C063-8784-A88A475280D0}"/>
                  </a:ext>
                </a:extLst>
              </p:cNvPr>
              <p:cNvSpPr/>
              <p:nvPr/>
            </p:nvSpPr>
            <p:spPr bwMode="gray">
              <a:xfrm>
                <a:off x="574421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84" name="Forme libre : forme 2383">
                <a:extLst>
                  <a:ext uri="{FF2B5EF4-FFF2-40B4-BE49-F238E27FC236}">
                    <a16:creationId xmlns:a16="http://schemas.microsoft.com/office/drawing/2014/main" id="{23046CB1-D11A-8004-3EFE-7FAFCE549D4F}"/>
                  </a:ext>
                </a:extLst>
              </p:cNvPr>
              <p:cNvSpPr/>
              <p:nvPr/>
            </p:nvSpPr>
            <p:spPr bwMode="gray">
              <a:xfrm>
                <a:off x="569595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85" name="Forme libre : forme 2384">
                <a:extLst>
                  <a:ext uri="{FF2B5EF4-FFF2-40B4-BE49-F238E27FC236}">
                    <a16:creationId xmlns:a16="http://schemas.microsoft.com/office/drawing/2014/main" id="{204C8162-A11B-8214-6C1F-CEB50F2EA223}"/>
                  </a:ext>
                </a:extLst>
              </p:cNvPr>
              <p:cNvSpPr/>
              <p:nvPr/>
            </p:nvSpPr>
            <p:spPr bwMode="gray">
              <a:xfrm>
                <a:off x="564642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86" name="Forme libre : forme 2385">
                <a:extLst>
                  <a:ext uri="{FF2B5EF4-FFF2-40B4-BE49-F238E27FC236}">
                    <a16:creationId xmlns:a16="http://schemas.microsoft.com/office/drawing/2014/main" id="{DAFE0B26-9AA9-D0C3-63F9-867DC14C6877}"/>
                  </a:ext>
                </a:extLst>
              </p:cNvPr>
              <p:cNvSpPr/>
              <p:nvPr/>
            </p:nvSpPr>
            <p:spPr bwMode="gray">
              <a:xfrm>
                <a:off x="559689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87" name="Forme libre : forme 2386">
                <a:extLst>
                  <a:ext uri="{FF2B5EF4-FFF2-40B4-BE49-F238E27FC236}">
                    <a16:creationId xmlns:a16="http://schemas.microsoft.com/office/drawing/2014/main" id="{2AA7CE8A-4575-6377-61F5-9C33AE116EDD}"/>
                  </a:ext>
                </a:extLst>
              </p:cNvPr>
              <p:cNvSpPr/>
              <p:nvPr/>
            </p:nvSpPr>
            <p:spPr bwMode="gray">
              <a:xfrm>
                <a:off x="554863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88" name="Forme libre : forme 2387">
                <a:extLst>
                  <a:ext uri="{FF2B5EF4-FFF2-40B4-BE49-F238E27FC236}">
                    <a16:creationId xmlns:a16="http://schemas.microsoft.com/office/drawing/2014/main" id="{A640D47A-A95C-0F81-CE6C-0604F946C6FA}"/>
                  </a:ext>
                </a:extLst>
              </p:cNvPr>
              <p:cNvSpPr/>
              <p:nvPr/>
            </p:nvSpPr>
            <p:spPr bwMode="gray">
              <a:xfrm>
                <a:off x="549910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89" name="Forme libre : forme 2388">
                <a:extLst>
                  <a:ext uri="{FF2B5EF4-FFF2-40B4-BE49-F238E27FC236}">
                    <a16:creationId xmlns:a16="http://schemas.microsoft.com/office/drawing/2014/main" id="{459A22FA-8B9A-A5FC-F056-32A5A82BF1BF}"/>
                  </a:ext>
                </a:extLst>
              </p:cNvPr>
              <p:cNvSpPr/>
              <p:nvPr/>
            </p:nvSpPr>
            <p:spPr bwMode="gray">
              <a:xfrm>
                <a:off x="545084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90" name="Forme libre : forme 2389">
                <a:extLst>
                  <a:ext uri="{FF2B5EF4-FFF2-40B4-BE49-F238E27FC236}">
                    <a16:creationId xmlns:a16="http://schemas.microsoft.com/office/drawing/2014/main" id="{EB4E979D-48C7-7F0A-C5F1-14965C18D173}"/>
                  </a:ext>
                </a:extLst>
              </p:cNvPr>
              <p:cNvSpPr/>
              <p:nvPr/>
            </p:nvSpPr>
            <p:spPr bwMode="gray">
              <a:xfrm>
                <a:off x="540131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91" name="Forme libre : forme 2390">
                <a:extLst>
                  <a:ext uri="{FF2B5EF4-FFF2-40B4-BE49-F238E27FC236}">
                    <a16:creationId xmlns:a16="http://schemas.microsoft.com/office/drawing/2014/main" id="{D6AA3F88-7D91-F250-025E-553E7EE2AAEA}"/>
                  </a:ext>
                </a:extLst>
              </p:cNvPr>
              <p:cNvSpPr/>
              <p:nvPr/>
            </p:nvSpPr>
            <p:spPr bwMode="gray">
              <a:xfrm>
                <a:off x="535178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92" name="Forme libre : forme 2391">
                <a:extLst>
                  <a:ext uri="{FF2B5EF4-FFF2-40B4-BE49-F238E27FC236}">
                    <a16:creationId xmlns:a16="http://schemas.microsoft.com/office/drawing/2014/main" id="{529FA6C9-B8F4-2F9B-4D4D-361AE8F735AA}"/>
                  </a:ext>
                </a:extLst>
              </p:cNvPr>
              <p:cNvSpPr/>
              <p:nvPr/>
            </p:nvSpPr>
            <p:spPr bwMode="gray">
              <a:xfrm>
                <a:off x="530352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93" name="Forme libre : forme 2392">
                <a:extLst>
                  <a:ext uri="{FF2B5EF4-FFF2-40B4-BE49-F238E27FC236}">
                    <a16:creationId xmlns:a16="http://schemas.microsoft.com/office/drawing/2014/main" id="{0280837C-0611-5D16-DCAA-AE4872CF2D36}"/>
                  </a:ext>
                </a:extLst>
              </p:cNvPr>
              <p:cNvSpPr/>
              <p:nvPr/>
            </p:nvSpPr>
            <p:spPr bwMode="gray">
              <a:xfrm>
                <a:off x="525399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94" name="Forme libre : forme 2393">
                <a:extLst>
                  <a:ext uri="{FF2B5EF4-FFF2-40B4-BE49-F238E27FC236}">
                    <a16:creationId xmlns:a16="http://schemas.microsoft.com/office/drawing/2014/main" id="{792A640B-48EC-B29B-D44F-0369DF3F4062}"/>
                  </a:ext>
                </a:extLst>
              </p:cNvPr>
              <p:cNvSpPr/>
              <p:nvPr/>
            </p:nvSpPr>
            <p:spPr bwMode="gray">
              <a:xfrm>
                <a:off x="520573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95" name="Forme libre : forme 2394">
                <a:extLst>
                  <a:ext uri="{FF2B5EF4-FFF2-40B4-BE49-F238E27FC236}">
                    <a16:creationId xmlns:a16="http://schemas.microsoft.com/office/drawing/2014/main" id="{344D4968-CC92-9AB3-9FE9-90297D354558}"/>
                  </a:ext>
                </a:extLst>
              </p:cNvPr>
              <p:cNvSpPr/>
              <p:nvPr/>
            </p:nvSpPr>
            <p:spPr bwMode="gray">
              <a:xfrm>
                <a:off x="515620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96" name="Forme libre : forme 2395">
                <a:extLst>
                  <a:ext uri="{FF2B5EF4-FFF2-40B4-BE49-F238E27FC236}">
                    <a16:creationId xmlns:a16="http://schemas.microsoft.com/office/drawing/2014/main" id="{A81F6EF7-076E-2933-E182-5C84F3F679AE}"/>
                  </a:ext>
                </a:extLst>
              </p:cNvPr>
              <p:cNvSpPr/>
              <p:nvPr/>
            </p:nvSpPr>
            <p:spPr bwMode="gray">
              <a:xfrm>
                <a:off x="510667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97" name="Forme libre : forme 2396">
                <a:extLst>
                  <a:ext uri="{FF2B5EF4-FFF2-40B4-BE49-F238E27FC236}">
                    <a16:creationId xmlns:a16="http://schemas.microsoft.com/office/drawing/2014/main" id="{A167705D-B7E5-9FD0-4734-33BA2DB31A16}"/>
                  </a:ext>
                </a:extLst>
              </p:cNvPr>
              <p:cNvSpPr/>
              <p:nvPr/>
            </p:nvSpPr>
            <p:spPr bwMode="gray">
              <a:xfrm>
                <a:off x="505841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98" name="Forme libre : forme 2397">
                <a:extLst>
                  <a:ext uri="{FF2B5EF4-FFF2-40B4-BE49-F238E27FC236}">
                    <a16:creationId xmlns:a16="http://schemas.microsoft.com/office/drawing/2014/main" id="{25140555-FFED-15E0-90A1-D71C87A20EF8}"/>
                  </a:ext>
                </a:extLst>
              </p:cNvPr>
              <p:cNvSpPr/>
              <p:nvPr/>
            </p:nvSpPr>
            <p:spPr bwMode="gray">
              <a:xfrm>
                <a:off x="500888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99" name="Forme libre : forme 2398">
                <a:extLst>
                  <a:ext uri="{FF2B5EF4-FFF2-40B4-BE49-F238E27FC236}">
                    <a16:creationId xmlns:a16="http://schemas.microsoft.com/office/drawing/2014/main" id="{11DA0113-ED7A-4F61-60AD-2E796A430F5B}"/>
                  </a:ext>
                </a:extLst>
              </p:cNvPr>
              <p:cNvSpPr/>
              <p:nvPr/>
            </p:nvSpPr>
            <p:spPr bwMode="gray">
              <a:xfrm>
                <a:off x="496062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00" name="Forme libre : forme 2399">
                <a:extLst>
                  <a:ext uri="{FF2B5EF4-FFF2-40B4-BE49-F238E27FC236}">
                    <a16:creationId xmlns:a16="http://schemas.microsoft.com/office/drawing/2014/main" id="{BA0EFCDF-173B-8B20-30B4-3DDDF77732CF}"/>
                  </a:ext>
                </a:extLst>
              </p:cNvPr>
              <p:cNvSpPr/>
              <p:nvPr/>
            </p:nvSpPr>
            <p:spPr bwMode="gray">
              <a:xfrm>
                <a:off x="491109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01" name="Forme libre : forme 2400">
                <a:extLst>
                  <a:ext uri="{FF2B5EF4-FFF2-40B4-BE49-F238E27FC236}">
                    <a16:creationId xmlns:a16="http://schemas.microsoft.com/office/drawing/2014/main" id="{6A123F7B-95DE-2254-AB45-A7CBD57A02E7}"/>
                  </a:ext>
                </a:extLst>
              </p:cNvPr>
              <p:cNvSpPr/>
              <p:nvPr/>
            </p:nvSpPr>
            <p:spPr bwMode="gray">
              <a:xfrm>
                <a:off x="486156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02" name="Forme libre : forme 2401">
                <a:extLst>
                  <a:ext uri="{FF2B5EF4-FFF2-40B4-BE49-F238E27FC236}">
                    <a16:creationId xmlns:a16="http://schemas.microsoft.com/office/drawing/2014/main" id="{C63BA143-1C17-14AA-922C-4FA4818A9F1E}"/>
                  </a:ext>
                </a:extLst>
              </p:cNvPr>
              <p:cNvSpPr/>
              <p:nvPr/>
            </p:nvSpPr>
            <p:spPr bwMode="gray">
              <a:xfrm>
                <a:off x="481330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03" name="Forme libre : forme 2402">
                <a:extLst>
                  <a:ext uri="{FF2B5EF4-FFF2-40B4-BE49-F238E27FC236}">
                    <a16:creationId xmlns:a16="http://schemas.microsoft.com/office/drawing/2014/main" id="{37AAA1EE-18E5-F092-20FA-24798AAED9F1}"/>
                  </a:ext>
                </a:extLst>
              </p:cNvPr>
              <p:cNvSpPr/>
              <p:nvPr/>
            </p:nvSpPr>
            <p:spPr bwMode="gray">
              <a:xfrm>
                <a:off x="476377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04" name="Forme libre : forme 2403">
                <a:extLst>
                  <a:ext uri="{FF2B5EF4-FFF2-40B4-BE49-F238E27FC236}">
                    <a16:creationId xmlns:a16="http://schemas.microsoft.com/office/drawing/2014/main" id="{C6F34432-619B-F10C-86D8-24221FE5C9B8}"/>
                  </a:ext>
                </a:extLst>
              </p:cNvPr>
              <p:cNvSpPr/>
              <p:nvPr/>
            </p:nvSpPr>
            <p:spPr bwMode="gray">
              <a:xfrm>
                <a:off x="471551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05" name="Forme libre : forme 2404">
                <a:extLst>
                  <a:ext uri="{FF2B5EF4-FFF2-40B4-BE49-F238E27FC236}">
                    <a16:creationId xmlns:a16="http://schemas.microsoft.com/office/drawing/2014/main" id="{EEB1ACE2-E029-3059-7231-8F54197D463F}"/>
                  </a:ext>
                </a:extLst>
              </p:cNvPr>
              <p:cNvSpPr/>
              <p:nvPr/>
            </p:nvSpPr>
            <p:spPr bwMode="gray">
              <a:xfrm>
                <a:off x="466598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06" name="Forme libre : forme 2405">
                <a:extLst>
                  <a:ext uri="{FF2B5EF4-FFF2-40B4-BE49-F238E27FC236}">
                    <a16:creationId xmlns:a16="http://schemas.microsoft.com/office/drawing/2014/main" id="{765976B5-22B8-C718-BC03-288BD672715B}"/>
                  </a:ext>
                </a:extLst>
              </p:cNvPr>
              <p:cNvSpPr/>
              <p:nvPr/>
            </p:nvSpPr>
            <p:spPr bwMode="gray">
              <a:xfrm>
                <a:off x="461772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07" name="Forme libre : forme 2406">
                <a:extLst>
                  <a:ext uri="{FF2B5EF4-FFF2-40B4-BE49-F238E27FC236}">
                    <a16:creationId xmlns:a16="http://schemas.microsoft.com/office/drawing/2014/main" id="{01B2B710-23C8-1AE2-B403-25C6A3447C5E}"/>
                  </a:ext>
                </a:extLst>
              </p:cNvPr>
              <p:cNvSpPr/>
              <p:nvPr/>
            </p:nvSpPr>
            <p:spPr bwMode="gray">
              <a:xfrm>
                <a:off x="456819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08" name="Forme libre : forme 2407">
                <a:extLst>
                  <a:ext uri="{FF2B5EF4-FFF2-40B4-BE49-F238E27FC236}">
                    <a16:creationId xmlns:a16="http://schemas.microsoft.com/office/drawing/2014/main" id="{64B5210D-6B59-4109-DA94-4553E7CB6F03}"/>
                  </a:ext>
                </a:extLst>
              </p:cNvPr>
              <p:cNvSpPr/>
              <p:nvPr/>
            </p:nvSpPr>
            <p:spPr bwMode="gray">
              <a:xfrm>
                <a:off x="451866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09" name="Forme libre : forme 2408">
                <a:extLst>
                  <a:ext uri="{FF2B5EF4-FFF2-40B4-BE49-F238E27FC236}">
                    <a16:creationId xmlns:a16="http://schemas.microsoft.com/office/drawing/2014/main" id="{C8D918AA-3A3D-781F-3E5D-506BC3946A2D}"/>
                  </a:ext>
                </a:extLst>
              </p:cNvPr>
              <p:cNvSpPr/>
              <p:nvPr/>
            </p:nvSpPr>
            <p:spPr bwMode="gray">
              <a:xfrm>
                <a:off x="447040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10" name="Forme libre : forme 2409">
                <a:extLst>
                  <a:ext uri="{FF2B5EF4-FFF2-40B4-BE49-F238E27FC236}">
                    <a16:creationId xmlns:a16="http://schemas.microsoft.com/office/drawing/2014/main" id="{58D240F5-0E9F-B9E2-9A28-835269DB94DF}"/>
                  </a:ext>
                </a:extLst>
              </p:cNvPr>
              <p:cNvSpPr/>
              <p:nvPr/>
            </p:nvSpPr>
            <p:spPr bwMode="gray">
              <a:xfrm>
                <a:off x="442087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11" name="Forme libre : forme 2410">
                <a:extLst>
                  <a:ext uri="{FF2B5EF4-FFF2-40B4-BE49-F238E27FC236}">
                    <a16:creationId xmlns:a16="http://schemas.microsoft.com/office/drawing/2014/main" id="{E32DE630-0C6C-0985-E096-7930F8310C40}"/>
                  </a:ext>
                </a:extLst>
              </p:cNvPr>
              <p:cNvSpPr/>
              <p:nvPr/>
            </p:nvSpPr>
            <p:spPr bwMode="gray">
              <a:xfrm>
                <a:off x="437261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12" name="Forme libre : forme 2411">
                <a:extLst>
                  <a:ext uri="{FF2B5EF4-FFF2-40B4-BE49-F238E27FC236}">
                    <a16:creationId xmlns:a16="http://schemas.microsoft.com/office/drawing/2014/main" id="{5B1D4270-A2C3-C245-B0CA-8989C1D61C28}"/>
                  </a:ext>
                </a:extLst>
              </p:cNvPr>
              <p:cNvSpPr/>
              <p:nvPr/>
            </p:nvSpPr>
            <p:spPr bwMode="gray">
              <a:xfrm>
                <a:off x="432308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13" name="Forme libre : forme 2412">
                <a:extLst>
                  <a:ext uri="{FF2B5EF4-FFF2-40B4-BE49-F238E27FC236}">
                    <a16:creationId xmlns:a16="http://schemas.microsoft.com/office/drawing/2014/main" id="{F8F21502-1903-9603-D656-510191E83EA8}"/>
                  </a:ext>
                </a:extLst>
              </p:cNvPr>
              <p:cNvSpPr/>
              <p:nvPr/>
            </p:nvSpPr>
            <p:spPr bwMode="gray">
              <a:xfrm>
                <a:off x="422529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14" name="Forme libre : forme 2413">
                <a:extLst>
                  <a:ext uri="{FF2B5EF4-FFF2-40B4-BE49-F238E27FC236}">
                    <a16:creationId xmlns:a16="http://schemas.microsoft.com/office/drawing/2014/main" id="{839BFE33-2BE8-E301-11DD-E4225498015C}"/>
                  </a:ext>
                </a:extLst>
              </p:cNvPr>
              <p:cNvSpPr/>
              <p:nvPr/>
            </p:nvSpPr>
            <p:spPr bwMode="gray">
              <a:xfrm>
                <a:off x="417576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15" name="Forme libre : forme 2414">
                <a:extLst>
                  <a:ext uri="{FF2B5EF4-FFF2-40B4-BE49-F238E27FC236}">
                    <a16:creationId xmlns:a16="http://schemas.microsoft.com/office/drawing/2014/main" id="{A9A00A26-E2EB-2D9B-FE0D-77248F5B88C0}"/>
                  </a:ext>
                </a:extLst>
              </p:cNvPr>
              <p:cNvSpPr/>
              <p:nvPr/>
            </p:nvSpPr>
            <p:spPr bwMode="gray">
              <a:xfrm>
                <a:off x="412750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16" name="Forme libre : forme 2415">
                <a:extLst>
                  <a:ext uri="{FF2B5EF4-FFF2-40B4-BE49-F238E27FC236}">
                    <a16:creationId xmlns:a16="http://schemas.microsoft.com/office/drawing/2014/main" id="{EB530219-D94E-075D-15F1-F627DF162055}"/>
                  </a:ext>
                </a:extLst>
              </p:cNvPr>
              <p:cNvSpPr/>
              <p:nvPr/>
            </p:nvSpPr>
            <p:spPr bwMode="gray">
              <a:xfrm>
                <a:off x="388239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17" name="Forme libre : forme 2416">
                <a:extLst>
                  <a:ext uri="{FF2B5EF4-FFF2-40B4-BE49-F238E27FC236}">
                    <a16:creationId xmlns:a16="http://schemas.microsoft.com/office/drawing/2014/main" id="{8AAFBFC5-58DE-DDE4-DA2B-506DB2ACFA59}"/>
                  </a:ext>
                </a:extLst>
              </p:cNvPr>
              <p:cNvSpPr/>
              <p:nvPr/>
            </p:nvSpPr>
            <p:spPr bwMode="gray">
              <a:xfrm>
                <a:off x="383286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18" name="Forme libre : forme 2417">
                <a:extLst>
                  <a:ext uri="{FF2B5EF4-FFF2-40B4-BE49-F238E27FC236}">
                    <a16:creationId xmlns:a16="http://schemas.microsoft.com/office/drawing/2014/main" id="{1B3BCF84-88A6-6C93-2193-C652B60562C4}"/>
                  </a:ext>
                </a:extLst>
              </p:cNvPr>
              <p:cNvSpPr/>
              <p:nvPr/>
            </p:nvSpPr>
            <p:spPr bwMode="gray">
              <a:xfrm>
                <a:off x="378333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19" name="Forme libre : forme 2418">
                <a:extLst>
                  <a:ext uri="{FF2B5EF4-FFF2-40B4-BE49-F238E27FC236}">
                    <a16:creationId xmlns:a16="http://schemas.microsoft.com/office/drawing/2014/main" id="{6C70A191-C736-10DD-851C-45192C774B82}"/>
                  </a:ext>
                </a:extLst>
              </p:cNvPr>
              <p:cNvSpPr/>
              <p:nvPr/>
            </p:nvSpPr>
            <p:spPr bwMode="gray">
              <a:xfrm>
                <a:off x="373507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20" name="Forme libre : forme 2419">
                <a:extLst>
                  <a:ext uri="{FF2B5EF4-FFF2-40B4-BE49-F238E27FC236}">
                    <a16:creationId xmlns:a16="http://schemas.microsoft.com/office/drawing/2014/main" id="{9296FF6A-09BF-2068-527B-F3B36955540A}"/>
                  </a:ext>
                </a:extLst>
              </p:cNvPr>
              <p:cNvSpPr/>
              <p:nvPr/>
            </p:nvSpPr>
            <p:spPr bwMode="gray">
              <a:xfrm>
                <a:off x="368554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21" name="Forme libre : forme 2420">
                <a:extLst>
                  <a:ext uri="{FF2B5EF4-FFF2-40B4-BE49-F238E27FC236}">
                    <a16:creationId xmlns:a16="http://schemas.microsoft.com/office/drawing/2014/main" id="{3327060F-8EB6-FCD6-29B6-3B61AE903FA0}"/>
                  </a:ext>
                </a:extLst>
              </p:cNvPr>
              <p:cNvSpPr/>
              <p:nvPr/>
            </p:nvSpPr>
            <p:spPr bwMode="gray">
              <a:xfrm>
                <a:off x="363728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22" name="Forme libre : forme 2421">
                <a:extLst>
                  <a:ext uri="{FF2B5EF4-FFF2-40B4-BE49-F238E27FC236}">
                    <a16:creationId xmlns:a16="http://schemas.microsoft.com/office/drawing/2014/main" id="{985580C4-4570-6188-E488-4E4ECA9B4F45}"/>
                  </a:ext>
                </a:extLst>
              </p:cNvPr>
              <p:cNvSpPr/>
              <p:nvPr/>
            </p:nvSpPr>
            <p:spPr bwMode="gray">
              <a:xfrm>
                <a:off x="221488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23" name="Forme libre : forme 2422">
                <a:extLst>
                  <a:ext uri="{FF2B5EF4-FFF2-40B4-BE49-F238E27FC236}">
                    <a16:creationId xmlns:a16="http://schemas.microsoft.com/office/drawing/2014/main" id="{83D369B7-5895-6768-D463-7A34C3C72931}"/>
                  </a:ext>
                </a:extLst>
              </p:cNvPr>
              <p:cNvSpPr/>
              <p:nvPr/>
            </p:nvSpPr>
            <p:spPr bwMode="gray">
              <a:xfrm>
                <a:off x="216662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24" name="Forme libre : forme 2423">
                <a:extLst>
                  <a:ext uri="{FF2B5EF4-FFF2-40B4-BE49-F238E27FC236}">
                    <a16:creationId xmlns:a16="http://schemas.microsoft.com/office/drawing/2014/main" id="{BF91C371-2FCD-DD7A-DB06-CD63CE494145}"/>
                  </a:ext>
                </a:extLst>
              </p:cNvPr>
              <p:cNvSpPr/>
              <p:nvPr/>
            </p:nvSpPr>
            <p:spPr bwMode="gray">
              <a:xfrm>
                <a:off x="211709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25" name="Forme libre : forme 2424">
                <a:extLst>
                  <a:ext uri="{FF2B5EF4-FFF2-40B4-BE49-F238E27FC236}">
                    <a16:creationId xmlns:a16="http://schemas.microsoft.com/office/drawing/2014/main" id="{2FB6F0AC-F528-BC76-AF8D-2A981061A449}"/>
                  </a:ext>
                </a:extLst>
              </p:cNvPr>
              <p:cNvSpPr/>
              <p:nvPr/>
            </p:nvSpPr>
            <p:spPr bwMode="gray">
              <a:xfrm>
                <a:off x="206883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26" name="Forme libre : forme 2425">
                <a:extLst>
                  <a:ext uri="{FF2B5EF4-FFF2-40B4-BE49-F238E27FC236}">
                    <a16:creationId xmlns:a16="http://schemas.microsoft.com/office/drawing/2014/main" id="{30F515A5-8462-428C-C8F7-936FD6DE2097}"/>
                  </a:ext>
                </a:extLst>
              </p:cNvPr>
              <p:cNvSpPr/>
              <p:nvPr/>
            </p:nvSpPr>
            <p:spPr bwMode="gray">
              <a:xfrm>
                <a:off x="201930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27" name="Forme libre : forme 2426">
                <a:extLst>
                  <a:ext uri="{FF2B5EF4-FFF2-40B4-BE49-F238E27FC236}">
                    <a16:creationId xmlns:a16="http://schemas.microsoft.com/office/drawing/2014/main" id="{1FAA75F6-4065-790A-B822-8AE5396CD73D}"/>
                  </a:ext>
                </a:extLst>
              </p:cNvPr>
              <p:cNvSpPr/>
              <p:nvPr/>
            </p:nvSpPr>
            <p:spPr bwMode="gray">
              <a:xfrm>
                <a:off x="196977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28" name="Forme libre : forme 2427">
                <a:extLst>
                  <a:ext uri="{FF2B5EF4-FFF2-40B4-BE49-F238E27FC236}">
                    <a16:creationId xmlns:a16="http://schemas.microsoft.com/office/drawing/2014/main" id="{1F531925-11AD-8A22-7AD2-580F9CFE187F}"/>
                  </a:ext>
                </a:extLst>
              </p:cNvPr>
              <p:cNvSpPr/>
              <p:nvPr/>
            </p:nvSpPr>
            <p:spPr bwMode="gray">
              <a:xfrm>
                <a:off x="192151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29" name="Forme libre : forme 2428">
                <a:extLst>
                  <a:ext uri="{FF2B5EF4-FFF2-40B4-BE49-F238E27FC236}">
                    <a16:creationId xmlns:a16="http://schemas.microsoft.com/office/drawing/2014/main" id="{1AAC8F01-B620-EF6B-3013-E9288E2E9316}"/>
                  </a:ext>
                </a:extLst>
              </p:cNvPr>
              <p:cNvSpPr/>
              <p:nvPr/>
            </p:nvSpPr>
            <p:spPr bwMode="gray">
              <a:xfrm>
                <a:off x="187198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30" name="Forme libre : forme 2429">
                <a:extLst>
                  <a:ext uri="{FF2B5EF4-FFF2-40B4-BE49-F238E27FC236}">
                    <a16:creationId xmlns:a16="http://schemas.microsoft.com/office/drawing/2014/main" id="{EBCC3991-5AD3-2679-87EE-E28FA751C192}"/>
                  </a:ext>
                </a:extLst>
              </p:cNvPr>
              <p:cNvSpPr/>
              <p:nvPr/>
            </p:nvSpPr>
            <p:spPr bwMode="gray">
              <a:xfrm>
                <a:off x="182372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31" name="Forme libre : forme 2430">
                <a:extLst>
                  <a:ext uri="{FF2B5EF4-FFF2-40B4-BE49-F238E27FC236}">
                    <a16:creationId xmlns:a16="http://schemas.microsoft.com/office/drawing/2014/main" id="{2498EF9C-658C-46E8-CF1C-0B62593F99D4}"/>
                  </a:ext>
                </a:extLst>
              </p:cNvPr>
              <p:cNvSpPr/>
              <p:nvPr/>
            </p:nvSpPr>
            <p:spPr bwMode="gray">
              <a:xfrm>
                <a:off x="177419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32" name="Forme libre : forme 2431">
                <a:extLst>
                  <a:ext uri="{FF2B5EF4-FFF2-40B4-BE49-F238E27FC236}">
                    <a16:creationId xmlns:a16="http://schemas.microsoft.com/office/drawing/2014/main" id="{30F9920D-ACC3-2920-B6D2-7776DC79ADE8}"/>
                  </a:ext>
                </a:extLst>
              </p:cNvPr>
              <p:cNvSpPr/>
              <p:nvPr/>
            </p:nvSpPr>
            <p:spPr bwMode="gray">
              <a:xfrm>
                <a:off x="172593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33" name="Forme libre : forme 2432">
                <a:extLst>
                  <a:ext uri="{FF2B5EF4-FFF2-40B4-BE49-F238E27FC236}">
                    <a16:creationId xmlns:a16="http://schemas.microsoft.com/office/drawing/2014/main" id="{C6DAC8AC-44F2-D66E-FDB7-A0792030C28A}"/>
                  </a:ext>
                </a:extLst>
              </p:cNvPr>
              <p:cNvSpPr/>
              <p:nvPr/>
            </p:nvSpPr>
            <p:spPr bwMode="gray">
              <a:xfrm>
                <a:off x="167640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34" name="Forme libre : forme 2433">
                <a:extLst>
                  <a:ext uri="{FF2B5EF4-FFF2-40B4-BE49-F238E27FC236}">
                    <a16:creationId xmlns:a16="http://schemas.microsoft.com/office/drawing/2014/main" id="{9F0B9211-985E-B242-7B10-AE4E8E52D239}"/>
                  </a:ext>
                </a:extLst>
              </p:cNvPr>
              <p:cNvSpPr/>
              <p:nvPr/>
            </p:nvSpPr>
            <p:spPr bwMode="gray">
              <a:xfrm>
                <a:off x="1626870" y="29705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35" name="Forme libre : forme 2434">
                <a:extLst>
                  <a:ext uri="{FF2B5EF4-FFF2-40B4-BE49-F238E27FC236}">
                    <a16:creationId xmlns:a16="http://schemas.microsoft.com/office/drawing/2014/main" id="{F860C625-21DC-05DD-C7B3-423C0DE8A07C}"/>
                  </a:ext>
                </a:extLst>
              </p:cNvPr>
              <p:cNvSpPr/>
              <p:nvPr/>
            </p:nvSpPr>
            <p:spPr bwMode="gray">
              <a:xfrm>
                <a:off x="1578610" y="29705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36" name="Forme libre : forme 2435">
                <a:extLst>
                  <a:ext uri="{FF2B5EF4-FFF2-40B4-BE49-F238E27FC236}">
                    <a16:creationId xmlns:a16="http://schemas.microsoft.com/office/drawing/2014/main" id="{6819E7D5-C3BA-BD56-4452-D226B9396B12}"/>
                  </a:ext>
                </a:extLst>
              </p:cNvPr>
              <p:cNvSpPr/>
              <p:nvPr/>
            </p:nvSpPr>
            <p:spPr bwMode="gray">
              <a:xfrm>
                <a:off x="1529080" y="29705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37" name="Forme libre : forme 2436">
                <a:extLst>
                  <a:ext uri="{FF2B5EF4-FFF2-40B4-BE49-F238E27FC236}">
                    <a16:creationId xmlns:a16="http://schemas.microsoft.com/office/drawing/2014/main" id="{97784C50-97BD-303C-56BA-E70480885C1E}"/>
                  </a:ext>
                </a:extLst>
              </p:cNvPr>
              <p:cNvSpPr/>
              <p:nvPr/>
            </p:nvSpPr>
            <p:spPr bwMode="gray">
              <a:xfrm>
                <a:off x="1480820" y="29705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38" name="Forme libre : forme 2437">
                <a:extLst>
                  <a:ext uri="{FF2B5EF4-FFF2-40B4-BE49-F238E27FC236}">
                    <a16:creationId xmlns:a16="http://schemas.microsoft.com/office/drawing/2014/main" id="{1B18E868-7D3B-54E3-087C-0CCF9DD4CFFB}"/>
                  </a:ext>
                </a:extLst>
              </p:cNvPr>
              <p:cNvSpPr/>
              <p:nvPr/>
            </p:nvSpPr>
            <p:spPr bwMode="gray">
              <a:xfrm>
                <a:off x="1431290" y="29705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39" name="Forme libre : forme 2438">
                <a:extLst>
                  <a:ext uri="{FF2B5EF4-FFF2-40B4-BE49-F238E27FC236}">
                    <a16:creationId xmlns:a16="http://schemas.microsoft.com/office/drawing/2014/main" id="{BBC77DBC-C43B-36CB-EFBB-A61FE7FCCB38}"/>
                  </a:ext>
                </a:extLst>
              </p:cNvPr>
              <p:cNvSpPr/>
              <p:nvPr/>
            </p:nvSpPr>
            <p:spPr bwMode="gray">
              <a:xfrm>
                <a:off x="1381760" y="29705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40" name="Forme libre : forme 2439">
                <a:extLst>
                  <a:ext uri="{FF2B5EF4-FFF2-40B4-BE49-F238E27FC236}">
                    <a16:creationId xmlns:a16="http://schemas.microsoft.com/office/drawing/2014/main" id="{2DDD40FD-6D1E-23D9-0538-BB6F37E56C3F}"/>
                  </a:ext>
                </a:extLst>
              </p:cNvPr>
              <p:cNvSpPr/>
              <p:nvPr/>
            </p:nvSpPr>
            <p:spPr bwMode="gray">
              <a:xfrm>
                <a:off x="1333500" y="29705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41" name="Forme libre : forme 2440">
                <a:extLst>
                  <a:ext uri="{FF2B5EF4-FFF2-40B4-BE49-F238E27FC236}">
                    <a16:creationId xmlns:a16="http://schemas.microsoft.com/office/drawing/2014/main" id="{00871CC0-22B5-977D-599E-C9F7BC5829E9}"/>
                  </a:ext>
                </a:extLst>
              </p:cNvPr>
              <p:cNvSpPr/>
              <p:nvPr/>
            </p:nvSpPr>
            <p:spPr bwMode="gray">
              <a:xfrm>
                <a:off x="1283970" y="29705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42" name="Forme libre : forme 2441">
                <a:extLst>
                  <a:ext uri="{FF2B5EF4-FFF2-40B4-BE49-F238E27FC236}">
                    <a16:creationId xmlns:a16="http://schemas.microsoft.com/office/drawing/2014/main" id="{DD616CD9-36C0-9676-98EB-B621EE51A806}"/>
                  </a:ext>
                </a:extLst>
              </p:cNvPr>
              <p:cNvSpPr/>
              <p:nvPr/>
            </p:nvSpPr>
            <p:spPr bwMode="gray">
              <a:xfrm>
                <a:off x="1235710" y="29705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43" name="Forme libre : forme 2442">
                <a:extLst>
                  <a:ext uri="{FF2B5EF4-FFF2-40B4-BE49-F238E27FC236}">
                    <a16:creationId xmlns:a16="http://schemas.microsoft.com/office/drawing/2014/main" id="{80B013A9-C814-CF05-3A07-416FCC9D1971}"/>
                  </a:ext>
                </a:extLst>
              </p:cNvPr>
              <p:cNvSpPr/>
              <p:nvPr/>
            </p:nvSpPr>
            <p:spPr bwMode="gray">
              <a:xfrm>
                <a:off x="1186180" y="29705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44" name="Forme libre : forme 2443">
                <a:extLst>
                  <a:ext uri="{FF2B5EF4-FFF2-40B4-BE49-F238E27FC236}">
                    <a16:creationId xmlns:a16="http://schemas.microsoft.com/office/drawing/2014/main" id="{B92AC4DC-C760-0E16-3BDB-1B7A8AA89D11}"/>
                  </a:ext>
                </a:extLst>
              </p:cNvPr>
              <p:cNvSpPr/>
              <p:nvPr/>
            </p:nvSpPr>
            <p:spPr bwMode="gray">
              <a:xfrm>
                <a:off x="1136650" y="29705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45" name="Forme libre : forme 2444">
                <a:extLst>
                  <a:ext uri="{FF2B5EF4-FFF2-40B4-BE49-F238E27FC236}">
                    <a16:creationId xmlns:a16="http://schemas.microsoft.com/office/drawing/2014/main" id="{510069E5-FED6-B155-888F-A61C4105B894}"/>
                  </a:ext>
                </a:extLst>
              </p:cNvPr>
              <p:cNvSpPr/>
              <p:nvPr/>
            </p:nvSpPr>
            <p:spPr bwMode="gray">
              <a:xfrm>
                <a:off x="1088390" y="29705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46" name="Forme libre : forme 2445">
                <a:extLst>
                  <a:ext uri="{FF2B5EF4-FFF2-40B4-BE49-F238E27FC236}">
                    <a16:creationId xmlns:a16="http://schemas.microsoft.com/office/drawing/2014/main" id="{ACF4F988-27EB-C85E-1557-1B2AB4922197}"/>
                  </a:ext>
                </a:extLst>
              </p:cNvPr>
              <p:cNvSpPr/>
              <p:nvPr/>
            </p:nvSpPr>
            <p:spPr bwMode="gray">
              <a:xfrm>
                <a:off x="1038860" y="29705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47" name="Forme libre : forme 2446">
                <a:extLst>
                  <a:ext uri="{FF2B5EF4-FFF2-40B4-BE49-F238E27FC236}">
                    <a16:creationId xmlns:a16="http://schemas.microsoft.com/office/drawing/2014/main" id="{D1871B2A-2C1B-656A-79D2-0FB640C2D0E0}"/>
                  </a:ext>
                </a:extLst>
              </p:cNvPr>
              <p:cNvSpPr/>
              <p:nvPr/>
            </p:nvSpPr>
            <p:spPr bwMode="gray">
              <a:xfrm>
                <a:off x="7067550" y="29222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48" name="Forme libre : forme 2447">
                <a:extLst>
                  <a:ext uri="{FF2B5EF4-FFF2-40B4-BE49-F238E27FC236}">
                    <a16:creationId xmlns:a16="http://schemas.microsoft.com/office/drawing/2014/main" id="{06396F75-6941-A0EA-1CB7-B276B4FBF864}"/>
                  </a:ext>
                </a:extLst>
              </p:cNvPr>
              <p:cNvSpPr/>
              <p:nvPr/>
            </p:nvSpPr>
            <p:spPr bwMode="gray">
              <a:xfrm>
                <a:off x="7019289" y="29222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49" name="Forme libre : forme 2448">
                <a:extLst>
                  <a:ext uri="{FF2B5EF4-FFF2-40B4-BE49-F238E27FC236}">
                    <a16:creationId xmlns:a16="http://schemas.microsoft.com/office/drawing/2014/main" id="{A97BE65C-ED16-176F-39EE-EFA0D2FFE2AB}"/>
                  </a:ext>
                </a:extLst>
              </p:cNvPr>
              <p:cNvSpPr/>
              <p:nvPr/>
            </p:nvSpPr>
            <p:spPr bwMode="gray">
              <a:xfrm>
                <a:off x="6969759" y="29222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50" name="Forme libre : forme 2449">
                <a:extLst>
                  <a:ext uri="{FF2B5EF4-FFF2-40B4-BE49-F238E27FC236}">
                    <a16:creationId xmlns:a16="http://schemas.microsoft.com/office/drawing/2014/main" id="{0F5F5281-0920-4543-92F9-EEE05520CF33}"/>
                  </a:ext>
                </a:extLst>
              </p:cNvPr>
              <p:cNvSpPr/>
              <p:nvPr/>
            </p:nvSpPr>
            <p:spPr bwMode="gray">
              <a:xfrm>
                <a:off x="6822439" y="29222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51" name="Forme libre : forme 2450">
                <a:extLst>
                  <a:ext uri="{FF2B5EF4-FFF2-40B4-BE49-F238E27FC236}">
                    <a16:creationId xmlns:a16="http://schemas.microsoft.com/office/drawing/2014/main" id="{FF24AAA7-87D6-0AF2-722C-7F331F9A6046}"/>
                  </a:ext>
                </a:extLst>
              </p:cNvPr>
              <p:cNvSpPr/>
              <p:nvPr/>
            </p:nvSpPr>
            <p:spPr bwMode="gray">
              <a:xfrm>
                <a:off x="6774180" y="29222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52" name="Forme libre : forme 2451">
                <a:extLst>
                  <a:ext uri="{FF2B5EF4-FFF2-40B4-BE49-F238E27FC236}">
                    <a16:creationId xmlns:a16="http://schemas.microsoft.com/office/drawing/2014/main" id="{49DEE995-5DAE-058A-71B6-33FFC273EAE7}"/>
                  </a:ext>
                </a:extLst>
              </p:cNvPr>
              <p:cNvSpPr/>
              <p:nvPr/>
            </p:nvSpPr>
            <p:spPr bwMode="gray">
              <a:xfrm>
                <a:off x="6724650" y="29222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53" name="Forme libre : forme 2452">
                <a:extLst>
                  <a:ext uri="{FF2B5EF4-FFF2-40B4-BE49-F238E27FC236}">
                    <a16:creationId xmlns:a16="http://schemas.microsoft.com/office/drawing/2014/main" id="{D7CC8D3D-073B-E58E-0A51-5C936CDBD4C7}"/>
                  </a:ext>
                </a:extLst>
              </p:cNvPr>
              <p:cNvSpPr/>
              <p:nvPr/>
            </p:nvSpPr>
            <p:spPr bwMode="gray">
              <a:xfrm>
                <a:off x="6675119" y="29222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54" name="Forme libre : forme 2453">
                <a:extLst>
                  <a:ext uri="{FF2B5EF4-FFF2-40B4-BE49-F238E27FC236}">
                    <a16:creationId xmlns:a16="http://schemas.microsoft.com/office/drawing/2014/main" id="{7F175423-CAEC-F19C-CD82-06537D951A82}"/>
                  </a:ext>
                </a:extLst>
              </p:cNvPr>
              <p:cNvSpPr/>
              <p:nvPr/>
            </p:nvSpPr>
            <p:spPr bwMode="gray">
              <a:xfrm>
                <a:off x="6626859" y="29222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55" name="Forme libre : forme 2454">
                <a:extLst>
                  <a:ext uri="{FF2B5EF4-FFF2-40B4-BE49-F238E27FC236}">
                    <a16:creationId xmlns:a16="http://schemas.microsoft.com/office/drawing/2014/main" id="{2C04C609-EC29-416A-771C-3CF0E0C1A0BB}"/>
                  </a:ext>
                </a:extLst>
              </p:cNvPr>
              <p:cNvSpPr/>
              <p:nvPr/>
            </p:nvSpPr>
            <p:spPr bwMode="gray">
              <a:xfrm>
                <a:off x="6577330" y="29222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56" name="Forme libre : forme 2455">
                <a:extLst>
                  <a:ext uri="{FF2B5EF4-FFF2-40B4-BE49-F238E27FC236}">
                    <a16:creationId xmlns:a16="http://schemas.microsoft.com/office/drawing/2014/main" id="{1523911C-12F9-16D9-454A-5B1923195783}"/>
                  </a:ext>
                </a:extLst>
              </p:cNvPr>
              <p:cNvSpPr/>
              <p:nvPr/>
            </p:nvSpPr>
            <p:spPr bwMode="gray">
              <a:xfrm>
                <a:off x="6529069" y="29222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57" name="Forme libre : forme 2456">
                <a:extLst>
                  <a:ext uri="{FF2B5EF4-FFF2-40B4-BE49-F238E27FC236}">
                    <a16:creationId xmlns:a16="http://schemas.microsoft.com/office/drawing/2014/main" id="{26D75763-813D-2188-2197-0325D5575D77}"/>
                  </a:ext>
                </a:extLst>
              </p:cNvPr>
              <p:cNvSpPr/>
              <p:nvPr/>
            </p:nvSpPr>
            <p:spPr bwMode="gray">
              <a:xfrm>
                <a:off x="6479540" y="29222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58" name="Forme libre : forme 2457">
                <a:extLst>
                  <a:ext uri="{FF2B5EF4-FFF2-40B4-BE49-F238E27FC236}">
                    <a16:creationId xmlns:a16="http://schemas.microsoft.com/office/drawing/2014/main" id="{A239CD83-EA0C-64EF-528F-C4016C608E28}"/>
                  </a:ext>
                </a:extLst>
              </p:cNvPr>
              <p:cNvSpPr/>
              <p:nvPr/>
            </p:nvSpPr>
            <p:spPr bwMode="gray">
              <a:xfrm>
                <a:off x="643001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59" name="Forme libre : forme 2458">
                <a:extLst>
                  <a:ext uri="{FF2B5EF4-FFF2-40B4-BE49-F238E27FC236}">
                    <a16:creationId xmlns:a16="http://schemas.microsoft.com/office/drawing/2014/main" id="{23DF9682-E71D-F166-502A-A5B66AA12C03}"/>
                  </a:ext>
                </a:extLst>
              </p:cNvPr>
              <p:cNvSpPr/>
              <p:nvPr/>
            </p:nvSpPr>
            <p:spPr bwMode="gray">
              <a:xfrm>
                <a:off x="638175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60" name="Forme libre : forme 2459">
                <a:extLst>
                  <a:ext uri="{FF2B5EF4-FFF2-40B4-BE49-F238E27FC236}">
                    <a16:creationId xmlns:a16="http://schemas.microsoft.com/office/drawing/2014/main" id="{B54C2EF4-BE8B-1D52-3CF5-47FACA2A75F3}"/>
                  </a:ext>
                </a:extLst>
              </p:cNvPr>
              <p:cNvSpPr/>
              <p:nvPr/>
            </p:nvSpPr>
            <p:spPr bwMode="gray">
              <a:xfrm>
                <a:off x="633222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61" name="Forme libre : forme 2460">
                <a:extLst>
                  <a:ext uri="{FF2B5EF4-FFF2-40B4-BE49-F238E27FC236}">
                    <a16:creationId xmlns:a16="http://schemas.microsoft.com/office/drawing/2014/main" id="{5EE29E3D-DE2A-4413-BFEC-E67AC460E797}"/>
                  </a:ext>
                </a:extLst>
              </p:cNvPr>
              <p:cNvSpPr/>
              <p:nvPr/>
            </p:nvSpPr>
            <p:spPr bwMode="gray">
              <a:xfrm>
                <a:off x="628396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62" name="Forme libre : forme 2461">
                <a:extLst>
                  <a:ext uri="{FF2B5EF4-FFF2-40B4-BE49-F238E27FC236}">
                    <a16:creationId xmlns:a16="http://schemas.microsoft.com/office/drawing/2014/main" id="{8758CE1C-545F-FF56-7B22-A492898CBB83}"/>
                  </a:ext>
                </a:extLst>
              </p:cNvPr>
              <p:cNvSpPr/>
              <p:nvPr/>
            </p:nvSpPr>
            <p:spPr bwMode="gray">
              <a:xfrm>
                <a:off x="623443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63" name="Forme libre : forme 2462">
                <a:extLst>
                  <a:ext uri="{FF2B5EF4-FFF2-40B4-BE49-F238E27FC236}">
                    <a16:creationId xmlns:a16="http://schemas.microsoft.com/office/drawing/2014/main" id="{1D8DB2E2-D205-0A66-0DEE-8CB05311EE19}"/>
                  </a:ext>
                </a:extLst>
              </p:cNvPr>
              <p:cNvSpPr/>
              <p:nvPr/>
            </p:nvSpPr>
            <p:spPr bwMode="gray">
              <a:xfrm>
                <a:off x="618490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64" name="Forme libre : forme 2463">
                <a:extLst>
                  <a:ext uri="{FF2B5EF4-FFF2-40B4-BE49-F238E27FC236}">
                    <a16:creationId xmlns:a16="http://schemas.microsoft.com/office/drawing/2014/main" id="{121367DA-1E89-9EBC-8F09-3799B8289A60}"/>
                  </a:ext>
                </a:extLst>
              </p:cNvPr>
              <p:cNvSpPr/>
              <p:nvPr/>
            </p:nvSpPr>
            <p:spPr bwMode="gray">
              <a:xfrm>
                <a:off x="613664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65" name="Forme libre : forme 2464">
                <a:extLst>
                  <a:ext uri="{FF2B5EF4-FFF2-40B4-BE49-F238E27FC236}">
                    <a16:creationId xmlns:a16="http://schemas.microsoft.com/office/drawing/2014/main" id="{2100CA0E-162F-0C12-E741-BC59810044DF}"/>
                  </a:ext>
                </a:extLst>
              </p:cNvPr>
              <p:cNvSpPr/>
              <p:nvPr/>
            </p:nvSpPr>
            <p:spPr bwMode="gray">
              <a:xfrm>
                <a:off x="608711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66" name="Forme libre : forme 2465">
                <a:extLst>
                  <a:ext uri="{FF2B5EF4-FFF2-40B4-BE49-F238E27FC236}">
                    <a16:creationId xmlns:a16="http://schemas.microsoft.com/office/drawing/2014/main" id="{B034C7D7-E6FE-1076-9CBC-3CB434F99534}"/>
                  </a:ext>
                </a:extLst>
              </p:cNvPr>
              <p:cNvSpPr/>
              <p:nvPr/>
            </p:nvSpPr>
            <p:spPr bwMode="gray">
              <a:xfrm>
                <a:off x="603885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67" name="Forme libre : forme 2466">
                <a:extLst>
                  <a:ext uri="{FF2B5EF4-FFF2-40B4-BE49-F238E27FC236}">
                    <a16:creationId xmlns:a16="http://schemas.microsoft.com/office/drawing/2014/main" id="{EC552F1A-B947-3F4F-8351-972A68DD3B5D}"/>
                  </a:ext>
                </a:extLst>
              </p:cNvPr>
              <p:cNvSpPr/>
              <p:nvPr/>
            </p:nvSpPr>
            <p:spPr bwMode="gray">
              <a:xfrm>
                <a:off x="598932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68" name="Forme libre : forme 2467">
                <a:extLst>
                  <a:ext uri="{FF2B5EF4-FFF2-40B4-BE49-F238E27FC236}">
                    <a16:creationId xmlns:a16="http://schemas.microsoft.com/office/drawing/2014/main" id="{CDEC2AEA-D687-2AA6-949C-D9A274CE5F6E}"/>
                  </a:ext>
                </a:extLst>
              </p:cNvPr>
              <p:cNvSpPr/>
              <p:nvPr/>
            </p:nvSpPr>
            <p:spPr bwMode="gray">
              <a:xfrm>
                <a:off x="594106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69" name="Forme libre : forme 2468">
                <a:extLst>
                  <a:ext uri="{FF2B5EF4-FFF2-40B4-BE49-F238E27FC236}">
                    <a16:creationId xmlns:a16="http://schemas.microsoft.com/office/drawing/2014/main" id="{7250597A-A2DA-452C-A2C1-00D5C9008C58}"/>
                  </a:ext>
                </a:extLst>
              </p:cNvPr>
              <p:cNvSpPr/>
              <p:nvPr/>
            </p:nvSpPr>
            <p:spPr bwMode="gray">
              <a:xfrm>
                <a:off x="589153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70" name="Forme libre : forme 2469">
                <a:extLst>
                  <a:ext uri="{FF2B5EF4-FFF2-40B4-BE49-F238E27FC236}">
                    <a16:creationId xmlns:a16="http://schemas.microsoft.com/office/drawing/2014/main" id="{88FFEAC8-5BED-8C6D-C8EB-CF4175B0BD1E}"/>
                  </a:ext>
                </a:extLst>
              </p:cNvPr>
              <p:cNvSpPr/>
              <p:nvPr/>
            </p:nvSpPr>
            <p:spPr bwMode="gray">
              <a:xfrm>
                <a:off x="584200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71" name="Forme libre : forme 2470">
                <a:extLst>
                  <a:ext uri="{FF2B5EF4-FFF2-40B4-BE49-F238E27FC236}">
                    <a16:creationId xmlns:a16="http://schemas.microsoft.com/office/drawing/2014/main" id="{580E46A6-2908-CC02-A5DF-EEDFF5BA9610}"/>
                  </a:ext>
                </a:extLst>
              </p:cNvPr>
              <p:cNvSpPr/>
              <p:nvPr/>
            </p:nvSpPr>
            <p:spPr bwMode="gray">
              <a:xfrm>
                <a:off x="579374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72" name="Forme libre : forme 2471">
                <a:extLst>
                  <a:ext uri="{FF2B5EF4-FFF2-40B4-BE49-F238E27FC236}">
                    <a16:creationId xmlns:a16="http://schemas.microsoft.com/office/drawing/2014/main" id="{336A245F-6D5E-F268-977A-01E85A397AFE}"/>
                  </a:ext>
                </a:extLst>
              </p:cNvPr>
              <p:cNvSpPr/>
              <p:nvPr/>
            </p:nvSpPr>
            <p:spPr bwMode="gray">
              <a:xfrm>
                <a:off x="574421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73" name="Forme libre : forme 2472">
                <a:extLst>
                  <a:ext uri="{FF2B5EF4-FFF2-40B4-BE49-F238E27FC236}">
                    <a16:creationId xmlns:a16="http://schemas.microsoft.com/office/drawing/2014/main" id="{C6EAB63C-D711-A997-C10D-9BBF2D92A8DA}"/>
                  </a:ext>
                </a:extLst>
              </p:cNvPr>
              <p:cNvSpPr/>
              <p:nvPr/>
            </p:nvSpPr>
            <p:spPr bwMode="gray">
              <a:xfrm>
                <a:off x="569595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74" name="Forme libre : forme 2473">
                <a:extLst>
                  <a:ext uri="{FF2B5EF4-FFF2-40B4-BE49-F238E27FC236}">
                    <a16:creationId xmlns:a16="http://schemas.microsoft.com/office/drawing/2014/main" id="{ADF080B7-36C0-4357-3B24-3AB763EFDF69}"/>
                  </a:ext>
                </a:extLst>
              </p:cNvPr>
              <p:cNvSpPr/>
              <p:nvPr/>
            </p:nvSpPr>
            <p:spPr bwMode="gray">
              <a:xfrm>
                <a:off x="564642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75" name="Forme libre : forme 2474">
                <a:extLst>
                  <a:ext uri="{FF2B5EF4-FFF2-40B4-BE49-F238E27FC236}">
                    <a16:creationId xmlns:a16="http://schemas.microsoft.com/office/drawing/2014/main" id="{F814CC0A-E87C-CB0D-F084-C6959CCB2C2B}"/>
                  </a:ext>
                </a:extLst>
              </p:cNvPr>
              <p:cNvSpPr/>
              <p:nvPr/>
            </p:nvSpPr>
            <p:spPr bwMode="gray">
              <a:xfrm>
                <a:off x="559689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76" name="Forme libre : forme 2475">
                <a:extLst>
                  <a:ext uri="{FF2B5EF4-FFF2-40B4-BE49-F238E27FC236}">
                    <a16:creationId xmlns:a16="http://schemas.microsoft.com/office/drawing/2014/main" id="{CD80DA3D-D8C4-D6BE-D313-C7B76E1AAEEC}"/>
                  </a:ext>
                </a:extLst>
              </p:cNvPr>
              <p:cNvSpPr/>
              <p:nvPr/>
            </p:nvSpPr>
            <p:spPr bwMode="gray">
              <a:xfrm>
                <a:off x="554863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77" name="Forme libre : forme 2476">
                <a:extLst>
                  <a:ext uri="{FF2B5EF4-FFF2-40B4-BE49-F238E27FC236}">
                    <a16:creationId xmlns:a16="http://schemas.microsoft.com/office/drawing/2014/main" id="{798CEBA6-E8B9-D6EE-62B1-BBA7FD2B905B}"/>
                  </a:ext>
                </a:extLst>
              </p:cNvPr>
              <p:cNvSpPr/>
              <p:nvPr/>
            </p:nvSpPr>
            <p:spPr bwMode="gray">
              <a:xfrm>
                <a:off x="549910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78" name="Forme libre : forme 2477">
                <a:extLst>
                  <a:ext uri="{FF2B5EF4-FFF2-40B4-BE49-F238E27FC236}">
                    <a16:creationId xmlns:a16="http://schemas.microsoft.com/office/drawing/2014/main" id="{333370A2-8CDA-FDC3-3ACB-33CE252B6C1D}"/>
                  </a:ext>
                </a:extLst>
              </p:cNvPr>
              <p:cNvSpPr/>
              <p:nvPr/>
            </p:nvSpPr>
            <p:spPr bwMode="gray">
              <a:xfrm>
                <a:off x="545084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79" name="Forme libre : forme 2478">
                <a:extLst>
                  <a:ext uri="{FF2B5EF4-FFF2-40B4-BE49-F238E27FC236}">
                    <a16:creationId xmlns:a16="http://schemas.microsoft.com/office/drawing/2014/main" id="{DA296243-F2D9-E775-5DBF-2C48F2E2CB04}"/>
                  </a:ext>
                </a:extLst>
              </p:cNvPr>
              <p:cNvSpPr/>
              <p:nvPr/>
            </p:nvSpPr>
            <p:spPr bwMode="gray">
              <a:xfrm>
                <a:off x="540131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80" name="Forme libre : forme 2479">
                <a:extLst>
                  <a:ext uri="{FF2B5EF4-FFF2-40B4-BE49-F238E27FC236}">
                    <a16:creationId xmlns:a16="http://schemas.microsoft.com/office/drawing/2014/main" id="{B3EB5759-F300-C947-2E09-E8EFEBEAD231}"/>
                  </a:ext>
                </a:extLst>
              </p:cNvPr>
              <p:cNvSpPr/>
              <p:nvPr/>
            </p:nvSpPr>
            <p:spPr bwMode="gray">
              <a:xfrm>
                <a:off x="535178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81" name="Forme libre : forme 2480">
                <a:extLst>
                  <a:ext uri="{FF2B5EF4-FFF2-40B4-BE49-F238E27FC236}">
                    <a16:creationId xmlns:a16="http://schemas.microsoft.com/office/drawing/2014/main" id="{61D01E0A-4F1C-3BCD-9D84-3B90BEB5162A}"/>
                  </a:ext>
                </a:extLst>
              </p:cNvPr>
              <p:cNvSpPr/>
              <p:nvPr/>
            </p:nvSpPr>
            <p:spPr bwMode="gray">
              <a:xfrm>
                <a:off x="530352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82" name="Forme libre : forme 2481">
                <a:extLst>
                  <a:ext uri="{FF2B5EF4-FFF2-40B4-BE49-F238E27FC236}">
                    <a16:creationId xmlns:a16="http://schemas.microsoft.com/office/drawing/2014/main" id="{383774DF-F521-4AB8-15DB-CB0188906C02}"/>
                  </a:ext>
                </a:extLst>
              </p:cNvPr>
              <p:cNvSpPr/>
              <p:nvPr/>
            </p:nvSpPr>
            <p:spPr bwMode="gray">
              <a:xfrm>
                <a:off x="525399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83" name="Forme libre : forme 2482">
                <a:extLst>
                  <a:ext uri="{FF2B5EF4-FFF2-40B4-BE49-F238E27FC236}">
                    <a16:creationId xmlns:a16="http://schemas.microsoft.com/office/drawing/2014/main" id="{0CE6E5B6-87F4-6DE5-6B15-88F66C30E6C6}"/>
                  </a:ext>
                </a:extLst>
              </p:cNvPr>
              <p:cNvSpPr/>
              <p:nvPr/>
            </p:nvSpPr>
            <p:spPr bwMode="gray">
              <a:xfrm>
                <a:off x="520573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84" name="Forme libre : forme 2483">
                <a:extLst>
                  <a:ext uri="{FF2B5EF4-FFF2-40B4-BE49-F238E27FC236}">
                    <a16:creationId xmlns:a16="http://schemas.microsoft.com/office/drawing/2014/main" id="{35794974-56F1-89E9-728A-240CABC71502}"/>
                  </a:ext>
                </a:extLst>
              </p:cNvPr>
              <p:cNvSpPr/>
              <p:nvPr/>
            </p:nvSpPr>
            <p:spPr bwMode="gray">
              <a:xfrm>
                <a:off x="515620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85" name="Forme libre : forme 2484">
                <a:extLst>
                  <a:ext uri="{FF2B5EF4-FFF2-40B4-BE49-F238E27FC236}">
                    <a16:creationId xmlns:a16="http://schemas.microsoft.com/office/drawing/2014/main" id="{3D36C904-1E14-2AB1-DF0D-8BC504E7344A}"/>
                  </a:ext>
                </a:extLst>
              </p:cNvPr>
              <p:cNvSpPr/>
              <p:nvPr/>
            </p:nvSpPr>
            <p:spPr bwMode="gray">
              <a:xfrm>
                <a:off x="510667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86" name="Forme libre : forme 2485">
                <a:extLst>
                  <a:ext uri="{FF2B5EF4-FFF2-40B4-BE49-F238E27FC236}">
                    <a16:creationId xmlns:a16="http://schemas.microsoft.com/office/drawing/2014/main" id="{7F090A3D-20B8-D0C2-4D08-C3AF9A536875}"/>
                  </a:ext>
                </a:extLst>
              </p:cNvPr>
              <p:cNvSpPr/>
              <p:nvPr/>
            </p:nvSpPr>
            <p:spPr bwMode="gray">
              <a:xfrm>
                <a:off x="505841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87" name="Forme libre : forme 2486">
                <a:extLst>
                  <a:ext uri="{FF2B5EF4-FFF2-40B4-BE49-F238E27FC236}">
                    <a16:creationId xmlns:a16="http://schemas.microsoft.com/office/drawing/2014/main" id="{FD0667BB-DA81-E77A-096D-784D6747AF7C}"/>
                  </a:ext>
                </a:extLst>
              </p:cNvPr>
              <p:cNvSpPr/>
              <p:nvPr/>
            </p:nvSpPr>
            <p:spPr bwMode="gray">
              <a:xfrm>
                <a:off x="500888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88" name="Forme libre : forme 2487">
                <a:extLst>
                  <a:ext uri="{FF2B5EF4-FFF2-40B4-BE49-F238E27FC236}">
                    <a16:creationId xmlns:a16="http://schemas.microsoft.com/office/drawing/2014/main" id="{CA2C33FF-C23C-5D57-7E9F-C4BE2E1CB137}"/>
                  </a:ext>
                </a:extLst>
              </p:cNvPr>
              <p:cNvSpPr/>
              <p:nvPr/>
            </p:nvSpPr>
            <p:spPr bwMode="gray">
              <a:xfrm>
                <a:off x="496062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89" name="Forme libre : forme 2488">
                <a:extLst>
                  <a:ext uri="{FF2B5EF4-FFF2-40B4-BE49-F238E27FC236}">
                    <a16:creationId xmlns:a16="http://schemas.microsoft.com/office/drawing/2014/main" id="{C0E7DD70-CE77-AEDA-0625-09CAE610B1D1}"/>
                  </a:ext>
                </a:extLst>
              </p:cNvPr>
              <p:cNvSpPr/>
              <p:nvPr/>
            </p:nvSpPr>
            <p:spPr bwMode="gray">
              <a:xfrm>
                <a:off x="491109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90" name="Forme libre : forme 2489">
                <a:extLst>
                  <a:ext uri="{FF2B5EF4-FFF2-40B4-BE49-F238E27FC236}">
                    <a16:creationId xmlns:a16="http://schemas.microsoft.com/office/drawing/2014/main" id="{9A4CC141-5741-6EAC-0E53-6B60E3E1A020}"/>
                  </a:ext>
                </a:extLst>
              </p:cNvPr>
              <p:cNvSpPr/>
              <p:nvPr/>
            </p:nvSpPr>
            <p:spPr bwMode="gray">
              <a:xfrm>
                <a:off x="486156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91" name="Forme libre : forme 2490">
                <a:extLst>
                  <a:ext uri="{FF2B5EF4-FFF2-40B4-BE49-F238E27FC236}">
                    <a16:creationId xmlns:a16="http://schemas.microsoft.com/office/drawing/2014/main" id="{0F9DBF06-0003-94A3-2258-0073ADC659C5}"/>
                  </a:ext>
                </a:extLst>
              </p:cNvPr>
              <p:cNvSpPr/>
              <p:nvPr/>
            </p:nvSpPr>
            <p:spPr bwMode="gray">
              <a:xfrm>
                <a:off x="481330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92" name="Forme libre : forme 2491">
                <a:extLst>
                  <a:ext uri="{FF2B5EF4-FFF2-40B4-BE49-F238E27FC236}">
                    <a16:creationId xmlns:a16="http://schemas.microsoft.com/office/drawing/2014/main" id="{0A471079-73AE-F8CB-6D42-9E855216396F}"/>
                  </a:ext>
                </a:extLst>
              </p:cNvPr>
              <p:cNvSpPr/>
              <p:nvPr/>
            </p:nvSpPr>
            <p:spPr bwMode="gray">
              <a:xfrm>
                <a:off x="476377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93" name="Forme libre : forme 2492">
                <a:extLst>
                  <a:ext uri="{FF2B5EF4-FFF2-40B4-BE49-F238E27FC236}">
                    <a16:creationId xmlns:a16="http://schemas.microsoft.com/office/drawing/2014/main" id="{F661E669-ACE9-27E0-2CD5-FDE3FEC83FF5}"/>
                  </a:ext>
                </a:extLst>
              </p:cNvPr>
              <p:cNvSpPr/>
              <p:nvPr/>
            </p:nvSpPr>
            <p:spPr bwMode="gray">
              <a:xfrm>
                <a:off x="471551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94" name="Forme libre : forme 2493">
                <a:extLst>
                  <a:ext uri="{FF2B5EF4-FFF2-40B4-BE49-F238E27FC236}">
                    <a16:creationId xmlns:a16="http://schemas.microsoft.com/office/drawing/2014/main" id="{7E52931E-FD8A-0461-8FE5-9EC65B1D7B67}"/>
                  </a:ext>
                </a:extLst>
              </p:cNvPr>
              <p:cNvSpPr/>
              <p:nvPr/>
            </p:nvSpPr>
            <p:spPr bwMode="gray">
              <a:xfrm>
                <a:off x="466598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95" name="Forme libre : forme 2494">
                <a:extLst>
                  <a:ext uri="{FF2B5EF4-FFF2-40B4-BE49-F238E27FC236}">
                    <a16:creationId xmlns:a16="http://schemas.microsoft.com/office/drawing/2014/main" id="{EFA6E21A-12AE-8AA4-004D-505F22EFCC6F}"/>
                  </a:ext>
                </a:extLst>
              </p:cNvPr>
              <p:cNvSpPr/>
              <p:nvPr/>
            </p:nvSpPr>
            <p:spPr bwMode="gray">
              <a:xfrm>
                <a:off x="461772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96" name="Forme libre : forme 2495">
                <a:extLst>
                  <a:ext uri="{FF2B5EF4-FFF2-40B4-BE49-F238E27FC236}">
                    <a16:creationId xmlns:a16="http://schemas.microsoft.com/office/drawing/2014/main" id="{3FA34F58-C18C-A481-2EC4-5A7DA4C5A83D}"/>
                  </a:ext>
                </a:extLst>
              </p:cNvPr>
              <p:cNvSpPr/>
              <p:nvPr/>
            </p:nvSpPr>
            <p:spPr bwMode="gray">
              <a:xfrm>
                <a:off x="456819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97" name="Forme libre : forme 2496">
                <a:extLst>
                  <a:ext uri="{FF2B5EF4-FFF2-40B4-BE49-F238E27FC236}">
                    <a16:creationId xmlns:a16="http://schemas.microsoft.com/office/drawing/2014/main" id="{062B4268-0622-77A3-81D2-B2F1169F6B07}"/>
                  </a:ext>
                </a:extLst>
              </p:cNvPr>
              <p:cNvSpPr/>
              <p:nvPr/>
            </p:nvSpPr>
            <p:spPr bwMode="gray">
              <a:xfrm>
                <a:off x="451866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98" name="Forme libre : forme 2497">
                <a:extLst>
                  <a:ext uri="{FF2B5EF4-FFF2-40B4-BE49-F238E27FC236}">
                    <a16:creationId xmlns:a16="http://schemas.microsoft.com/office/drawing/2014/main" id="{0DDA479E-EA0F-3CD3-5541-F4621ED29059}"/>
                  </a:ext>
                </a:extLst>
              </p:cNvPr>
              <p:cNvSpPr/>
              <p:nvPr/>
            </p:nvSpPr>
            <p:spPr bwMode="gray">
              <a:xfrm>
                <a:off x="447040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99" name="Forme libre : forme 2498">
                <a:extLst>
                  <a:ext uri="{FF2B5EF4-FFF2-40B4-BE49-F238E27FC236}">
                    <a16:creationId xmlns:a16="http://schemas.microsoft.com/office/drawing/2014/main" id="{FD7C6F8E-D42C-AB12-AEEE-D82F4D7B914F}"/>
                  </a:ext>
                </a:extLst>
              </p:cNvPr>
              <p:cNvSpPr/>
              <p:nvPr/>
            </p:nvSpPr>
            <p:spPr bwMode="gray">
              <a:xfrm>
                <a:off x="442087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00" name="Forme libre : forme 2499">
                <a:extLst>
                  <a:ext uri="{FF2B5EF4-FFF2-40B4-BE49-F238E27FC236}">
                    <a16:creationId xmlns:a16="http://schemas.microsoft.com/office/drawing/2014/main" id="{A4B8E563-00A6-6CF4-FB6A-1CC75892AFEE}"/>
                  </a:ext>
                </a:extLst>
              </p:cNvPr>
              <p:cNvSpPr/>
              <p:nvPr/>
            </p:nvSpPr>
            <p:spPr bwMode="gray">
              <a:xfrm>
                <a:off x="437261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01" name="Forme libre : forme 2500">
                <a:extLst>
                  <a:ext uri="{FF2B5EF4-FFF2-40B4-BE49-F238E27FC236}">
                    <a16:creationId xmlns:a16="http://schemas.microsoft.com/office/drawing/2014/main" id="{CD64B8FE-6222-F677-3233-A43BF9D3ABBD}"/>
                  </a:ext>
                </a:extLst>
              </p:cNvPr>
              <p:cNvSpPr/>
              <p:nvPr/>
            </p:nvSpPr>
            <p:spPr bwMode="gray">
              <a:xfrm>
                <a:off x="432308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02" name="Forme libre : forme 2501">
                <a:extLst>
                  <a:ext uri="{FF2B5EF4-FFF2-40B4-BE49-F238E27FC236}">
                    <a16:creationId xmlns:a16="http://schemas.microsoft.com/office/drawing/2014/main" id="{9405C1E4-7939-6D3F-D203-8AD71BD54F98}"/>
                  </a:ext>
                </a:extLst>
              </p:cNvPr>
              <p:cNvSpPr/>
              <p:nvPr/>
            </p:nvSpPr>
            <p:spPr bwMode="gray">
              <a:xfrm>
                <a:off x="427355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03" name="Forme libre : forme 2502">
                <a:extLst>
                  <a:ext uri="{FF2B5EF4-FFF2-40B4-BE49-F238E27FC236}">
                    <a16:creationId xmlns:a16="http://schemas.microsoft.com/office/drawing/2014/main" id="{AA66F5D2-8125-5495-43EE-BA0AB91DE2AF}"/>
                  </a:ext>
                </a:extLst>
              </p:cNvPr>
              <p:cNvSpPr/>
              <p:nvPr/>
            </p:nvSpPr>
            <p:spPr bwMode="gray">
              <a:xfrm>
                <a:off x="412750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04" name="Forme libre : forme 2503">
                <a:extLst>
                  <a:ext uri="{FF2B5EF4-FFF2-40B4-BE49-F238E27FC236}">
                    <a16:creationId xmlns:a16="http://schemas.microsoft.com/office/drawing/2014/main" id="{B340AA48-3BAA-8E4F-3B69-3FA1865686DB}"/>
                  </a:ext>
                </a:extLst>
              </p:cNvPr>
              <p:cNvSpPr/>
              <p:nvPr/>
            </p:nvSpPr>
            <p:spPr bwMode="gray">
              <a:xfrm>
                <a:off x="407797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05" name="Forme libre : forme 2504">
                <a:extLst>
                  <a:ext uri="{FF2B5EF4-FFF2-40B4-BE49-F238E27FC236}">
                    <a16:creationId xmlns:a16="http://schemas.microsoft.com/office/drawing/2014/main" id="{3A22472D-60C3-5F0B-D1C7-A4D43A7E36B0}"/>
                  </a:ext>
                </a:extLst>
              </p:cNvPr>
              <p:cNvSpPr/>
              <p:nvPr/>
            </p:nvSpPr>
            <p:spPr bwMode="gray">
              <a:xfrm>
                <a:off x="393065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06" name="Forme libre : forme 2505">
                <a:extLst>
                  <a:ext uri="{FF2B5EF4-FFF2-40B4-BE49-F238E27FC236}">
                    <a16:creationId xmlns:a16="http://schemas.microsoft.com/office/drawing/2014/main" id="{075EC060-D63A-83FB-CCD2-B2DEB46CCFE8}"/>
                  </a:ext>
                </a:extLst>
              </p:cNvPr>
              <p:cNvSpPr/>
              <p:nvPr/>
            </p:nvSpPr>
            <p:spPr bwMode="gray">
              <a:xfrm>
                <a:off x="388239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07" name="Forme libre : forme 2506">
                <a:extLst>
                  <a:ext uri="{FF2B5EF4-FFF2-40B4-BE49-F238E27FC236}">
                    <a16:creationId xmlns:a16="http://schemas.microsoft.com/office/drawing/2014/main" id="{B0F13191-2F4D-8576-68FC-182BDB992607}"/>
                  </a:ext>
                </a:extLst>
              </p:cNvPr>
              <p:cNvSpPr/>
              <p:nvPr/>
            </p:nvSpPr>
            <p:spPr bwMode="gray">
              <a:xfrm>
                <a:off x="383286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08" name="Forme libre : forme 2507">
                <a:extLst>
                  <a:ext uri="{FF2B5EF4-FFF2-40B4-BE49-F238E27FC236}">
                    <a16:creationId xmlns:a16="http://schemas.microsoft.com/office/drawing/2014/main" id="{B0F483CB-31E6-AD7F-5F9F-5CFBE7931917}"/>
                  </a:ext>
                </a:extLst>
              </p:cNvPr>
              <p:cNvSpPr/>
              <p:nvPr/>
            </p:nvSpPr>
            <p:spPr bwMode="gray">
              <a:xfrm>
                <a:off x="378333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09" name="Forme libre : forme 2508">
                <a:extLst>
                  <a:ext uri="{FF2B5EF4-FFF2-40B4-BE49-F238E27FC236}">
                    <a16:creationId xmlns:a16="http://schemas.microsoft.com/office/drawing/2014/main" id="{ACED4F24-B93F-7817-08D9-C0D2C1D93382}"/>
                  </a:ext>
                </a:extLst>
              </p:cNvPr>
              <p:cNvSpPr/>
              <p:nvPr/>
            </p:nvSpPr>
            <p:spPr bwMode="gray">
              <a:xfrm>
                <a:off x="373507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10" name="Forme libre : forme 2509">
                <a:extLst>
                  <a:ext uri="{FF2B5EF4-FFF2-40B4-BE49-F238E27FC236}">
                    <a16:creationId xmlns:a16="http://schemas.microsoft.com/office/drawing/2014/main" id="{AA437830-A7DC-4CCB-CBE7-E727E00D247D}"/>
                  </a:ext>
                </a:extLst>
              </p:cNvPr>
              <p:cNvSpPr/>
              <p:nvPr/>
            </p:nvSpPr>
            <p:spPr bwMode="gray">
              <a:xfrm>
                <a:off x="368554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11" name="Forme libre : forme 2510">
                <a:extLst>
                  <a:ext uri="{FF2B5EF4-FFF2-40B4-BE49-F238E27FC236}">
                    <a16:creationId xmlns:a16="http://schemas.microsoft.com/office/drawing/2014/main" id="{59460E9B-8240-E53E-2E90-415D0B4BE974}"/>
                  </a:ext>
                </a:extLst>
              </p:cNvPr>
              <p:cNvSpPr/>
              <p:nvPr/>
            </p:nvSpPr>
            <p:spPr bwMode="gray">
              <a:xfrm>
                <a:off x="226441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12" name="Forme libre : forme 2511">
                <a:extLst>
                  <a:ext uri="{FF2B5EF4-FFF2-40B4-BE49-F238E27FC236}">
                    <a16:creationId xmlns:a16="http://schemas.microsoft.com/office/drawing/2014/main" id="{C1D03D27-CB7B-0001-3366-CCD4E2E0446F}"/>
                  </a:ext>
                </a:extLst>
              </p:cNvPr>
              <p:cNvSpPr/>
              <p:nvPr/>
            </p:nvSpPr>
            <p:spPr bwMode="gray">
              <a:xfrm>
                <a:off x="221488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13" name="Forme libre : forme 2512">
                <a:extLst>
                  <a:ext uri="{FF2B5EF4-FFF2-40B4-BE49-F238E27FC236}">
                    <a16:creationId xmlns:a16="http://schemas.microsoft.com/office/drawing/2014/main" id="{95C3FE96-0836-DFE0-32F3-F3FD91D667D1}"/>
                  </a:ext>
                </a:extLst>
              </p:cNvPr>
              <p:cNvSpPr/>
              <p:nvPr/>
            </p:nvSpPr>
            <p:spPr bwMode="gray">
              <a:xfrm>
                <a:off x="216662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14" name="Forme libre : forme 2513">
                <a:extLst>
                  <a:ext uri="{FF2B5EF4-FFF2-40B4-BE49-F238E27FC236}">
                    <a16:creationId xmlns:a16="http://schemas.microsoft.com/office/drawing/2014/main" id="{9BA48B32-BABE-749C-D83F-33E2F3894F26}"/>
                  </a:ext>
                </a:extLst>
              </p:cNvPr>
              <p:cNvSpPr/>
              <p:nvPr/>
            </p:nvSpPr>
            <p:spPr bwMode="gray">
              <a:xfrm>
                <a:off x="211709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15" name="Forme libre : forme 2514">
                <a:extLst>
                  <a:ext uri="{FF2B5EF4-FFF2-40B4-BE49-F238E27FC236}">
                    <a16:creationId xmlns:a16="http://schemas.microsoft.com/office/drawing/2014/main" id="{E3FFD8F5-6553-BA45-D3C8-778110415235}"/>
                  </a:ext>
                </a:extLst>
              </p:cNvPr>
              <p:cNvSpPr/>
              <p:nvPr/>
            </p:nvSpPr>
            <p:spPr bwMode="gray">
              <a:xfrm>
                <a:off x="206883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16" name="Forme libre : forme 2515">
                <a:extLst>
                  <a:ext uri="{FF2B5EF4-FFF2-40B4-BE49-F238E27FC236}">
                    <a16:creationId xmlns:a16="http://schemas.microsoft.com/office/drawing/2014/main" id="{2F2ECDCE-9DC2-7A00-6A70-17D4FA68EF04}"/>
                  </a:ext>
                </a:extLst>
              </p:cNvPr>
              <p:cNvSpPr/>
              <p:nvPr/>
            </p:nvSpPr>
            <p:spPr bwMode="gray">
              <a:xfrm>
                <a:off x="201930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17" name="Forme libre : forme 2516">
                <a:extLst>
                  <a:ext uri="{FF2B5EF4-FFF2-40B4-BE49-F238E27FC236}">
                    <a16:creationId xmlns:a16="http://schemas.microsoft.com/office/drawing/2014/main" id="{66CBE590-EB66-E031-5C87-494F84D47CF4}"/>
                  </a:ext>
                </a:extLst>
              </p:cNvPr>
              <p:cNvSpPr/>
              <p:nvPr/>
            </p:nvSpPr>
            <p:spPr bwMode="gray">
              <a:xfrm>
                <a:off x="196977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18" name="Forme libre : forme 2517">
                <a:extLst>
                  <a:ext uri="{FF2B5EF4-FFF2-40B4-BE49-F238E27FC236}">
                    <a16:creationId xmlns:a16="http://schemas.microsoft.com/office/drawing/2014/main" id="{C295FAFD-66A4-F26B-BAA4-0A7BF90F9DC9}"/>
                  </a:ext>
                </a:extLst>
              </p:cNvPr>
              <p:cNvSpPr/>
              <p:nvPr/>
            </p:nvSpPr>
            <p:spPr bwMode="gray">
              <a:xfrm>
                <a:off x="192151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19" name="Forme libre : forme 2518">
                <a:extLst>
                  <a:ext uri="{FF2B5EF4-FFF2-40B4-BE49-F238E27FC236}">
                    <a16:creationId xmlns:a16="http://schemas.microsoft.com/office/drawing/2014/main" id="{004F141A-ABCB-3DC1-BE10-35607BF90776}"/>
                  </a:ext>
                </a:extLst>
              </p:cNvPr>
              <p:cNvSpPr/>
              <p:nvPr/>
            </p:nvSpPr>
            <p:spPr bwMode="gray">
              <a:xfrm>
                <a:off x="187198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20" name="Forme libre : forme 2519">
                <a:extLst>
                  <a:ext uri="{FF2B5EF4-FFF2-40B4-BE49-F238E27FC236}">
                    <a16:creationId xmlns:a16="http://schemas.microsoft.com/office/drawing/2014/main" id="{490A75E9-CED4-93B4-5153-DDBA34A74D54}"/>
                  </a:ext>
                </a:extLst>
              </p:cNvPr>
              <p:cNvSpPr/>
              <p:nvPr/>
            </p:nvSpPr>
            <p:spPr bwMode="gray">
              <a:xfrm>
                <a:off x="182372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21" name="Forme libre : forme 2520">
                <a:extLst>
                  <a:ext uri="{FF2B5EF4-FFF2-40B4-BE49-F238E27FC236}">
                    <a16:creationId xmlns:a16="http://schemas.microsoft.com/office/drawing/2014/main" id="{ED6869D9-8772-FC24-3781-18673EE4E4EA}"/>
                  </a:ext>
                </a:extLst>
              </p:cNvPr>
              <p:cNvSpPr/>
              <p:nvPr/>
            </p:nvSpPr>
            <p:spPr bwMode="gray">
              <a:xfrm>
                <a:off x="177419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22" name="Forme libre : forme 2521">
                <a:extLst>
                  <a:ext uri="{FF2B5EF4-FFF2-40B4-BE49-F238E27FC236}">
                    <a16:creationId xmlns:a16="http://schemas.microsoft.com/office/drawing/2014/main" id="{EAB21F87-35DA-C1CB-8439-1DE170739D49}"/>
                  </a:ext>
                </a:extLst>
              </p:cNvPr>
              <p:cNvSpPr/>
              <p:nvPr/>
            </p:nvSpPr>
            <p:spPr bwMode="gray">
              <a:xfrm>
                <a:off x="172593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23" name="Forme libre : forme 2522">
                <a:extLst>
                  <a:ext uri="{FF2B5EF4-FFF2-40B4-BE49-F238E27FC236}">
                    <a16:creationId xmlns:a16="http://schemas.microsoft.com/office/drawing/2014/main" id="{3E820236-415B-63CC-4EE7-B6D7E397C585}"/>
                  </a:ext>
                </a:extLst>
              </p:cNvPr>
              <p:cNvSpPr/>
              <p:nvPr/>
            </p:nvSpPr>
            <p:spPr bwMode="gray">
              <a:xfrm>
                <a:off x="167640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24" name="Forme libre : forme 2523">
                <a:extLst>
                  <a:ext uri="{FF2B5EF4-FFF2-40B4-BE49-F238E27FC236}">
                    <a16:creationId xmlns:a16="http://schemas.microsoft.com/office/drawing/2014/main" id="{14F6AAF3-EDA7-2ADE-990F-029A8F5EAD34}"/>
                  </a:ext>
                </a:extLst>
              </p:cNvPr>
              <p:cNvSpPr/>
              <p:nvPr/>
            </p:nvSpPr>
            <p:spPr bwMode="gray">
              <a:xfrm>
                <a:off x="1626870" y="29222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25" name="Forme libre : forme 2524">
                <a:extLst>
                  <a:ext uri="{FF2B5EF4-FFF2-40B4-BE49-F238E27FC236}">
                    <a16:creationId xmlns:a16="http://schemas.microsoft.com/office/drawing/2014/main" id="{6917F7F4-C715-E8DD-6FB7-2FD4AF909B83}"/>
                  </a:ext>
                </a:extLst>
              </p:cNvPr>
              <p:cNvSpPr/>
              <p:nvPr/>
            </p:nvSpPr>
            <p:spPr bwMode="gray">
              <a:xfrm>
                <a:off x="1578610" y="29222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26" name="Forme libre : forme 2525">
                <a:extLst>
                  <a:ext uri="{FF2B5EF4-FFF2-40B4-BE49-F238E27FC236}">
                    <a16:creationId xmlns:a16="http://schemas.microsoft.com/office/drawing/2014/main" id="{CA29BCF7-B60E-3DB0-8162-D1C58C20749E}"/>
                  </a:ext>
                </a:extLst>
              </p:cNvPr>
              <p:cNvSpPr/>
              <p:nvPr/>
            </p:nvSpPr>
            <p:spPr bwMode="gray">
              <a:xfrm>
                <a:off x="1529080" y="29222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27" name="Forme libre : forme 2526">
                <a:extLst>
                  <a:ext uri="{FF2B5EF4-FFF2-40B4-BE49-F238E27FC236}">
                    <a16:creationId xmlns:a16="http://schemas.microsoft.com/office/drawing/2014/main" id="{72F637C7-83A1-C7EB-605C-09127FC96E8F}"/>
                  </a:ext>
                </a:extLst>
              </p:cNvPr>
              <p:cNvSpPr/>
              <p:nvPr/>
            </p:nvSpPr>
            <p:spPr bwMode="gray">
              <a:xfrm>
                <a:off x="1480820" y="29222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28" name="Forme libre : forme 2527">
                <a:extLst>
                  <a:ext uri="{FF2B5EF4-FFF2-40B4-BE49-F238E27FC236}">
                    <a16:creationId xmlns:a16="http://schemas.microsoft.com/office/drawing/2014/main" id="{8A48EE08-F33C-B603-2992-FB093B49A4F1}"/>
                  </a:ext>
                </a:extLst>
              </p:cNvPr>
              <p:cNvSpPr/>
              <p:nvPr/>
            </p:nvSpPr>
            <p:spPr bwMode="gray">
              <a:xfrm>
                <a:off x="1431290" y="29222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29" name="Forme libre : forme 2528">
                <a:extLst>
                  <a:ext uri="{FF2B5EF4-FFF2-40B4-BE49-F238E27FC236}">
                    <a16:creationId xmlns:a16="http://schemas.microsoft.com/office/drawing/2014/main" id="{A71302B2-0A2F-92A4-4941-625D597E1465}"/>
                  </a:ext>
                </a:extLst>
              </p:cNvPr>
              <p:cNvSpPr/>
              <p:nvPr/>
            </p:nvSpPr>
            <p:spPr bwMode="gray">
              <a:xfrm>
                <a:off x="1381760" y="29222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30" name="Forme libre : forme 2529">
                <a:extLst>
                  <a:ext uri="{FF2B5EF4-FFF2-40B4-BE49-F238E27FC236}">
                    <a16:creationId xmlns:a16="http://schemas.microsoft.com/office/drawing/2014/main" id="{2265AEF6-59A1-88B0-D7EF-4F015BF71B7A}"/>
                  </a:ext>
                </a:extLst>
              </p:cNvPr>
              <p:cNvSpPr/>
              <p:nvPr/>
            </p:nvSpPr>
            <p:spPr bwMode="gray">
              <a:xfrm>
                <a:off x="1333500" y="29222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31" name="Forme libre : forme 2530">
                <a:extLst>
                  <a:ext uri="{FF2B5EF4-FFF2-40B4-BE49-F238E27FC236}">
                    <a16:creationId xmlns:a16="http://schemas.microsoft.com/office/drawing/2014/main" id="{C682D186-1D5B-9C7B-36F1-FAFD87A59C35}"/>
                  </a:ext>
                </a:extLst>
              </p:cNvPr>
              <p:cNvSpPr/>
              <p:nvPr/>
            </p:nvSpPr>
            <p:spPr bwMode="gray">
              <a:xfrm>
                <a:off x="1283970" y="29222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32" name="Forme libre : forme 2531">
                <a:extLst>
                  <a:ext uri="{FF2B5EF4-FFF2-40B4-BE49-F238E27FC236}">
                    <a16:creationId xmlns:a16="http://schemas.microsoft.com/office/drawing/2014/main" id="{4E9A7174-0732-5CE2-8DE1-F7577B736C06}"/>
                  </a:ext>
                </a:extLst>
              </p:cNvPr>
              <p:cNvSpPr/>
              <p:nvPr/>
            </p:nvSpPr>
            <p:spPr bwMode="gray">
              <a:xfrm>
                <a:off x="1235710" y="29222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33" name="Forme libre : forme 2532">
                <a:extLst>
                  <a:ext uri="{FF2B5EF4-FFF2-40B4-BE49-F238E27FC236}">
                    <a16:creationId xmlns:a16="http://schemas.microsoft.com/office/drawing/2014/main" id="{B033EEC6-3C14-FC13-9556-D42101D23882}"/>
                  </a:ext>
                </a:extLst>
              </p:cNvPr>
              <p:cNvSpPr/>
              <p:nvPr/>
            </p:nvSpPr>
            <p:spPr bwMode="gray">
              <a:xfrm>
                <a:off x="1186180" y="29222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34" name="Forme libre : forme 2533">
                <a:extLst>
                  <a:ext uri="{FF2B5EF4-FFF2-40B4-BE49-F238E27FC236}">
                    <a16:creationId xmlns:a16="http://schemas.microsoft.com/office/drawing/2014/main" id="{7638B7A8-8FCD-34FA-F5EC-C3021BAC1928}"/>
                  </a:ext>
                </a:extLst>
              </p:cNvPr>
              <p:cNvSpPr/>
              <p:nvPr/>
            </p:nvSpPr>
            <p:spPr bwMode="gray">
              <a:xfrm>
                <a:off x="1136650" y="29222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35" name="Forme libre : forme 2534">
                <a:extLst>
                  <a:ext uri="{FF2B5EF4-FFF2-40B4-BE49-F238E27FC236}">
                    <a16:creationId xmlns:a16="http://schemas.microsoft.com/office/drawing/2014/main" id="{59AE34CA-3B38-72CC-4401-84CEEF3802C4}"/>
                  </a:ext>
                </a:extLst>
              </p:cNvPr>
              <p:cNvSpPr/>
              <p:nvPr/>
            </p:nvSpPr>
            <p:spPr bwMode="gray">
              <a:xfrm>
                <a:off x="1088390" y="29222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36" name="Forme libre : forme 2535">
                <a:extLst>
                  <a:ext uri="{FF2B5EF4-FFF2-40B4-BE49-F238E27FC236}">
                    <a16:creationId xmlns:a16="http://schemas.microsoft.com/office/drawing/2014/main" id="{A73E2B20-1CF1-703B-CD74-02B10A92046B}"/>
                  </a:ext>
                </a:extLst>
              </p:cNvPr>
              <p:cNvSpPr/>
              <p:nvPr/>
            </p:nvSpPr>
            <p:spPr bwMode="gray">
              <a:xfrm>
                <a:off x="7019289" y="28727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37" name="Forme libre : forme 2536">
                <a:extLst>
                  <a:ext uri="{FF2B5EF4-FFF2-40B4-BE49-F238E27FC236}">
                    <a16:creationId xmlns:a16="http://schemas.microsoft.com/office/drawing/2014/main" id="{98930664-61DF-888E-5CA1-F697C02AB1B3}"/>
                  </a:ext>
                </a:extLst>
              </p:cNvPr>
              <p:cNvSpPr/>
              <p:nvPr/>
            </p:nvSpPr>
            <p:spPr bwMode="gray">
              <a:xfrm>
                <a:off x="6969759" y="28727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38" name="Forme libre : forme 2537">
                <a:extLst>
                  <a:ext uri="{FF2B5EF4-FFF2-40B4-BE49-F238E27FC236}">
                    <a16:creationId xmlns:a16="http://schemas.microsoft.com/office/drawing/2014/main" id="{2A82526C-73C9-84BB-FF50-67B6951329A9}"/>
                  </a:ext>
                </a:extLst>
              </p:cNvPr>
              <p:cNvSpPr/>
              <p:nvPr/>
            </p:nvSpPr>
            <p:spPr bwMode="gray">
              <a:xfrm>
                <a:off x="6871969" y="28727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39" name="Forme libre : forme 2538">
                <a:extLst>
                  <a:ext uri="{FF2B5EF4-FFF2-40B4-BE49-F238E27FC236}">
                    <a16:creationId xmlns:a16="http://schemas.microsoft.com/office/drawing/2014/main" id="{43244877-0C43-D049-B102-31623B35373F}"/>
                  </a:ext>
                </a:extLst>
              </p:cNvPr>
              <p:cNvSpPr/>
              <p:nvPr/>
            </p:nvSpPr>
            <p:spPr bwMode="gray">
              <a:xfrm>
                <a:off x="6822439" y="28727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40" name="Forme libre : forme 2539">
                <a:extLst>
                  <a:ext uri="{FF2B5EF4-FFF2-40B4-BE49-F238E27FC236}">
                    <a16:creationId xmlns:a16="http://schemas.microsoft.com/office/drawing/2014/main" id="{38F1A909-A12B-D9B6-249B-AE92C435B382}"/>
                  </a:ext>
                </a:extLst>
              </p:cNvPr>
              <p:cNvSpPr/>
              <p:nvPr/>
            </p:nvSpPr>
            <p:spPr bwMode="gray">
              <a:xfrm>
                <a:off x="6774180" y="28727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41" name="Forme libre : forme 2540">
                <a:extLst>
                  <a:ext uri="{FF2B5EF4-FFF2-40B4-BE49-F238E27FC236}">
                    <a16:creationId xmlns:a16="http://schemas.microsoft.com/office/drawing/2014/main" id="{07A0170C-CDC6-599A-0938-882FE9C9661F}"/>
                  </a:ext>
                </a:extLst>
              </p:cNvPr>
              <p:cNvSpPr/>
              <p:nvPr/>
            </p:nvSpPr>
            <p:spPr bwMode="gray">
              <a:xfrm>
                <a:off x="6724650" y="28727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42" name="Forme libre : forme 2541">
                <a:extLst>
                  <a:ext uri="{FF2B5EF4-FFF2-40B4-BE49-F238E27FC236}">
                    <a16:creationId xmlns:a16="http://schemas.microsoft.com/office/drawing/2014/main" id="{7E3E2518-9000-8890-5E8B-ECD6B84C8B88}"/>
                  </a:ext>
                </a:extLst>
              </p:cNvPr>
              <p:cNvSpPr/>
              <p:nvPr/>
            </p:nvSpPr>
            <p:spPr bwMode="gray">
              <a:xfrm>
                <a:off x="6675119" y="28727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43" name="Forme libre : forme 2542">
                <a:extLst>
                  <a:ext uri="{FF2B5EF4-FFF2-40B4-BE49-F238E27FC236}">
                    <a16:creationId xmlns:a16="http://schemas.microsoft.com/office/drawing/2014/main" id="{0F66CCB8-443C-8740-74F3-7F3D464AF308}"/>
                  </a:ext>
                </a:extLst>
              </p:cNvPr>
              <p:cNvSpPr/>
              <p:nvPr/>
            </p:nvSpPr>
            <p:spPr bwMode="gray">
              <a:xfrm>
                <a:off x="6626859" y="28727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44" name="Forme libre : forme 2543">
                <a:extLst>
                  <a:ext uri="{FF2B5EF4-FFF2-40B4-BE49-F238E27FC236}">
                    <a16:creationId xmlns:a16="http://schemas.microsoft.com/office/drawing/2014/main" id="{8A58BC83-BA95-0914-5A49-4AED608B7069}"/>
                  </a:ext>
                </a:extLst>
              </p:cNvPr>
              <p:cNvSpPr/>
              <p:nvPr/>
            </p:nvSpPr>
            <p:spPr bwMode="gray">
              <a:xfrm>
                <a:off x="6577330" y="28727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45" name="Forme libre : forme 2544">
                <a:extLst>
                  <a:ext uri="{FF2B5EF4-FFF2-40B4-BE49-F238E27FC236}">
                    <a16:creationId xmlns:a16="http://schemas.microsoft.com/office/drawing/2014/main" id="{1876F363-F2B3-76C2-4939-DD8465CA7E84}"/>
                  </a:ext>
                </a:extLst>
              </p:cNvPr>
              <p:cNvSpPr/>
              <p:nvPr/>
            </p:nvSpPr>
            <p:spPr bwMode="gray">
              <a:xfrm>
                <a:off x="6529069" y="28727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46" name="Forme libre : forme 2545">
                <a:extLst>
                  <a:ext uri="{FF2B5EF4-FFF2-40B4-BE49-F238E27FC236}">
                    <a16:creationId xmlns:a16="http://schemas.microsoft.com/office/drawing/2014/main" id="{89F69604-C9D5-9A07-AA5A-EEB20032202D}"/>
                  </a:ext>
                </a:extLst>
              </p:cNvPr>
              <p:cNvSpPr/>
              <p:nvPr/>
            </p:nvSpPr>
            <p:spPr bwMode="gray">
              <a:xfrm>
                <a:off x="6479540" y="28727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47" name="Forme libre : forme 2546">
                <a:extLst>
                  <a:ext uri="{FF2B5EF4-FFF2-40B4-BE49-F238E27FC236}">
                    <a16:creationId xmlns:a16="http://schemas.microsoft.com/office/drawing/2014/main" id="{B20594BD-B534-7058-0960-3F2BB8E9814A}"/>
                  </a:ext>
                </a:extLst>
              </p:cNvPr>
              <p:cNvSpPr/>
              <p:nvPr/>
            </p:nvSpPr>
            <p:spPr bwMode="gray">
              <a:xfrm>
                <a:off x="643001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48" name="Forme libre : forme 2547">
                <a:extLst>
                  <a:ext uri="{FF2B5EF4-FFF2-40B4-BE49-F238E27FC236}">
                    <a16:creationId xmlns:a16="http://schemas.microsoft.com/office/drawing/2014/main" id="{08F0DB31-9341-AF03-D380-F020DB08A2FF}"/>
                  </a:ext>
                </a:extLst>
              </p:cNvPr>
              <p:cNvSpPr/>
              <p:nvPr/>
            </p:nvSpPr>
            <p:spPr bwMode="gray">
              <a:xfrm>
                <a:off x="638175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49" name="Forme libre : forme 2548">
                <a:extLst>
                  <a:ext uri="{FF2B5EF4-FFF2-40B4-BE49-F238E27FC236}">
                    <a16:creationId xmlns:a16="http://schemas.microsoft.com/office/drawing/2014/main" id="{71BE16BA-2200-6075-FCF9-FC8BA0799FB1}"/>
                  </a:ext>
                </a:extLst>
              </p:cNvPr>
              <p:cNvSpPr/>
              <p:nvPr/>
            </p:nvSpPr>
            <p:spPr bwMode="gray">
              <a:xfrm>
                <a:off x="633222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50" name="Forme libre : forme 2549">
                <a:extLst>
                  <a:ext uri="{FF2B5EF4-FFF2-40B4-BE49-F238E27FC236}">
                    <a16:creationId xmlns:a16="http://schemas.microsoft.com/office/drawing/2014/main" id="{6B45285A-7B71-A3CE-EFC2-2E9EBF30BD4F}"/>
                  </a:ext>
                </a:extLst>
              </p:cNvPr>
              <p:cNvSpPr/>
              <p:nvPr/>
            </p:nvSpPr>
            <p:spPr bwMode="gray">
              <a:xfrm>
                <a:off x="628396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51" name="Forme libre : forme 2550">
                <a:extLst>
                  <a:ext uri="{FF2B5EF4-FFF2-40B4-BE49-F238E27FC236}">
                    <a16:creationId xmlns:a16="http://schemas.microsoft.com/office/drawing/2014/main" id="{041941BF-7249-3FE0-B2C3-B58FBC198FF1}"/>
                  </a:ext>
                </a:extLst>
              </p:cNvPr>
              <p:cNvSpPr/>
              <p:nvPr/>
            </p:nvSpPr>
            <p:spPr bwMode="gray">
              <a:xfrm>
                <a:off x="623443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52" name="Forme libre : forme 2551">
                <a:extLst>
                  <a:ext uri="{FF2B5EF4-FFF2-40B4-BE49-F238E27FC236}">
                    <a16:creationId xmlns:a16="http://schemas.microsoft.com/office/drawing/2014/main" id="{E5EA923D-DAE4-4881-8564-204D26DDA818}"/>
                  </a:ext>
                </a:extLst>
              </p:cNvPr>
              <p:cNvSpPr/>
              <p:nvPr/>
            </p:nvSpPr>
            <p:spPr bwMode="gray">
              <a:xfrm>
                <a:off x="618490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53" name="Forme libre : forme 2552">
                <a:extLst>
                  <a:ext uri="{FF2B5EF4-FFF2-40B4-BE49-F238E27FC236}">
                    <a16:creationId xmlns:a16="http://schemas.microsoft.com/office/drawing/2014/main" id="{AFFE1A72-4411-5970-F490-282B9E5B4457}"/>
                  </a:ext>
                </a:extLst>
              </p:cNvPr>
              <p:cNvSpPr/>
              <p:nvPr/>
            </p:nvSpPr>
            <p:spPr bwMode="gray">
              <a:xfrm>
                <a:off x="613664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54" name="Forme libre : forme 2553">
                <a:extLst>
                  <a:ext uri="{FF2B5EF4-FFF2-40B4-BE49-F238E27FC236}">
                    <a16:creationId xmlns:a16="http://schemas.microsoft.com/office/drawing/2014/main" id="{E46F517D-CC01-FBAA-CFE5-9FED87676409}"/>
                  </a:ext>
                </a:extLst>
              </p:cNvPr>
              <p:cNvSpPr/>
              <p:nvPr/>
            </p:nvSpPr>
            <p:spPr bwMode="gray">
              <a:xfrm>
                <a:off x="608711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55" name="Forme libre : forme 2554">
                <a:extLst>
                  <a:ext uri="{FF2B5EF4-FFF2-40B4-BE49-F238E27FC236}">
                    <a16:creationId xmlns:a16="http://schemas.microsoft.com/office/drawing/2014/main" id="{78A6C0FC-13B4-7250-5023-929B4C705E42}"/>
                  </a:ext>
                </a:extLst>
              </p:cNvPr>
              <p:cNvSpPr/>
              <p:nvPr/>
            </p:nvSpPr>
            <p:spPr bwMode="gray">
              <a:xfrm>
                <a:off x="603885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56" name="Forme libre : forme 2555">
                <a:extLst>
                  <a:ext uri="{FF2B5EF4-FFF2-40B4-BE49-F238E27FC236}">
                    <a16:creationId xmlns:a16="http://schemas.microsoft.com/office/drawing/2014/main" id="{ABD62AB7-7BDC-97B8-DE87-C085F95F9B70}"/>
                  </a:ext>
                </a:extLst>
              </p:cNvPr>
              <p:cNvSpPr/>
              <p:nvPr/>
            </p:nvSpPr>
            <p:spPr bwMode="gray">
              <a:xfrm>
                <a:off x="598932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57" name="Forme libre : forme 2556">
                <a:extLst>
                  <a:ext uri="{FF2B5EF4-FFF2-40B4-BE49-F238E27FC236}">
                    <a16:creationId xmlns:a16="http://schemas.microsoft.com/office/drawing/2014/main" id="{E2867353-3D29-6857-462A-B0FADAEC9A4B}"/>
                  </a:ext>
                </a:extLst>
              </p:cNvPr>
              <p:cNvSpPr/>
              <p:nvPr/>
            </p:nvSpPr>
            <p:spPr bwMode="gray">
              <a:xfrm>
                <a:off x="594106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58" name="Forme libre : forme 2557">
                <a:extLst>
                  <a:ext uri="{FF2B5EF4-FFF2-40B4-BE49-F238E27FC236}">
                    <a16:creationId xmlns:a16="http://schemas.microsoft.com/office/drawing/2014/main" id="{B7693975-9387-657E-B7D3-71EE1B24CA02}"/>
                  </a:ext>
                </a:extLst>
              </p:cNvPr>
              <p:cNvSpPr/>
              <p:nvPr/>
            </p:nvSpPr>
            <p:spPr bwMode="gray">
              <a:xfrm>
                <a:off x="589153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59" name="Forme libre : forme 2558">
                <a:extLst>
                  <a:ext uri="{FF2B5EF4-FFF2-40B4-BE49-F238E27FC236}">
                    <a16:creationId xmlns:a16="http://schemas.microsoft.com/office/drawing/2014/main" id="{4200C2EB-96AD-A02F-42FB-0E119EB8735B}"/>
                  </a:ext>
                </a:extLst>
              </p:cNvPr>
              <p:cNvSpPr/>
              <p:nvPr/>
            </p:nvSpPr>
            <p:spPr bwMode="gray">
              <a:xfrm>
                <a:off x="584200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60" name="Forme libre : forme 2559">
                <a:extLst>
                  <a:ext uri="{FF2B5EF4-FFF2-40B4-BE49-F238E27FC236}">
                    <a16:creationId xmlns:a16="http://schemas.microsoft.com/office/drawing/2014/main" id="{F135B356-8795-10C1-8F57-077CB4D74DAA}"/>
                  </a:ext>
                </a:extLst>
              </p:cNvPr>
              <p:cNvSpPr/>
              <p:nvPr/>
            </p:nvSpPr>
            <p:spPr bwMode="gray">
              <a:xfrm>
                <a:off x="579374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61" name="Forme libre : forme 2560">
                <a:extLst>
                  <a:ext uri="{FF2B5EF4-FFF2-40B4-BE49-F238E27FC236}">
                    <a16:creationId xmlns:a16="http://schemas.microsoft.com/office/drawing/2014/main" id="{37E31642-CB18-42FB-AC28-35666C496DE7}"/>
                  </a:ext>
                </a:extLst>
              </p:cNvPr>
              <p:cNvSpPr/>
              <p:nvPr/>
            </p:nvSpPr>
            <p:spPr bwMode="gray">
              <a:xfrm>
                <a:off x="574421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62" name="Forme libre : forme 2561">
                <a:extLst>
                  <a:ext uri="{FF2B5EF4-FFF2-40B4-BE49-F238E27FC236}">
                    <a16:creationId xmlns:a16="http://schemas.microsoft.com/office/drawing/2014/main" id="{E3082564-796A-A34E-F4F3-8A47481E5CF9}"/>
                  </a:ext>
                </a:extLst>
              </p:cNvPr>
              <p:cNvSpPr/>
              <p:nvPr/>
            </p:nvSpPr>
            <p:spPr bwMode="gray">
              <a:xfrm>
                <a:off x="569595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63" name="Forme libre : forme 2562">
                <a:extLst>
                  <a:ext uri="{FF2B5EF4-FFF2-40B4-BE49-F238E27FC236}">
                    <a16:creationId xmlns:a16="http://schemas.microsoft.com/office/drawing/2014/main" id="{F1B18911-A9F3-39AE-3479-25970C11CEC7}"/>
                  </a:ext>
                </a:extLst>
              </p:cNvPr>
              <p:cNvSpPr/>
              <p:nvPr/>
            </p:nvSpPr>
            <p:spPr bwMode="gray">
              <a:xfrm>
                <a:off x="564642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64" name="Forme libre : forme 2563">
                <a:extLst>
                  <a:ext uri="{FF2B5EF4-FFF2-40B4-BE49-F238E27FC236}">
                    <a16:creationId xmlns:a16="http://schemas.microsoft.com/office/drawing/2014/main" id="{3AC01D80-00E4-5830-40E0-34DF70D4BB39}"/>
                  </a:ext>
                </a:extLst>
              </p:cNvPr>
              <p:cNvSpPr/>
              <p:nvPr/>
            </p:nvSpPr>
            <p:spPr bwMode="gray">
              <a:xfrm>
                <a:off x="559689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65" name="Forme libre : forme 2564">
                <a:extLst>
                  <a:ext uri="{FF2B5EF4-FFF2-40B4-BE49-F238E27FC236}">
                    <a16:creationId xmlns:a16="http://schemas.microsoft.com/office/drawing/2014/main" id="{03070D48-F1B3-19C4-B413-3B3C24A19F7E}"/>
                  </a:ext>
                </a:extLst>
              </p:cNvPr>
              <p:cNvSpPr/>
              <p:nvPr/>
            </p:nvSpPr>
            <p:spPr bwMode="gray">
              <a:xfrm>
                <a:off x="554863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66" name="Forme libre : forme 2565">
                <a:extLst>
                  <a:ext uri="{FF2B5EF4-FFF2-40B4-BE49-F238E27FC236}">
                    <a16:creationId xmlns:a16="http://schemas.microsoft.com/office/drawing/2014/main" id="{6FBE652F-AE79-C882-631B-2A5B0C3FAB2F}"/>
                  </a:ext>
                </a:extLst>
              </p:cNvPr>
              <p:cNvSpPr/>
              <p:nvPr/>
            </p:nvSpPr>
            <p:spPr bwMode="gray">
              <a:xfrm>
                <a:off x="549910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67" name="Forme libre : forme 2566">
                <a:extLst>
                  <a:ext uri="{FF2B5EF4-FFF2-40B4-BE49-F238E27FC236}">
                    <a16:creationId xmlns:a16="http://schemas.microsoft.com/office/drawing/2014/main" id="{9FA2FD08-8E56-6AA7-03BE-CD4C5C94C306}"/>
                  </a:ext>
                </a:extLst>
              </p:cNvPr>
              <p:cNvSpPr/>
              <p:nvPr/>
            </p:nvSpPr>
            <p:spPr bwMode="gray">
              <a:xfrm>
                <a:off x="545084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68" name="Forme libre : forme 2567">
                <a:extLst>
                  <a:ext uri="{FF2B5EF4-FFF2-40B4-BE49-F238E27FC236}">
                    <a16:creationId xmlns:a16="http://schemas.microsoft.com/office/drawing/2014/main" id="{762C7FA6-F68D-67D3-A466-0C0402D7F4E2}"/>
                  </a:ext>
                </a:extLst>
              </p:cNvPr>
              <p:cNvSpPr/>
              <p:nvPr/>
            </p:nvSpPr>
            <p:spPr bwMode="gray">
              <a:xfrm>
                <a:off x="540131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69" name="Forme libre : forme 2568">
                <a:extLst>
                  <a:ext uri="{FF2B5EF4-FFF2-40B4-BE49-F238E27FC236}">
                    <a16:creationId xmlns:a16="http://schemas.microsoft.com/office/drawing/2014/main" id="{4FF568D6-0DA8-2714-FA73-92C0F5790AE9}"/>
                  </a:ext>
                </a:extLst>
              </p:cNvPr>
              <p:cNvSpPr/>
              <p:nvPr/>
            </p:nvSpPr>
            <p:spPr bwMode="gray">
              <a:xfrm>
                <a:off x="535178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70" name="Forme libre : forme 2569">
                <a:extLst>
                  <a:ext uri="{FF2B5EF4-FFF2-40B4-BE49-F238E27FC236}">
                    <a16:creationId xmlns:a16="http://schemas.microsoft.com/office/drawing/2014/main" id="{85C846F2-E6A0-BA36-1DF8-8E34FE1D31D2}"/>
                  </a:ext>
                </a:extLst>
              </p:cNvPr>
              <p:cNvSpPr/>
              <p:nvPr/>
            </p:nvSpPr>
            <p:spPr bwMode="gray">
              <a:xfrm>
                <a:off x="530352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71" name="Forme libre : forme 2570">
                <a:extLst>
                  <a:ext uri="{FF2B5EF4-FFF2-40B4-BE49-F238E27FC236}">
                    <a16:creationId xmlns:a16="http://schemas.microsoft.com/office/drawing/2014/main" id="{C1B488F2-F696-B4D5-16A4-4A6BFD58C56F}"/>
                  </a:ext>
                </a:extLst>
              </p:cNvPr>
              <p:cNvSpPr/>
              <p:nvPr/>
            </p:nvSpPr>
            <p:spPr bwMode="gray">
              <a:xfrm>
                <a:off x="525399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72" name="Forme libre : forme 2571">
                <a:extLst>
                  <a:ext uri="{FF2B5EF4-FFF2-40B4-BE49-F238E27FC236}">
                    <a16:creationId xmlns:a16="http://schemas.microsoft.com/office/drawing/2014/main" id="{F1519711-4EAE-3D22-3439-57537D652CBD}"/>
                  </a:ext>
                </a:extLst>
              </p:cNvPr>
              <p:cNvSpPr/>
              <p:nvPr/>
            </p:nvSpPr>
            <p:spPr bwMode="gray">
              <a:xfrm>
                <a:off x="520573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73" name="Forme libre : forme 2572">
                <a:extLst>
                  <a:ext uri="{FF2B5EF4-FFF2-40B4-BE49-F238E27FC236}">
                    <a16:creationId xmlns:a16="http://schemas.microsoft.com/office/drawing/2014/main" id="{2479187C-C11E-797D-B933-84D4BE67B67E}"/>
                  </a:ext>
                </a:extLst>
              </p:cNvPr>
              <p:cNvSpPr/>
              <p:nvPr/>
            </p:nvSpPr>
            <p:spPr bwMode="gray">
              <a:xfrm>
                <a:off x="515620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74" name="Forme libre : forme 2573">
                <a:extLst>
                  <a:ext uri="{FF2B5EF4-FFF2-40B4-BE49-F238E27FC236}">
                    <a16:creationId xmlns:a16="http://schemas.microsoft.com/office/drawing/2014/main" id="{00AEE67C-82C1-DAB8-F360-FB44DEC17B95}"/>
                  </a:ext>
                </a:extLst>
              </p:cNvPr>
              <p:cNvSpPr/>
              <p:nvPr/>
            </p:nvSpPr>
            <p:spPr bwMode="gray">
              <a:xfrm>
                <a:off x="510667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75" name="Forme libre : forme 2574">
                <a:extLst>
                  <a:ext uri="{FF2B5EF4-FFF2-40B4-BE49-F238E27FC236}">
                    <a16:creationId xmlns:a16="http://schemas.microsoft.com/office/drawing/2014/main" id="{479781A8-8F2E-522F-3D41-AB7A188F23DF}"/>
                  </a:ext>
                </a:extLst>
              </p:cNvPr>
              <p:cNvSpPr/>
              <p:nvPr/>
            </p:nvSpPr>
            <p:spPr bwMode="gray">
              <a:xfrm>
                <a:off x="505841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76" name="Forme libre : forme 2575">
                <a:extLst>
                  <a:ext uri="{FF2B5EF4-FFF2-40B4-BE49-F238E27FC236}">
                    <a16:creationId xmlns:a16="http://schemas.microsoft.com/office/drawing/2014/main" id="{F29F6BEA-2031-3B8E-BD56-64F9C02794E4}"/>
                  </a:ext>
                </a:extLst>
              </p:cNvPr>
              <p:cNvSpPr/>
              <p:nvPr/>
            </p:nvSpPr>
            <p:spPr bwMode="gray">
              <a:xfrm>
                <a:off x="500888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77" name="Forme libre : forme 2576">
                <a:extLst>
                  <a:ext uri="{FF2B5EF4-FFF2-40B4-BE49-F238E27FC236}">
                    <a16:creationId xmlns:a16="http://schemas.microsoft.com/office/drawing/2014/main" id="{C6E52DFD-BAF9-9B48-CC20-02789E66BF6B}"/>
                  </a:ext>
                </a:extLst>
              </p:cNvPr>
              <p:cNvSpPr/>
              <p:nvPr/>
            </p:nvSpPr>
            <p:spPr bwMode="gray">
              <a:xfrm>
                <a:off x="496062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78" name="Forme libre : forme 2577">
                <a:extLst>
                  <a:ext uri="{FF2B5EF4-FFF2-40B4-BE49-F238E27FC236}">
                    <a16:creationId xmlns:a16="http://schemas.microsoft.com/office/drawing/2014/main" id="{E4E75664-F22A-F1E3-2584-9C7C8CC79AA8}"/>
                  </a:ext>
                </a:extLst>
              </p:cNvPr>
              <p:cNvSpPr/>
              <p:nvPr/>
            </p:nvSpPr>
            <p:spPr bwMode="gray">
              <a:xfrm>
                <a:off x="491109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79" name="Forme libre : forme 2578">
                <a:extLst>
                  <a:ext uri="{FF2B5EF4-FFF2-40B4-BE49-F238E27FC236}">
                    <a16:creationId xmlns:a16="http://schemas.microsoft.com/office/drawing/2014/main" id="{D9410E8B-7160-0306-9198-842297521EA1}"/>
                  </a:ext>
                </a:extLst>
              </p:cNvPr>
              <p:cNvSpPr/>
              <p:nvPr/>
            </p:nvSpPr>
            <p:spPr bwMode="gray">
              <a:xfrm>
                <a:off x="486156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80" name="Forme libre : forme 2579">
                <a:extLst>
                  <a:ext uri="{FF2B5EF4-FFF2-40B4-BE49-F238E27FC236}">
                    <a16:creationId xmlns:a16="http://schemas.microsoft.com/office/drawing/2014/main" id="{4C322867-892C-5F13-9F77-DBC9679113D7}"/>
                  </a:ext>
                </a:extLst>
              </p:cNvPr>
              <p:cNvSpPr/>
              <p:nvPr/>
            </p:nvSpPr>
            <p:spPr bwMode="gray">
              <a:xfrm>
                <a:off x="481330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81" name="Forme libre : forme 2580">
                <a:extLst>
                  <a:ext uri="{FF2B5EF4-FFF2-40B4-BE49-F238E27FC236}">
                    <a16:creationId xmlns:a16="http://schemas.microsoft.com/office/drawing/2014/main" id="{869E43D0-E885-849A-878C-3B16E927C918}"/>
                  </a:ext>
                </a:extLst>
              </p:cNvPr>
              <p:cNvSpPr/>
              <p:nvPr/>
            </p:nvSpPr>
            <p:spPr bwMode="gray">
              <a:xfrm>
                <a:off x="476377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82" name="Forme libre : forme 2581">
                <a:extLst>
                  <a:ext uri="{FF2B5EF4-FFF2-40B4-BE49-F238E27FC236}">
                    <a16:creationId xmlns:a16="http://schemas.microsoft.com/office/drawing/2014/main" id="{EF41F614-3D9E-263F-22E5-C25DB51115FF}"/>
                  </a:ext>
                </a:extLst>
              </p:cNvPr>
              <p:cNvSpPr/>
              <p:nvPr/>
            </p:nvSpPr>
            <p:spPr bwMode="gray">
              <a:xfrm>
                <a:off x="471551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83" name="Forme libre : forme 2582">
                <a:extLst>
                  <a:ext uri="{FF2B5EF4-FFF2-40B4-BE49-F238E27FC236}">
                    <a16:creationId xmlns:a16="http://schemas.microsoft.com/office/drawing/2014/main" id="{60B9615C-379B-DF5F-346D-CDBB6AF9E088}"/>
                  </a:ext>
                </a:extLst>
              </p:cNvPr>
              <p:cNvSpPr/>
              <p:nvPr/>
            </p:nvSpPr>
            <p:spPr bwMode="gray">
              <a:xfrm>
                <a:off x="466598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84" name="Forme libre : forme 2583">
                <a:extLst>
                  <a:ext uri="{FF2B5EF4-FFF2-40B4-BE49-F238E27FC236}">
                    <a16:creationId xmlns:a16="http://schemas.microsoft.com/office/drawing/2014/main" id="{DAF1F5AA-6D88-521E-F8BE-3EC826AA112F}"/>
                  </a:ext>
                </a:extLst>
              </p:cNvPr>
              <p:cNvSpPr/>
              <p:nvPr/>
            </p:nvSpPr>
            <p:spPr bwMode="gray">
              <a:xfrm>
                <a:off x="461772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85" name="Forme libre : forme 2584">
                <a:extLst>
                  <a:ext uri="{FF2B5EF4-FFF2-40B4-BE49-F238E27FC236}">
                    <a16:creationId xmlns:a16="http://schemas.microsoft.com/office/drawing/2014/main" id="{C0FD5BFE-519F-FDC8-4A08-259DD887B78C}"/>
                  </a:ext>
                </a:extLst>
              </p:cNvPr>
              <p:cNvSpPr/>
              <p:nvPr/>
            </p:nvSpPr>
            <p:spPr bwMode="gray">
              <a:xfrm>
                <a:off x="456819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86" name="Forme libre : forme 2585">
                <a:extLst>
                  <a:ext uri="{FF2B5EF4-FFF2-40B4-BE49-F238E27FC236}">
                    <a16:creationId xmlns:a16="http://schemas.microsoft.com/office/drawing/2014/main" id="{ECAB9F42-83EC-31BB-E56B-3F80C81B1A23}"/>
                  </a:ext>
                </a:extLst>
              </p:cNvPr>
              <p:cNvSpPr/>
              <p:nvPr/>
            </p:nvSpPr>
            <p:spPr bwMode="gray">
              <a:xfrm>
                <a:off x="451866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87" name="Forme libre : forme 2586">
                <a:extLst>
                  <a:ext uri="{FF2B5EF4-FFF2-40B4-BE49-F238E27FC236}">
                    <a16:creationId xmlns:a16="http://schemas.microsoft.com/office/drawing/2014/main" id="{2B6069B5-F380-A2C1-C0EE-05256906EB06}"/>
                  </a:ext>
                </a:extLst>
              </p:cNvPr>
              <p:cNvSpPr/>
              <p:nvPr/>
            </p:nvSpPr>
            <p:spPr bwMode="gray">
              <a:xfrm>
                <a:off x="447040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88" name="Forme libre : forme 2587">
                <a:extLst>
                  <a:ext uri="{FF2B5EF4-FFF2-40B4-BE49-F238E27FC236}">
                    <a16:creationId xmlns:a16="http://schemas.microsoft.com/office/drawing/2014/main" id="{FCF1BC81-28C8-126F-D472-4B48DDAD3C56}"/>
                  </a:ext>
                </a:extLst>
              </p:cNvPr>
              <p:cNvSpPr/>
              <p:nvPr/>
            </p:nvSpPr>
            <p:spPr bwMode="gray">
              <a:xfrm>
                <a:off x="442087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89" name="Forme libre : forme 2588">
                <a:extLst>
                  <a:ext uri="{FF2B5EF4-FFF2-40B4-BE49-F238E27FC236}">
                    <a16:creationId xmlns:a16="http://schemas.microsoft.com/office/drawing/2014/main" id="{43787220-E780-F60B-620D-0E9E2A460A59}"/>
                  </a:ext>
                </a:extLst>
              </p:cNvPr>
              <p:cNvSpPr/>
              <p:nvPr/>
            </p:nvSpPr>
            <p:spPr bwMode="gray">
              <a:xfrm>
                <a:off x="437261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90" name="Forme libre : forme 2589">
                <a:extLst>
                  <a:ext uri="{FF2B5EF4-FFF2-40B4-BE49-F238E27FC236}">
                    <a16:creationId xmlns:a16="http://schemas.microsoft.com/office/drawing/2014/main" id="{99E2BDD5-2ABB-F13D-C221-72A586C3FD77}"/>
                  </a:ext>
                </a:extLst>
              </p:cNvPr>
              <p:cNvSpPr/>
              <p:nvPr/>
            </p:nvSpPr>
            <p:spPr bwMode="gray">
              <a:xfrm>
                <a:off x="432308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91" name="Forme libre : forme 2590">
                <a:extLst>
                  <a:ext uri="{FF2B5EF4-FFF2-40B4-BE49-F238E27FC236}">
                    <a16:creationId xmlns:a16="http://schemas.microsoft.com/office/drawing/2014/main" id="{7A329B49-D084-E8FA-D098-14E24C94DDEE}"/>
                  </a:ext>
                </a:extLst>
              </p:cNvPr>
              <p:cNvSpPr/>
              <p:nvPr/>
            </p:nvSpPr>
            <p:spPr bwMode="gray">
              <a:xfrm>
                <a:off x="427355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92" name="Forme libre : forme 2591">
                <a:extLst>
                  <a:ext uri="{FF2B5EF4-FFF2-40B4-BE49-F238E27FC236}">
                    <a16:creationId xmlns:a16="http://schemas.microsoft.com/office/drawing/2014/main" id="{08A5F4AA-CDED-0FD7-D748-3C377FF292BE}"/>
                  </a:ext>
                </a:extLst>
              </p:cNvPr>
              <p:cNvSpPr/>
              <p:nvPr/>
            </p:nvSpPr>
            <p:spPr bwMode="gray">
              <a:xfrm>
                <a:off x="422529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93" name="Forme libre : forme 2592">
                <a:extLst>
                  <a:ext uri="{FF2B5EF4-FFF2-40B4-BE49-F238E27FC236}">
                    <a16:creationId xmlns:a16="http://schemas.microsoft.com/office/drawing/2014/main" id="{B75820B7-0BA2-823C-39EF-056728C977DC}"/>
                  </a:ext>
                </a:extLst>
              </p:cNvPr>
              <p:cNvSpPr/>
              <p:nvPr/>
            </p:nvSpPr>
            <p:spPr bwMode="gray">
              <a:xfrm>
                <a:off x="417576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94" name="Forme libre : forme 2593">
                <a:extLst>
                  <a:ext uri="{FF2B5EF4-FFF2-40B4-BE49-F238E27FC236}">
                    <a16:creationId xmlns:a16="http://schemas.microsoft.com/office/drawing/2014/main" id="{91106D5D-52C9-DFCF-B7DF-D4490EA74B4F}"/>
                  </a:ext>
                </a:extLst>
              </p:cNvPr>
              <p:cNvSpPr/>
              <p:nvPr/>
            </p:nvSpPr>
            <p:spPr bwMode="gray">
              <a:xfrm>
                <a:off x="412750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95" name="Forme libre : forme 2594">
                <a:extLst>
                  <a:ext uri="{FF2B5EF4-FFF2-40B4-BE49-F238E27FC236}">
                    <a16:creationId xmlns:a16="http://schemas.microsoft.com/office/drawing/2014/main" id="{5385C3E9-1FC8-F398-6EF7-CFD01F524E33}"/>
                  </a:ext>
                </a:extLst>
              </p:cNvPr>
              <p:cNvSpPr/>
              <p:nvPr/>
            </p:nvSpPr>
            <p:spPr bwMode="gray">
              <a:xfrm>
                <a:off x="407797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96" name="Forme libre : forme 2595">
                <a:extLst>
                  <a:ext uri="{FF2B5EF4-FFF2-40B4-BE49-F238E27FC236}">
                    <a16:creationId xmlns:a16="http://schemas.microsoft.com/office/drawing/2014/main" id="{21B462D7-5439-A97D-E863-D567A51430C2}"/>
                  </a:ext>
                </a:extLst>
              </p:cNvPr>
              <p:cNvSpPr/>
              <p:nvPr/>
            </p:nvSpPr>
            <p:spPr bwMode="gray">
              <a:xfrm>
                <a:off x="402844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97" name="Forme libre : forme 2596">
                <a:extLst>
                  <a:ext uri="{FF2B5EF4-FFF2-40B4-BE49-F238E27FC236}">
                    <a16:creationId xmlns:a16="http://schemas.microsoft.com/office/drawing/2014/main" id="{6D0C0BED-E940-A466-57F6-1D16C0DCF56D}"/>
                  </a:ext>
                </a:extLst>
              </p:cNvPr>
              <p:cNvSpPr/>
              <p:nvPr/>
            </p:nvSpPr>
            <p:spPr bwMode="gray">
              <a:xfrm>
                <a:off x="398018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98" name="Forme libre : forme 2597">
                <a:extLst>
                  <a:ext uri="{FF2B5EF4-FFF2-40B4-BE49-F238E27FC236}">
                    <a16:creationId xmlns:a16="http://schemas.microsoft.com/office/drawing/2014/main" id="{6D59E2AC-76D1-A735-9A95-FCA2DF76A2E6}"/>
                  </a:ext>
                </a:extLst>
              </p:cNvPr>
              <p:cNvSpPr/>
              <p:nvPr/>
            </p:nvSpPr>
            <p:spPr bwMode="gray">
              <a:xfrm>
                <a:off x="393065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99" name="Forme libre : forme 2598">
                <a:extLst>
                  <a:ext uri="{FF2B5EF4-FFF2-40B4-BE49-F238E27FC236}">
                    <a16:creationId xmlns:a16="http://schemas.microsoft.com/office/drawing/2014/main" id="{0CFA47E2-AD24-C4C3-B0D2-82F661833EC2}"/>
                  </a:ext>
                </a:extLst>
              </p:cNvPr>
              <p:cNvSpPr/>
              <p:nvPr/>
            </p:nvSpPr>
            <p:spPr bwMode="gray">
              <a:xfrm>
                <a:off x="388239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00" name="Forme libre : forme 2599">
                <a:extLst>
                  <a:ext uri="{FF2B5EF4-FFF2-40B4-BE49-F238E27FC236}">
                    <a16:creationId xmlns:a16="http://schemas.microsoft.com/office/drawing/2014/main" id="{D778127A-C12D-13D3-5FB0-0E3D4FB6D7A4}"/>
                  </a:ext>
                </a:extLst>
              </p:cNvPr>
              <p:cNvSpPr/>
              <p:nvPr/>
            </p:nvSpPr>
            <p:spPr bwMode="gray">
              <a:xfrm>
                <a:off x="383286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01" name="Forme libre : forme 2600">
                <a:extLst>
                  <a:ext uri="{FF2B5EF4-FFF2-40B4-BE49-F238E27FC236}">
                    <a16:creationId xmlns:a16="http://schemas.microsoft.com/office/drawing/2014/main" id="{C3DADC77-1547-FAEB-2948-51F4497BE33A}"/>
                  </a:ext>
                </a:extLst>
              </p:cNvPr>
              <p:cNvSpPr/>
              <p:nvPr/>
            </p:nvSpPr>
            <p:spPr bwMode="gray">
              <a:xfrm>
                <a:off x="250952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02" name="Forme libre : forme 2601">
                <a:extLst>
                  <a:ext uri="{FF2B5EF4-FFF2-40B4-BE49-F238E27FC236}">
                    <a16:creationId xmlns:a16="http://schemas.microsoft.com/office/drawing/2014/main" id="{14430EA0-6EA2-84B7-AB3C-6DAD4688B87A}"/>
                  </a:ext>
                </a:extLst>
              </p:cNvPr>
              <p:cNvSpPr/>
              <p:nvPr/>
            </p:nvSpPr>
            <p:spPr bwMode="gray">
              <a:xfrm>
                <a:off x="245999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03" name="Forme libre : forme 2602">
                <a:extLst>
                  <a:ext uri="{FF2B5EF4-FFF2-40B4-BE49-F238E27FC236}">
                    <a16:creationId xmlns:a16="http://schemas.microsoft.com/office/drawing/2014/main" id="{95D2E595-EB46-E47E-0A75-B5B49CF351B2}"/>
                  </a:ext>
                </a:extLst>
              </p:cNvPr>
              <p:cNvSpPr/>
              <p:nvPr/>
            </p:nvSpPr>
            <p:spPr bwMode="gray">
              <a:xfrm>
                <a:off x="241173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04" name="Forme libre : forme 2603">
                <a:extLst>
                  <a:ext uri="{FF2B5EF4-FFF2-40B4-BE49-F238E27FC236}">
                    <a16:creationId xmlns:a16="http://schemas.microsoft.com/office/drawing/2014/main" id="{C602A47F-41CD-060B-60F7-B27F3F7410FB}"/>
                  </a:ext>
                </a:extLst>
              </p:cNvPr>
              <p:cNvSpPr/>
              <p:nvPr/>
            </p:nvSpPr>
            <p:spPr bwMode="gray">
              <a:xfrm>
                <a:off x="236220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05" name="Forme libre : forme 2604">
                <a:extLst>
                  <a:ext uri="{FF2B5EF4-FFF2-40B4-BE49-F238E27FC236}">
                    <a16:creationId xmlns:a16="http://schemas.microsoft.com/office/drawing/2014/main" id="{EDB43408-96F5-E12E-4028-361AA7AB25A3}"/>
                  </a:ext>
                </a:extLst>
              </p:cNvPr>
              <p:cNvSpPr/>
              <p:nvPr/>
            </p:nvSpPr>
            <p:spPr bwMode="gray">
              <a:xfrm>
                <a:off x="231394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06" name="Forme libre : forme 2605">
                <a:extLst>
                  <a:ext uri="{FF2B5EF4-FFF2-40B4-BE49-F238E27FC236}">
                    <a16:creationId xmlns:a16="http://schemas.microsoft.com/office/drawing/2014/main" id="{BAE97CC6-BC48-BF5E-D5F1-FF61565C4602}"/>
                  </a:ext>
                </a:extLst>
              </p:cNvPr>
              <p:cNvSpPr/>
              <p:nvPr/>
            </p:nvSpPr>
            <p:spPr bwMode="gray">
              <a:xfrm>
                <a:off x="226441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07" name="Forme libre : forme 2606">
                <a:extLst>
                  <a:ext uri="{FF2B5EF4-FFF2-40B4-BE49-F238E27FC236}">
                    <a16:creationId xmlns:a16="http://schemas.microsoft.com/office/drawing/2014/main" id="{214E8FCD-D8EB-6257-687D-822E01BDD0D7}"/>
                  </a:ext>
                </a:extLst>
              </p:cNvPr>
              <p:cNvSpPr/>
              <p:nvPr/>
            </p:nvSpPr>
            <p:spPr bwMode="gray">
              <a:xfrm>
                <a:off x="221488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08" name="Forme libre : forme 2607">
                <a:extLst>
                  <a:ext uri="{FF2B5EF4-FFF2-40B4-BE49-F238E27FC236}">
                    <a16:creationId xmlns:a16="http://schemas.microsoft.com/office/drawing/2014/main" id="{97946D69-1333-8DE0-80C2-574E863135FF}"/>
                  </a:ext>
                </a:extLst>
              </p:cNvPr>
              <p:cNvSpPr/>
              <p:nvPr/>
            </p:nvSpPr>
            <p:spPr bwMode="gray">
              <a:xfrm>
                <a:off x="216662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09" name="Forme libre : forme 2608">
                <a:extLst>
                  <a:ext uri="{FF2B5EF4-FFF2-40B4-BE49-F238E27FC236}">
                    <a16:creationId xmlns:a16="http://schemas.microsoft.com/office/drawing/2014/main" id="{499DD984-AF83-0379-0930-5858F51AB779}"/>
                  </a:ext>
                </a:extLst>
              </p:cNvPr>
              <p:cNvSpPr/>
              <p:nvPr/>
            </p:nvSpPr>
            <p:spPr bwMode="gray">
              <a:xfrm>
                <a:off x="211709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10" name="Forme libre : forme 2609">
                <a:extLst>
                  <a:ext uri="{FF2B5EF4-FFF2-40B4-BE49-F238E27FC236}">
                    <a16:creationId xmlns:a16="http://schemas.microsoft.com/office/drawing/2014/main" id="{A35CB5DA-2522-CB32-F9CF-A785157A9D7A}"/>
                  </a:ext>
                </a:extLst>
              </p:cNvPr>
              <p:cNvSpPr/>
              <p:nvPr/>
            </p:nvSpPr>
            <p:spPr bwMode="gray">
              <a:xfrm>
                <a:off x="206883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11" name="Forme libre : forme 2610">
                <a:extLst>
                  <a:ext uri="{FF2B5EF4-FFF2-40B4-BE49-F238E27FC236}">
                    <a16:creationId xmlns:a16="http://schemas.microsoft.com/office/drawing/2014/main" id="{943162E1-7768-F79F-0ABE-7FB373819AEF}"/>
                  </a:ext>
                </a:extLst>
              </p:cNvPr>
              <p:cNvSpPr/>
              <p:nvPr/>
            </p:nvSpPr>
            <p:spPr bwMode="gray">
              <a:xfrm>
                <a:off x="201930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12" name="Forme libre : forme 2611">
                <a:extLst>
                  <a:ext uri="{FF2B5EF4-FFF2-40B4-BE49-F238E27FC236}">
                    <a16:creationId xmlns:a16="http://schemas.microsoft.com/office/drawing/2014/main" id="{4441EEDB-74EF-A5BE-0CA5-F1FFBF62FA0A}"/>
                  </a:ext>
                </a:extLst>
              </p:cNvPr>
              <p:cNvSpPr/>
              <p:nvPr/>
            </p:nvSpPr>
            <p:spPr bwMode="gray">
              <a:xfrm>
                <a:off x="196977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13" name="Forme libre : forme 2612">
                <a:extLst>
                  <a:ext uri="{FF2B5EF4-FFF2-40B4-BE49-F238E27FC236}">
                    <a16:creationId xmlns:a16="http://schemas.microsoft.com/office/drawing/2014/main" id="{3EA0C0C6-E2B3-A36C-F000-223437C0BD03}"/>
                  </a:ext>
                </a:extLst>
              </p:cNvPr>
              <p:cNvSpPr/>
              <p:nvPr/>
            </p:nvSpPr>
            <p:spPr bwMode="gray">
              <a:xfrm>
                <a:off x="192151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14" name="Forme libre : forme 2613">
                <a:extLst>
                  <a:ext uri="{FF2B5EF4-FFF2-40B4-BE49-F238E27FC236}">
                    <a16:creationId xmlns:a16="http://schemas.microsoft.com/office/drawing/2014/main" id="{D78F5AA5-3C7D-1C21-8271-C406B0275314}"/>
                  </a:ext>
                </a:extLst>
              </p:cNvPr>
              <p:cNvSpPr/>
              <p:nvPr/>
            </p:nvSpPr>
            <p:spPr bwMode="gray">
              <a:xfrm>
                <a:off x="187198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15" name="Forme libre : forme 2614">
                <a:extLst>
                  <a:ext uri="{FF2B5EF4-FFF2-40B4-BE49-F238E27FC236}">
                    <a16:creationId xmlns:a16="http://schemas.microsoft.com/office/drawing/2014/main" id="{CC68BA43-1646-0152-4DB0-901C5E671F71}"/>
                  </a:ext>
                </a:extLst>
              </p:cNvPr>
              <p:cNvSpPr/>
              <p:nvPr/>
            </p:nvSpPr>
            <p:spPr bwMode="gray">
              <a:xfrm>
                <a:off x="182372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16" name="Forme libre : forme 2615">
                <a:extLst>
                  <a:ext uri="{FF2B5EF4-FFF2-40B4-BE49-F238E27FC236}">
                    <a16:creationId xmlns:a16="http://schemas.microsoft.com/office/drawing/2014/main" id="{499DCDDB-A953-3EEF-0C9E-2AFEA744B533}"/>
                  </a:ext>
                </a:extLst>
              </p:cNvPr>
              <p:cNvSpPr/>
              <p:nvPr/>
            </p:nvSpPr>
            <p:spPr bwMode="gray">
              <a:xfrm>
                <a:off x="177419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17" name="Forme libre : forme 2616">
                <a:extLst>
                  <a:ext uri="{FF2B5EF4-FFF2-40B4-BE49-F238E27FC236}">
                    <a16:creationId xmlns:a16="http://schemas.microsoft.com/office/drawing/2014/main" id="{DA190B0A-A32F-BB5F-0D85-9809050F641F}"/>
                  </a:ext>
                </a:extLst>
              </p:cNvPr>
              <p:cNvSpPr/>
              <p:nvPr/>
            </p:nvSpPr>
            <p:spPr bwMode="gray">
              <a:xfrm>
                <a:off x="172593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18" name="Forme libre : forme 2617">
                <a:extLst>
                  <a:ext uri="{FF2B5EF4-FFF2-40B4-BE49-F238E27FC236}">
                    <a16:creationId xmlns:a16="http://schemas.microsoft.com/office/drawing/2014/main" id="{00641F22-3AB7-3266-A00B-D5183DF212CB}"/>
                  </a:ext>
                </a:extLst>
              </p:cNvPr>
              <p:cNvSpPr/>
              <p:nvPr/>
            </p:nvSpPr>
            <p:spPr bwMode="gray">
              <a:xfrm>
                <a:off x="167640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19" name="Forme libre : forme 2618">
                <a:extLst>
                  <a:ext uri="{FF2B5EF4-FFF2-40B4-BE49-F238E27FC236}">
                    <a16:creationId xmlns:a16="http://schemas.microsoft.com/office/drawing/2014/main" id="{3A41287C-FFFF-7EA5-2709-73FEA409F233}"/>
                  </a:ext>
                </a:extLst>
              </p:cNvPr>
              <p:cNvSpPr/>
              <p:nvPr/>
            </p:nvSpPr>
            <p:spPr bwMode="gray">
              <a:xfrm>
                <a:off x="1626870" y="28727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20" name="Forme libre : forme 2619">
                <a:extLst>
                  <a:ext uri="{FF2B5EF4-FFF2-40B4-BE49-F238E27FC236}">
                    <a16:creationId xmlns:a16="http://schemas.microsoft.com/office/drawing/2014/main" id="{63CC8EAA-D1AE-EE07-9880-F366160B6E43}"/>
                  </a:ext>
                </a:extLst>
              </p:cNvPr>
              <p:cNvSpPr/>
              <p:nvPr/>
            </p:nvSpPr>
            <p:spPr bwMode="gray">
              <a:xfrm>
                <a:off x="1578610" y="28727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21" name="Forme libre : forme 2620">
                <a:extLst>
                  <a:ext uri="{FF2B5EF4-FFF2-40B4-BE49-F238E27FC236}">
                    <a16:creationId xmlns:a16="http://schemas.microsoft.com/office/drawing/2014/main" id="{182F3201-0827-B156-D663-2763FE201748}"/>
                  </a:ext>
                </a:extLst>
              </p:cNvPr>
              <p:cNvSpPr/>
              <p:nvPr/>
            </p:nvSpPr>
            <p:spPr bwMode="gray">
              <a:xfrm>
                <a:off x="1529080" y="28727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22" name="Forme libre : forme 2621">
                <a:extLst>
                  <a:ext uri="{FF2B5EF4-FFF2-40B4-BE49-F238E27FC236}">
                    <a16:creationId xmlns:a16="http://schemas.microsoft.com/office/drawing/2014/main" id="{EB4F9C1D-DE23-6D95-C209-6F7E4EF81326}"/>
                  </a:ext>
                </a:extLst>
              </p:cNvPr>
              <p:cNvSpPr/>
              <p:nvPr/>
            </p:nvSpPr>
            <p:spPr bwMode="gray">
              <a:xfrm>
                <a:off x="1480820" y="28727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23" name="Forme libre : forme 2622">
                <a:extLst>
                  <a:ext uri="{FF2B5EF4-FFF2-40B4-BE49-F238E27FC236}">
                    <a16:creationId xmlns:a16="http://schemas.microsoft.com/office/drawing/2014/main" id="{354FC675-0B2B-552D-FA95-3BE3219F943A}"/>
                  </a:ext>
                </a:extLst>
              </p:cNvPr>
              <p:cNvSpPr/>
              <p:nvPr/>
            </p:nvSpPr>
            <p:spPr bwMode="gray">
              <a:xfrm>
                <a:off x="1431290" y="28727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24" name="Forme libre : forme 2623">
                <a:extLst>
                  <a:ext uri="{FF2B5EF4-FFF2-40B4-BE49-F238E27FC236}">
                    <a16:creationId xmlns:a16="http://schemas.microsoft.com/office/drawing/2014/main" id="{B6E6C5C4-8746-BFEA-E75C-3006C8442E8B}"/>
                  </a:ext>
                </a:extLst>
              </p:cNvPr>
              <p:cNvSpPr/>
              <p:nvPr/>
            </p:nvSpPr>
            <p:spPr bwMode="gray">
              <a:xfrm>
                <a:off x="1381760" y="28727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25" name="Forme libre : forme 2624">
                <a:extLst>
                  <a:ext uri="{FF2B5EF4-FFF2-40B4-BE49-F238E27FC236}">
                    <a16:creationId xmlns:a16="http://schemas.microsoft.com/office/drawing/2014/main" id="{30605F6A-7F16-741A-BFBB-640F25471750}"/>
                  </a:ext>
                </a:extLst>
              </p:cNvPr>
              <p:cNvSpPr/>
              <p:nvPr/>
            </p:nvSpPr>
            <p:spPr bwMode="gray">
              <a:xfrm>
                <a:off x="1333500" y="28727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26" name="Forme libre : forme 2625">
                <a:extLst>
                  <a:ext uri="{FF2B5EF4-FFF2-40B4-BE49-F238E27FC236}">
                    <a16:creationId xmlns:a16="http://schemas.microsoft.com/office/drawing/2014/main" id="{7C02B8A4-6378-66E6-A90B-D8EABB3FE5B2}"/>
                  </a:ext>
                </a:extLst>
              </p:cNvPr>
              <p:cNvSpPr/>
              <p:nvPr/>
            </p:nvSpPr>
            <p:spPr bwMode="gray">
              <a:xfrm>
                <a:off x="1283970" y="28727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27" name="Forme libre : forme 2626">
                <a:extLst>
                  <a:ext uri="{FF2B5EF4-FFF2-40B4-BE49-F238E27FC236}">
                    <a16:creationId xmlns:a16="http://schemas.microsoft.com/office/drawing/2014/main" id="{396F63C6-4531-F4B8-958A-E1AF87780923}"/>
                  </a:ext>
                </a:extLst>
              </p:cNvPr>
              <p:cNvSpPr/>
              <p:nvPr/>
            </p:nvSpPr>
            <p:spPr bwMode="gray">
              <a:xfrm>
                <a:off x="1235710" y="28727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28" name="Forme libre : forme 2627">
                <a:extLst>
                  <a:ext uri="{FF2B5EF4-FFF2-40B4-BE49-F238E27FC236}">
                    <a16:creationId xmlns:a16="http://schemas.microsoft.com/office/drawing/2014/main" id="{9E5122A8-292F-F85D-98EF-02E3F0C73D6B}"/>
                  </a:ext>
                </a:extLst>
              </p:cNvPr>
              <p:cNvSpPr/>
              <p:nvPr/>
            </p:nvSpPr>
            <p:spPr bwMode="gray">
              <a:xfrm>
                <a:off x="1186180" y="28727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29" name="Forme libre : forme 2628">
                <a:extLst>
                  <a:ext uri="{FF2B5EF4-FFF2-40B4-BE49-F238E27FC236}">
                    <a16:creationId xmlns:a16="http://schemas.microsoft.com/office/drawing/2014/main" id="{DE7ABC57-C614-EBA1-7586-56F07295842F}"/>
                  </a:ext>
                </a:extLst>
              </p:cNvPr>
              <p:cNvSpPr/>
              <p:nvPr/>
            </p:nvSpPr>
            <p:spPr bwMode="gray">
              <a:xfrm>
                <a:off x="1136650" y="28727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30" name="Forme libre : forme 2629">
                <a:extLst>
                  <a:ext uri="{FF2B5EF4-FFF2-40B4-BE49-F238E27FC236}">
                    <a16:creationId xmlns:a16="http://schemas.microsoft.com/office/drawing/2014/main" id="{548D126C-97EE-8B8E-FF39-7726F66306AA}"/>
                  </a:ext>
                </a:extLst>
              </p:cNvPr>
              <p:cNvSpPr/>
              <p:nvPr/>
            </p:nvSpPr>
            <p:spPr bwMode="gray">
              <a:xfrm>
                <a:off x="6969759" y="28232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31" name="Forme libre : forme 2630">
                <a:extLst>
                  <a:ext uri="{FF2B5EF4-FFF2-40B4-BE49-F238E27FC236}">
                    <a16:creationId xmlns:a16="http://schemas.microsoft.com/office/drawing/2014/main" id="{CCB13103-D1EE-A194-A0C6-A4C8AF96EB5D}"/>
                  </a:ext>
                </a:extLst>
              </p:cNvPr>
              <p:cNvSpPr/>
              <p:nvPr/>
            </p:nvSpPr>
            <p:spPr bwMode="gray">
              <a:xfrm>
                <a:off x="6871969" y="28232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32" name="Forme libre : forme 2631">
                <a:extLst>
                  <a:ext uri="{FF2B5EF4-FFF2-40B4-BE49-F238E27FC236}">
                    <a16:creationId xmlns:a16="http://schemas.microsoft.com/office/drawing/2014/main" id="{31061C73-6420-7A08-439F-47A0204FB10D}"/>
                  </a:ext>
                </a:extLst>
              </p:cNvPr>
              <p:cNvSpPr/>
              <p:nvPr/>
            </p:nvSpPr>
            <p:spPr bwMode="gray">
              <a:xfrm>
                <a:off x="6822439" y="28232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33" name="Forme libre : forme 2632">
                <a:extLst>
                  <a:ext uri="{FF2B5EF4-FFF2-40B4-BE49-F238E27FC236}">
                    <a16:creationId xmlns:a16="http://schemas.microsoft.com/office/drawing/2014/main" id="{33F760DD-E182-6665-A34B-E83BB4AD329B}"/>
                  </a:ext>
                </a:extLst>
              </p:cNvPr>
              <p:cNvSpPr/>
              <p:nvPr/>
            </p:nvSpPr>
            <p:spPr bwMode="gray">
              <a:xfrm>
                <a:off x="6774180" y="28232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34" name="Forme libre : forme 2633">
                <a:extLst>
                  <a:ext uri="{FF2B5EF4-FFF2-40B4-BE49-F238E27FC236}">
                    <a16:creationId xmlns:a16="http://schemas.microsoft.com/office/drawing/2014/main" id="{A3F7A730-6CE2-A02E-A6CB-E88E6F67B079}"/>
                  </a:ext>
                </a:extLst>
              </p:cNvPr>
              <p:cNvSpPr/>
              <p:nvPr/>
            </p:nvSpPr>
            <p:spPr bwMode="gray">
              <a:xfrm>
                <a:off x="6724650" y="28232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35" name="Forme libre : forme 2634">
                <a:extLst>
                  <a:ext uri="{FF2B5EF4-FFF2-40B4-BE49-F238E27FC236}">
                    <a16:creationId xmlns:a16="http://schemas.microsoft.com/office/drawing/2014/main" id="{E29059FA-6EEE-6787-31E4-116E838D069C}"/>
                  </a:ext>
                </a:extLst>
              </p:cNvPr>
              <p:cNvSpPr/>
              <p:nvPr/>
            </p:nvSpPr>
            <p:spPr bwMode="gray">
              <a:xfrm>
                <a:off x="6675119" y="28232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36" name="Forme libre : forme 2635">
                <a:extLst>
                  <a:ext uri="{FF2B5EF4-FFF2-40B4-BE49-F238E27FC236}">
                    <a16:creationId xmlns:a16="http://schemas.microsoft.com/office/drawing/2014/main" id="{A401921F-8F81-0CA5-2EB1-7C9FC6EAB071}"/>
                  </a:ext>
                </a:extLst>
              </p:cNvPr>
              <p:cNvSpPr/>
              <p:nvPr/>
            </p:nvSpPr>
            <p:spPr bwMode="gray">
              <a:xfrm>
                <a:off x="6626859" y="28232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37" name="Forme libre : forme 2636">
                <a:extLst>
                  <a:ext uri="{FF2B5EF4-FFF2-40B4-BE49-F238E27FC236}">
                    <a16:creationId xmlns:a16="http://schemas.microsoft.com/office/drawing/2014/main" id="{955330F3-0044-7BAC-D944-378A8A0546D8}"/>
                  </a:ext>
                </a:extLst>
              </p:cNvPr>
              <p:cNvSpPr/>
              <p:nvPr/>
            </p:nvSpPr>
            <p:spPr bwMode="gray">
              <a:xfrm>
                <a:off x="6577330" y="28232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38" name="Forme libre : forme 2637">
                <a:extLst>
                  <a:ext uri="{FF2B5EF4-FFF2-40B4-BE49-F238E27FC236}">
                    <a16:creationId xmlns:a16="http://schemas.microsoft.com/office/drawing/2014/main" id="{30873F97-05EE-B01F-D838-3E233CE3AB26}"/>
                  </a:ext>
                </a:extLst>
              </p:cNvPr>
              <p:cNvSpPr/>
              <p:nvPr/>
            </p:nvSpPr>
            <p:spPr bwMode="gray">
              <a:xfrm>
                <a:off x="6529069" y="28232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39" name="Forme libre : forme 2638">
                <a:extLst>
                  <a:ext uri="{FF2B5EF4-FFF2-40B4-BE49-F238E27FC236}">
                    <a16:creationId xmlns:a16="http://schemas.microsoft.com/office/drawing/2014/main" id="{F685900A-976D-C4E4-B0DD-27B102413064}"/>
                  </a:ext>
                </a:extLst>
              </p:cNvPr>
              <p:cNvSpPr/>
              <p:nvPr/>
            </p:nvSpPr>
            <p:spPr bwMode="gray">
              <a:xfrm>
                <a:off x="6479540" y="28232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40" name="Forme libre : forme 2639">
                <a:extLst>
                  <a:ext uri="{FF2B5EF4-FFF2-40B4-BE49-F238E27FC236}">
                    <a16:creationId xmlns:a16="http://schemas.microsoft.com/office/drawing/2014/main" id="{6E68903E-F1C7-22F6-B265-2CA9884524BE}"/>
                  </a:ext>
                </a:extLst>
              </p:cNvPr>
              <p:cNvSpPr/>
              <p:nvPr/>
            </p:nvSpPr>
            <p:spPr bwMode="gray">
              <a:xfrm>
                <a:off x="643001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41" name="Forme libre : forme 2640">
                <a:extLst>
                  <a:ext uri="{FF2B5EF4-FFF2-40B4-BE49-F238E27FC236}">
                    <a16:creationId xmlns:a16="http://schemas.microsoft.com/office/drawing/2014/main" id="{9427A13A-1BDC-6F12-790D-4889C854865A}"/>
                  </a:ext>
                </a:extLst>
              </p:cNvPr>
              <p:cNvSpPr/>
              <p:nvPr/>
            </p:nvSpPr>
            <p:spPr bwMode="gray">
              <a:xfrm>
                <a:off x="638175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42" name="Forme libre : forme 2641">
                <a:extLst>
                  <a:ext uri="{FF2B5EF4-FFF2-40B4-BE49-F238E27FC236}">
                    <a16:creationId xmlns:a16="http://schemas.microsoft.com/office/drawing/2014/main" id="{D80B53BC-B2C8-C0B9-50C2-17DB6772484A}"/>
                  </a:ext>
                </a:extLst>
              </p:cNvPr>
              <p:cNvSpPr/>
              <p:nvPr/>
            </p:nvSpPr>
            <p:spPr bwMode="gray">
              <a:xfrm>
                <a:off x="633222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43" name="Forme libre : forme 2642">
                <a:extLst>
                  <a:ext uri="{FF2B5EF4-FFF2-40B4-BE49-F238E27FC236}">
                    <a16:creationId xmlns:a16="http://schemas.microsoft.com/office/drawing/2014/main" id="{02B790D9-9BC5-A0C3-DEBA-7EF238E6F3FB}"/>
                  </a:ext>
                </a:extLst>
              </p:cNvPr>
              <p:cNvSpPr/>
              <p:nvPr/>
            </p:nvSpPr>
            <p:spPr bwMode="gray">
              <a:xfrm>
                <a:off x="628396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44" name="Forme libre : forme 2643">
                <a:extLst>
                  <a:ext uri="{FF2B5EF4-FFF2-40B4-BE49-F238E27FC236}">
                    <a16:creationId xmlns:a16="http://schemas.microsoft.com/office/drawing/2014/main" id="{EE2FE9CC-8B3F-47F3-C9AB-D59CC944DA91}"/>
                  </a:ext>
                </a:extLst>
              </p:cNvPr>
              <p:cNvSpPr/>
              <p:nvPr/>
            </p:nvSpPr>
            <p:spPr bwMode="gray">
              <a:xfrm>
                <a:off x="623443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45" name="Forme libre : forme 2644">
                <a:extLst>
                  <a:ext uri="{FF2B5EF4-FFF2-40B4-BE49-F238E27FC236}">
                    <a16:creationId xmlns:a16="http://schemas.microsoft.com/office/drawing/2014/main" id="{6C2DE4E1-A9CF-370C-C14A-918343D02EEA}"/>
                  </a:ext>
                </a:extLst>
              </p:cNvPr>
              <p:cNvSpPr/>
              <p:nvPr/>
            </p:nvSpPr>
            <p:spPr bwMode="gray">
              <a:xfrm>
                <a:off x="618490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46" name="Forme libre : forme 2645">
                <a:extLst>
                  <a:ext uri="{FF2B5EF4-FFF2-40B4-BE49-F238E27FC236}">
                    <a16:creationId xmlns:a16="http://schemas.microsoft.com/office/drawing/2014/main" id="{FDC3A893-7A68-445B-1111-0D7223285DAE}"/>
                  </a:ext>
                </a:extLst>
              </p:cNvPr>
              <p:cNvSpPr/>
              <p:nvPr/>
            </p:nvSpPr>
            <p:spPr bwMode="gray">
              <a:xfrm>
                <a:off x="613664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47" name="Forme libre : forme 2646">
                <a:extLst>
                  <a:ext uri="{FF2B5EF4-FFF2-40B4-BE49-F238E27FC236}">
                    <a16:creationId xmlns:a16="http://schemas.microsoft.com/office/drawing/2014/main" id="{030DC567-E6EF-491C-8EE5-3DD75B337272}"/>
                  </a:ext>
                </a:extLst>
              </p:cNvPr>
              <p:cNvSpPr/>
              <p:nvPr/>
            </p:nvSpPr>
            <p:spPr bwMode="gray">
              <a:xfrm>
                <a:off x="608711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48" name="Forme libre : forme 2647">
                <a:extLst>
                  <a:ext uri="{FF2B5EF4-FFF2-40B4-BE49-F238E27FC236}">
                    <a16:creationId xmlns:a16="http://schemas.microsoft.com/office/drawing/2014/main" id="{B09970A0-DEF7-3F54-FBB6-669EBC70AF69}"/>
                  </a:ext>
                </a:extLst>
              </p:cNvPr>
              <p:cNvSpPr/>
              <p:nvPr/>
            </p:nvSpPr>
            <p:spPr bwMode="gray">
              <a:xfrm>
                <a:off x="603885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49" name="Forme libre : forme 2648">
                <a:extLst>
                  <a:ext uri="{FF2B5EF4-FFF2-40B4-BE49-F238E27FC236}">
                    <a16:creationId xmlns:a16="http://schemas.microsoft.com/office/drawing/2014/main" id="{1630C02E-2167-2CDE-8604-25FBA96FAD43}"/>
                  </a:ext>
                </a:extLst>
              </p:cNvPr>
              <p:cNvSpPr/>
              <p:nvPr/>
            </p:nvSpPr>
            <p:spPr bwMode="gray">
              <a:xfrm>
                <a:off x="598932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50" name="Forme libre : forme 2649">
                <a:extLst>
                  <a:ext uri="{FF2B5EF4-FFF2-40B4-BE49-F238E27FC236}">
                    <a16:creationId xmlns:a16="http://schemas.microsoft.com/office/drawing/2014/main" id="{87F5F0F3-4BA6-42C9-E690-FA64706B738A}"/>
                  </a:ext>
                </a:extLst>
              </p:cNvPr>
              <p:cNvSpPr/>
              <p:nvPr/>
            </p:nvSpPr>
            <p:spPr bwMode="gray">
              <a:xfrm>
                <a:off x="594106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51" name="Forme libre : forme 2650">
                <a:extLst>
                  <a:ext uri="{FF2B5EF4-FFF2-40B4-BE49-F238E27FC236}">
                    <a16:creationId xmlns:a16="http://schemas.microsoft.com/office/drawing/2014/main" id="{E47DE96C-93FC-4BD0-EBC1-708F9E75EADB}"/>
                  </a:ext>
                </a:extLst>
              </p:cNvPr>
              <p:cNvSpPr/>
              <p:nvPr/>
            </p:nvSpPr>
            <p:spPr bwMode="gray">
              <a:xfrm>
                <a:off x="589153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52" name="Forme libre : forme 2651">
                <a:extLst>
                  <a:ext uri="{FF2B5EF4-FFF2-40B4-BE49-F238E27FC236}">
                    <a16:creationId xmlns:a16="http://schemas.microsoft.com/office/drawing/2014/main" id="{94749D2B-72F6-88AA-43A4-7DE5CB3DFA64}"/>
                  </a:ext>
                </a:extLst>
              </p:cNvPr>
              <p:cNvSpPr/>
              <p:nvPr/>
            </p:nvSpPr>
            <p:spPr bwMode="gray">
              <a:xfrm>
                <a:off x="584200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53" name="Forme libre : forme 2652">
                <a:extLst>
                  <a:ext uri="{FF2B5EF4-FFF2-40B4-BE49-F238E27FC236}">
                    <a16:creationId xmlns:a16="http://schemas.microsoft.com/office/drawing/2014/main" id="{558FB0CE-BB51-508E-9964-E9B82954E0D2}"/>
                  </a:ext>
                </a:extLst>
              </p:cNvPr>
              <p:cNvSpPr/>
              <p:nvPr/>
            </p:nvSpPr>
            <p:spPr bwMode="gray">
              <a:xfrm>
                <a:off x="579374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54" name="Forme libre : forme 2653">
                <a:extLst>
                  <a:ext uri="{FF2B5EF4-FFF2-40B4-BE49-F238E27FC236}">
                    <a16:creationId xmlns:a16="http://schemas.microsoft.com/office/drawing/2014/main" id="{D9D0A7E6-2808-6DC2-F505-510BEDBFCABD}"/>
                  </a:ext>
                </a:extLst>
              </p:cNvPr>
              <p:cNvSpPr/>
              <p:nvPr/>
            </p:nvSpPr>
            <p:spPr bwMode="gray">
              <a:xfrm>
                <a:off x="574421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55" name="Forme libre : forme 2654">
                <a:extLst>
                  <a:ext uri="{FF2B5EF4-FFF2-40B4-BE49-F238E27FC236}">
                    <a16:creationId xmlns:a16="http://schemas.microsoft.com/office/drawing/2014/main" id="{8D0A2C45-08C3-7791-9B79-775525A8DDC7}"/>
                  </a:ext>
                </a:extLst>
              </p:cNvPr>
              <p:cNvSpPr/>
              <p:nvPr/>
            </p:nvSpPr>
            <p:spPr bwMode="gray">
              <a:xfrm>
                <a:off x="569595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56" name="Forme libre : forme 2655">
                <a:extLst>
                  <a:ext uri="{FF2B5EF4-FFF2-40B4-BE49-F238E27FC236}">
                    <a16:creationId xmlns:a16="http://schemas.microsoft.com/office/drawing/2014/main" id="{9637C8B2-2F8D-ED91-80F8-ACD009931473}"/>
                  </a:ext>
                </a:extLst>
              </p:cNvPr>
              <p:cNvSpPr/>
              <p:nvPr/>
            </p:nvSpPr>
            <p:spPr bwMode="gray">
              <a:xfrm>
                <a:off x="564642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57" name="Forme libre : forme 2656">
                <a:extLst>
                  <a:ext uri="{FF2B5EF4-FFF2-40B4-BE49-F238E27FC236}">
                    <a16:creationId xmlns:a16="http://schemas.microsoft.com/office/drawing/2014/main" id="{B3574297-2440-6ADC-6852-68024CEDB5EF}"/>
                  </a:ext>
                </a:extLst>
              </p:cNvPr>
              <p:cNvSpPr/>
              <p:nvPr/>
            </p:nvSpPr>
            <p:spPr bwMode="gray">
              <a:xfrm>
                <a:off x="559689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58" name="Forme libre : forme 2657">
                <a:extLst>
                  <a:ext uri="{FF2B5EF4-FFF2-40B4-BE49-F238E27FC236}">
                    <a16:creationId xmlns:a16="http://schemas.microsoft.com/office/drawing/2014/main" id="{D34B3D31-7599-EE1E-06BA-182AE6CFBD6E}"/>
                  </a:ext>
                </a:extLst>
              </p:cNvPr>
              <p:cNvSpPr/>
              <p:nvPr/>
            </p:nvSpPr>
            <p:spPr bwMode="gray">
              <a:xfrm>
                <a:off x="554863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59" name="Forme libre : forme 2658">
                <a:extLst>
                  <a:ext uri="{FF2B5EF4-FFF2-40B4-BE49-F238E27FC236}">
                    <a16:creationId xmlns:a16="http://schemas.microsoft.com/office/drawing/2014/main" id="{CE92C456-DC42-3A87-D494-AA1A3058E891}"/>
                  </a:ext>
                </a:extLst>
              </p:cNvPr>
              <p:cNvSpPr/>
              <p:nvPr/>
            </p:nvSpPr>
            <p:spPr bwMode="gray">
              <a:xfrm>
                <a:off x="549910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60" name="Forme libre : forme 2659">
                <a:extLst>
                  <a:ext uri="{FF2B5EF4-FFF2-40B4-BE49-F238E27FC236}">
                    <a16:creationId xmlns:a16="http://schemas.microsoft.com/office/drawing/2014/main" id="{E6EB514A-48BA-D133-A495-D9A7B16D7841}"/>
                  </a:ext>
                </a:extLst>
              </p:cNvPr>
              <p:cNvSpPr/>
              <p:nvPr/>
            </p:nvSpPr>
            <p:spPr bwMode="gray">
              <a:xfrm>
                <a:off x="545084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61" name="Forme libre : forme 2660">
                <a:extLst>
                  <a:ext uri="{FF2B5EF4-FFF2-40B4-BE49-F238E27FC236}">
                    <a16:creationId xmlns:a16="http://schemas.microsoft.com/office/drawing/2014/main" id="{1447DDB2-CEF0-6DD7-8E2E-02486B15648C}"/>
                  </a:ext>
                </a:extLst>
              </p:cNvPr>
              <p:cNvSpPr/>
              <p:nvPr/>
            </p:nvSpPr>
            <p:spPr bwMode="gray">
              <a:xfrm>
                <a:off x="540131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62" name="Forme libre : forme 2661">
                <a:extLst>
                  <a:ext uri="{FF2B5EF4-FFF2-40B4-BE49-F238E27FC236}">
                    <a16:creationId xmlns:a16="http://schemas.microsoft.com/office/drawing/2014/main" id="{DFB4B719-54FF-BC84-D1D0-E330A4D6DE78}"/>
                  </a:ext>
                </a:extLst>
              </p:cNvPr>
              <p:cNvSpPr/>
              <p:nvPr/>
            </p:nvSpPr>
            <p:spPr bwMode="gray">
              <a:xfrm>
                <a:off x="535178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63" name="Forme libre : forme 2662">
                <a:extLst>
                  <a:ext uri="{FF2B5EF4-FFF2-40B4-BE49-F238E27FC236}">
                    <a16:creationId xmlns:a16="http://schemas.microsoft.com/office/drawing/2014/main" id="{64FC836D-C2F2-F6C0-929B-2698B2CF46C2}"/>
                  </a:ext>
                </a:extLst>
              </p:cNvPr>
              <p:cNvSpPr/>
              <p:nvPr/>
            </p:nvSpPr>
            <p:spPr bwMode="gray">
              <a:xfrm>
                <a:off x="530352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64" name="Forme libre : forme 2663">
                <a:extLst>
                  <a:ext uri="{FF2B5EF4-FFF2-40B4-BE49-F238E27FC236}">
                    <a16:creationId xmlns:a16="http://schemas.microsoft.com/office/drawing/2014/main" id="{26BA5600-2062-3399-21E4-2F6E432830A4}"/>
                  </a:ext>
                </a:extLst>
              </p:cNvPr>
              <p:cNvSpPr/>
              <p:nvPr/>
            </p:nvSpPr>
            <p:spPr bwMode="gray">
              <a:xfrm>
                <a:off x="525399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65" name="Forme libre : forme 2664">
                <a:extLst>
                  <a:ext uri="{FF2B5EF4-FFF2-40B4-BE49-F238E27FC236}">
                    <a16:creationId xmlns:a16="http://schemas.microsoft.com/office/drawing/2014/main" id="{47B8C16F-58BB-EE01-4C7D-FDBB2A257567}"/>
                  </a:ext>
                </a:extLst>
              </p:cNvPr>
              <p:cNvSpPr/>
              <p:nvPr/>
            </p:nvSpPr>
            <p:spPr bwMode="gray">
              <a:xfrm>
                <a:off x="520573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66" name="Forme libre : forme 2665">
                <a:extLst>
                  <a:ext uri="{FF2B5EF4-FFF2-40B4-BE49-F238E27FC236}">
                    <a16:creationId xmlns:a16="http://schemas.microsoft.com/office/drawing/2014/main" id="{C1296F3F-C783-9BEE-E3BA-39935ADCE395}"/>
                  </a:ext>
                </a:extLst>
              </p:cNvPr>
              <p:cNvSpPr/>
              <p:nvPr/>
            </p:nvSpPr>
            <p:spPr bwMode="gray">
              <a:xfrm>
                <a:off x="515620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67" name="Forme libre : forme 2666">
                <a:extLst>
                  <a:ext uri="{FF2B5EF4-FFF2-40B4-BE49-F238E27FC236}">
                    <a16:creationId xmlns:a16="http://schemas.microsoft.com/office/drawing/2014/main" id="{42290C3A-DE6D-FBD1-0FF9-CA4A57FF0D6C}"/>
                  </a:ext>
                </a:extLst>
              </p:cNvPr>
              <p:cNvSpPr/>
              <p:nvPr/>
            </p:nvSpPr>
            <p:spPr bwMode="gray">
              <a:xfrm>
                <a:off x="510667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68" name="Forme libre : forme 2667">
                <a:extLst>
                  <a:ext uri="{FF2B5EF4-FFF2-40B4-BE49-F238E27FC236}">
                    <a16:creationId xmlns:a16="http://schemas.microsoft.com/office/drawing/2014/main" id="{131DD172-36E7-8FE9-12EA-1E285E63C40F}"/>
                  </a:ext>
                </a:extLst>
              </p:cNvPr>
              <p:cNvSpPr/>
              <p:nvPr/>
            </p:nvSpPr>
            <p:spPr bwMode="gray">
              <a:xfrm>
                <a:off x="505841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69" name="Forme libre : forme 2668">
                <a:extLst>
                  <a:ext uri="{FF2B5EF4-FFF2-40B4-BE49-F238E27FC236}">
                    <a16:creationId xmlns:a16="http://schemas.microsoft.com/office/drawing/2014/main" id="{B95DFC4F-7EEB-9F6C-76FC-5E3925B8D135}"/>
                  </a:ext>
                </a:extLst>
              </p:cNvPr>
              <p:cNvSpPr/>
              <p:nvPr/>
            </p:nvSpPr>
            <p:spPr bwMode="gray">
              <a:xfrm>
                <a:off x="500888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70" name="Forme libre : forme 2669">
                <a:extLst>
                  <a:ext uri="{FF2B5EF4-FFF2-40B4-BE49-F238E27FC236}">
                    <a16:creationId xmlns:a16="http://schemas.microsoft.com/office/drawing/2014/main" id="{717023C1-9085-91E3-987B-E4D56C6F9C0D}"/>
                  </a:ext>
                </a:extLst>
              </p:cNvPr>
              <p:cNvSpPr/>
              <p:nvPr/>
            </p:nvSpPr>
            <p:spPr bwMode="gray">
              <a:xfrm>
                <a:off x="496062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71" name="Forme libre : forme 2670">
                <a:extLst>
                  <a:ext uri="{FF2B5EF4-FFF2-40B4-BE49-F238E27FC236}">
                    <a16:creationId xmlns:a16="http://schemas.microsoft.com/office/drawing/2014/main" id="{50C15A3B-B5E2-E40F-D7F3-58AA0997B195}"/>
                  </a:ext>
                </a:extLst>
              </p:cNvPr>
              <p:cNvSpPr/>
              <p:nvPr/>
            </p:nvSpPr>
            <p:spPr bwMode="gray">
              <a:xfrm>
                <a:off x="491109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72" name="Forme libre : forme 2671">
                <a:extLst>
                  <a:ext uri="{FF2B5EF4-FFF2-40B4-BE49-F238E27FC236}">
                    <a16:creationId xmlns:a16="http://schemas.microsoft.com/office/drawing/2014/main" id="{721A71DE-5C9D-FCFD-E153-CA8FB81F05DB}"/>
                  </a:ext>
                </a:extLst>
              </p:cNvPr>
              <p:cNvSpPr/>
              <p:nvPr/>
            </p:nvSpPr>
            <p:spPr bwMode="gray">
              <a:xfrm>
                <a:off x="486156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73" name="Forme libre : forme 2672">
                <a:extLst>
                  <a:ext uri="{FF2B5EF4-FFF2-40B4-BE49-F238E27FC236}">
                    <a16:creationId xmlns:a16="http://schemas.microsoft.com/office/drawing/2014/main" id="{19F0251E-9418-DBEB-F8C5-8337029CCECA}"/>
                  </a:ext>
                </a:extLst>
              </p:cNvPr>
              <p:cNvSpPr/>
              <p:nvPr/>
            </p:nvSpPr>
            <p:spPr bwMode="gray">
              <a:xfrm>
                <a:off x="481330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74" name="Forme libre : forme 2673">
                <a:extLst>
                  <a:ext uri="{FF2B5EF4-FFF2-40B4-BE49-F238E27FC236}">
                    <a16:creationId xmlns:a16="http://schemas.microsoft.com/office/drawing/2014/main" id="{BE8FDC10-D6A6-55DE-B013-F78413DF7316}"/>
                  </a:ext>
                </a:extLst>
              </p:cNvPr>
              <p:cNvSpPr/>
              <p:nvPr/>
            </p:nvSpPr>
            <p:spPr bwMode="gray">
              <a:xfrm>
                <a:off x="476377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75" name="Forme libre : forme 2674">
                <a:extLst>
                  <a:ext uri="{FF2B5EF4-FFF2-40B4-BE49-F238E27FC236}">
                    <a16:creationId xmlns:a16="http://schemas.microsoft.com/office/drawing/2014/main" id="{59C27FB9-5793-0B37-B129-67A37099F6A0}"/>
                  </a:ext>
                </a:extLst>
              </p:cNvPr>
              <p:cNvSpPr/>
              <p:nvPr/>
            </p:nvSpPr>
            <p:spPr bwMode="gray">
              <a:xfrm>
                <a:off x="471551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76" name="Forme libre : forme 2675">
                <a:extLst>
                  <a:ext uri="{FF2B5EF4-FFF2-40B4-BE49-F238E27FC236}">
                    <a16:creationId xmlns:a16="http://schemas.microsoft.com/office/drawing/2014/main" id="{3AD09926-5483-A78F-F48E-17F05CF578F0}"/>
                  </a:ext>
                </a:extLst>
              </p:cNvPr>
              <p:cNvSpPr/>
              <p:nvPr/>
            </p:nvSpPr>
            <p:spPr bwMode="gray">
              <a:xfrm>
                <a:off x="466598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77" name="Forme libre : forme 2676">
                <a:extLst>
                  <a:ext uri="{FF2B5EF4-FFF2-40B4-BE49-F238E27FC236}">
                    <a16:creationId xmlns:a16="http://schemas.microsoft.com/office/drawing/2014/main" id="{8D3FB83A-42D6-4A3A-2C19-23269F28574C}"/>
                  </a:ext>
                </a:extLst>
              </p:cNvPr>
              <p:cNvSpPr/>
              <p:nvPr/>
            </p:nvSpPr>
            <p:spPr bwMode="gray">
              <a:xfrm>
                <a:off x="461772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78" name="Forme libre : forme 2677">
                <a:extLst>
                  <a:ext uri="{FF2B5EF4-FFF2-40B4-BE49-F238E27FC236}">
                    <a16:creationId xmlns:a16="http://schemas.microsoft.com/office/drawing/2014/main" id="{2289C37D-58A3-CC4B-93EA-8EDFB1BBC428}"/>
                  </a:ext>
                </a:extLst>
              </p:cNvPr>
              <p:cNvSpPr/>
              <p:nvPr/>
            </p:nvSpPr>
            <p:spPr bwMode="gray">
              <a:xfrm>
                <a:off x="456819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79" name="Forme libre : forme 2678">
                <a:extLst>
                  <a:ext uri="{FF2B5EF4-FFF2-40B4-BE49-F238E27FC236}">
                    <a16:creationId xmlns:a16="http://schemas.microsoft.com/office/drawing/2014/main" id="{B3F4F67C-EEAD-CB98-0B91-9005A8BCC773}"/>
                  </a:ext>
                </a:extLst>
              </p:cNvPr>
              <p:cNvSpPr/>
              <p:nvPr/>
            </p:nvSpPr>
            <p:spPr bwMode="gray">
              <a:xfrm>
                <a:off x="451866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80" name="Forme libre : forme 2679">
                <a:extLst>
                  <a:ext uri="{FF2B5EF4-FFF2-40B4-BE49-F238E27FC236}">
                    <a16:creationId xmlns:a16="http://schemas.microsoft.com/office/drawing/2014/main" id="{34146632-E1A0-B80E-56DF-F316C152EB63}"/>
                  </a:ext>
                </a:extLst>
              </p:cNvPr>
              <p:cNvSpPr/>
              <p:nvPr/>
            </p:nvSpPr>
            <p:spPr bwMode="gray">
              <a:xfrm>
                <a:off x="447040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81" name="Forme libre : forme 2680">
                <a:extLst>
                  <a:ext uri="{FF2B5EF4-FFF2-40B4-BE49-F238E27FC236}">
                    <a16:creationId xmlns:a16="http://schemas.microsoft.com/office/drawing/2014/main" id="{8332D8F2-2FC8-A7C1-C736-DC6982F9BE76}"/>
                  </a:ext>
                </a:extLst>
              </p:cNvPr>
              <p:cNvSpPr/>
              <p:nvPr/>
            </p:nvSpPr>
            <p:spPr bwMode="gray">
              <a:xfrm>
                <a:off x="442087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82" name="Forme libre : forme 2681">
                <a:extLst>
                  <a:ext uri="{FF2B5EF4-FFF2-40B4-BE49-F238E27FC236}">
                    <a16:creationId xmlns:a16="http://schemas.microsoft.com/office/drawing/2014/main" id="{E7D2235C-1650-8520-62FE-2126C3B60F51}"/>
                  </a:ext>
                </a:extLst>
              </p:cNvPr>
              <p:cNvSpPr/>
              <p:nvPr/>
            </p:nvSpPr>
            <p:spPr bwMode="gray">
              <a:xfrm>
                <a:off x="437261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83" name="Forme libre : forme 2682">
                <a:extLst>
                  <a:ext uri="{FF2B5EF4-FFF2-40B4-BE49-F238E27FC236}">
                    <a16:creationId xmlns:a16="http://schemas.microsoft.com/office/drawing/2014/main" id="{EC878554-1F58-5196-997F-8024AC35E50E}"/>
                  </a:ext>
                </a:extLst>
              </p:cNvPr>
              <p:cNvSpPr/>
              <p:nvPr/>
            </p:nvSpPr>
            <p:spPr bwMode="gray">
              <a:xfrm>
                <a:off x="432308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84" name="Forme libre : forme 2683">
                <a:extLst>
                  <a:ext uri="{FF2B5EF4-FFF2-40B4-BE49-F238E27FC236}">
                    <a16:creationId xmlns:a16="http://schemas.microsoft.com/office/drawing/2014/main" id="{CC486C2C-F7E0-1F6C-DC88-0511FC452DB0}"/>
                  </a:ext>
                </a:extLst>
              </p:cNvPr>
              <p:cNvSpPr/>
              <p:nvPr/>
            </p:nvSpPr>
            <p:spPr bwMode="gray">
              <a:xfrm>
                <a:off x="427355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85" name="Forme libre : forme 2684">
                <a:extLst>
                  <a:ext uri="{FF2B5EF4-FFF2-40B4-BE49-F238E27FC236}">
                    <a16:creationId xmlns:a16="http://schemas.microsoft.com/office/drawing/2014/main" id="{6304063B-56A3-A2DA-28AF-88F0FDC22324}"/>
                  </a:ext>
                </a:extLst>
              </p:cNvPr>
              <p:cNvSpPr/>
              <p:nvPr/>
            </p:nvSpPr>
            <p:spPr bwMode="gray">
              <a:xfrm>
                <a:off x="422529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86" name="Forme libre : forme 2685">
                <a:extLst>
                  <a:ext uri="{FF2B5EF4-FFF2-40B4-BE49-F238E27FC236}">
                    <a16:creationId xmlns:a16="http://schemas.microsoft.com/office/drawing/2014/main" id="{096AA2F7-8D0F-3D0A-633B-AB65170558F2}"/>
                  </a:ext>
                </a:extLst>
              </p:cNvPr>
              <p:cNvSpPr/>
              <p:nvPr/>
            </p:nvSpPr>
            <p:spPr bwMode="gray">
              <a:xfrm>
                <a:off x="417576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87" name="Forme libre : forme 2686">
                <a:extLst>
                  <a:ext uri="{FF2B5EF4-FFF2-40B4-BE49-F238E27FC236}">
                    <a16:creationId xmlns:a16="http://schemas.microsoft.com/office/drawing/2014/main" id="{DDEBAB11-3FD9-CACA-192C-B289019921DF}"/>
                  </a:ext>
                </a:extLst>
              </p:cNvPr>
              <p:cNvSpPr/>
              <p:nvPr/>
            </p:nvSpPr>
            <p:spPr bwMode="gray">
              <a:xfrm>
                <a:off x="412750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88" name="Forme libre : forme 2687">
                <a:extLst>
                  <a:ext uri="{FF2B5EF4-FFF2-40B4-BE49-F238E27FC236}">
                    <a16:creationId xmlns:a16="http://schemas.microsoft.com/office/drawing/2014/main" id="{28D3F634-4389-66C7-0142-4C5B489AA34D}"/>
                  </a:ext>
                </a:extLst>
              </p:cNvPr>
              <p:cNvSpPr/>
              <p:nvPr/>
            </p:nvSpPr>
            <p:spPr bwMode="gray">
              <a:xfrm>
                <a:off x="407797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89" name="Forme libre : forme 2688">
                <a:extLst>
                  <a:ext uri="{FF2B5EF4-FFF2-40B4-BE49-F238E27FC236}">
                    <a16:creationId xmlns:a16="http://schemas.microsoft.com/office/drawing/2014/main" id="{DFEBB20C-2B37-AD7A-8458-38DDD3508BF0}"/>
                  </a:ext>
                </a:extLst>
              </p:cNvPr>
              <p:cNvSpPr/>
              <p:nvPr/>
            </p:nvSpPr>
            <p:spPr bwMode="gray">
              <a:xfrm>
                <a:off x="402844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90" name="Forme libre : forme 2689">
                <a:extLst>
                  <a:ext uri="{FF2B5EF4-FFF2-40B4-BE49-F238E27FC236}">
                    <a16:creationId xmlns:a16="http://schemas.microsoft.com/office/drawing/2014/main" id="{B4F53FA9-BF36-1168-F2C6-E9715B7A6B56}"/>
                  </a:ext>
                </a:extLst>
              </p:cNvPr>
              <p:cNvSpPr/>
              <p:nvPr/>
            </p:nvSpPr>
            <p:spPr bwMode="gray">
              <a:xfrm>
                <a:off x="398018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91" name="Forme libre : forme 2690">
                <a:extLst>
                  <a:ext uri="{FF2B5EF4-FFF2-40B4-BE49-F238E27FC236}">
                    <a16:creationId xmlns:a16="http://schemas.microsoft.com/office/drawing/2014/main" id="{56F3D115-F6F3-0D7A-38E3-7E1872A9B7A3}"/>
                  </a:ext>
                </a:extLst>
              </p:cNvPr>
              <p:cNvSpPr/>
              <p:nvPr/>
            </p:nvSpPr>
            <p:spPr bwMode="gray">
              <a:xfrm>
                <a:off x="393065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92" name="Forme libre : forme 2691">
                <a:extLst>
                  <a:ext uri="{FF2B5EF4-FFF2-40B4-BE49-F238E27FC236}">
                    <a16:creationId xmlns:a16="http://schemas.microsoft.com/office/drawing/2014/main" id="{0B0D80EA-0D05-50AC-33D3-4F19F1024140}"/>
                  </a:ext>
                </a:extLst>
              </p:cNvPr>
              <p:cNvSpPr/>
              <p:nvPr/>
            </p:nvSpPr>
            <p:spPr bwMode="gray">
              <a:xfrm>
                <a:off x="388239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93" name="Forme libre : forme 2692">
                <a:extLst>
                  <a:ext uri="{FF2B5EF4-FFF2-40B4-BE49-F238E27FC236}">
                    <a16:creationId xmlns:a16="http://schemas.microsoft.com/office/drawing/2014/main" id="{528D3ADB-A0B2-7ED3-E22F-4EEAB840DC0B}"/>
                  </a:ext>
                </a:extLst>
              </p:cNvPr>
              <p:cNvSpPr/>
              <p:nvPr/>
            </p:nvSpPr>
            <p:spPr bwMode="gray">
              <a:xfrm>
                <a:off x="383286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94" name="Forme libre : forme 2693">
                <a:extLst>
                  <a:ext uri="{FF2B5EF4-FFF2-40B4-BE49-F238E27FC236}">
                    <a16:creationId xmlns:a16="http://schemas.microsoft.com/office/drawing/2014/main" id="{F742A3F8-0FDF-13BB-F6A6-0387326310D9}"/>
                  </a:ext>
                </a:extLst>
              </p:cNvPr>
              <p:cNvSpPr/>
              <p:nvPr/>
            </p:nvSpPr>
            <p:spPr bwMode="gray">
              <a:xfrm>
                <a:off x="245999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95" name="Forme libre : forme 2694">
                <a:extLst>
                  <a:ext uri="{FF2B5EF4-FFF2-40B4-BE49-F238E27FC236}">
                    <a16:creationId xmlns:a16="http://schemas.microsoft.com/office/drawing/2014/main" id="{B1AE1418-8DFE-E8A8-D96F-E8D856242F29}"/>
                  </a:ext>
                </a:extLst>
              </p:cNvPr>
              <p:cNvSpPr/>
              <p:nvPr/>
            </p:nvSpPr>
            <p:spPr bwMode="gray">
              <a:xfrm>
                <a:off x="241173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96" name="Forme libre : forme 2695">
                <a:extLst>
                  <a:ext uri="{FF2B5EF4-FFF2-40B4-BE49-F238E27FC236}">
                    <a16:creationId xmlns:a16="http://schemas.microsoft.com/office/drawing/2014/main" id="{BB740EA5-7365-D2D5-6998-E357ED7FA0AF}"/>
                  </a:ext>
                </a:extLst>
              </p:cNvPr>
              <p:cNvSpPr/>
              <p:nvPr/>
            </p:nvSpPr>
            <p:spPr bwMode="gray">
              <a:xfrm>
                <a:off x="236220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97" name="Forme libre : forme 2696">
                <a:extLst>
                  <a:ext uri="{FF2B5EF4-FFF2-40B4-BE49-F238E27FC236}">
                    <a16:creationId xmlns:a16="http://schemas.microsoft.com/office/drawing/2014/main" id="{C7965050-CCDC-CC62-4DAF-2349BEC69BE3}"/>
                  </a:ext>
                </a:extLst>
              </p:cNvPr>
              <p:cNvSpPr/>
              <p:nvPr/>
            </p:nvSpPr>
            <p:spPr bwMode="gray">
              <a:xfrm>
                <a:off x="231394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98" name="Forme libre : forme 2697">
                <a:extLst>
                  <a:ext uri="{FF2B5EF4-FFF2-40B4-BE49-F238E27FC236}">
                    <a16:creationId xmlns:a16="http://schemas.microsoft.com/office/drawing/2014/main" id="{89B89F71-82C9-3930-5BD3-4F1CBE95972B}"/>
                  </a:ext>
                </a:extLst>
              </p:cNvPr>
              <p:cNvSpPr/>
              <p:nvPr/>
            </p:nvSpPr>
            <p:spPr bwMode="gray">
              <a:xfrm>
                <a:off x="226441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99" name="Forme libre : forme 2698">
                <a:extLst>
                  <a:ext uri="{FF2B5EF4-FFF2-40B4-BE49-F238E27FC236}">
                    <a16:creationId xmlns:a16="http://schemas.microsoft.com/office/drawing/2014/main" id="{AA70C3FA-2E21-6F33-D417-8641811CBF39}"/>
                  </a:ext>
                </a:extLst>
              </p:cNvPr>
              <p:cNvSpPr/>
              <p:nvPr/>
            </p:nvSpPr>
            <p:spPr bwMode="gray">
              <a:xfrm>
                <a:off x="221488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00" name="Forme libre : forme 2699">
                <a:extLst>
                  <a:ext uri="{FF2B5EF4-FFF2-40B4-BE49-F238E27FC236}">
                    <a16:creationId xmlns:a16="http://schemas.microsoft.com/office/drawing/2014/main" id="{EA12A94A-6B64-B7E9-C69A-6FAD5780563D}"/>
                  </a:ext>
                </a:extLst>
              </p:cNvPr>
              <p:cNvSpPr/>
              <p:nvPr/>
            </p:nvSpPr>
            <p:spPr bwMode="gray">
              <a:xfrm>
                <a:off x="216662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01" name="Forme libre : forme 2700">
                <a:extLst>
                  <a:ext uri="{FF2B5EF4-FFF2-40B4-BE49-F238E27FC236}">
                    <a16:creationId xmlns:a16="http://schemas.microsoft.com/office/drawing/2014/main" id="{EA905A8A-34BA-8BFC-1178-115DCCCEB4E4}"/>
                  </a:ext>
                </a:extLst>
              </p:cNvPr>
              <p:cNvSpPr/>
              <p:nvPr/>
            </p:nvSpPr>
            <p:spPr bwMode="gray">
              <a:xfrm>
                <a:off x="211709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02" name="Forme libre : forme 2701">
                <a:extLst>
                  <a:ext uri="{FF2B5EF4-FFF2-40B4-BE49-F238E27FC236}">
                    <a16:creationId xmlns:a16="http://schemas.microsoft.com/office/drawing/2014/main" id="{92A7062C-6D58-0896-BB5F-8DC51683CEC4}"/>
                  </a:ext>
                </a:extLst>
              </p:cNvPr>
              <p:cNvSpPr/>
              <p:nvPr/>
            </p:nvSpPr>
            <p:spPr bwMode="gray">
              <a:xfrm>
                <a:off x="206883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03" name="Forme libre : forme 2702">
                <a:extLst>
                  <a:ext uri="{FF2B5EF4-FFF2-40B4-BE49-F238E27FC236}">
                    <a16:creationId xmlns:a16="http://schemas.microsoft.com/office/drawing/2014/main" id="{FDCE8254-9648-B5D6-A622-0260465BAFD8}"/>
                  </a:ext>
                </a:extLst>
              </p:cNvPr>
              <p:cNvSpPr/>
              <p:nvPr/>
            </p:nvSpPr>
            <p:spPr bwMode="gray">
              <a:xfrm>
                <a:off x="201930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04" name="Forme libre : forme 2703">
                <a:extLst>
                  <a:ext uri="{FF2B5EF4-FFF2-40B4-BE49-F238E27FC236}">
                    <a16:creationId xmlns:a16="http://schemas.microsoft.com/office/drawing/2014/main" id="{17F485BC-9C76-523D-D8DC-7B1EAC65B211}"/>
                  </a:ext>
                </a:extLst>
              </p:cNvPr>
              <p:cNvSpPr/>
              <p:nvPr/>
            </p:nvSpPr>
            <p:spPr bwMode="gray">
              <a:xfrm>
                <a:off x="196977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05" name="Forme libre : forme 2704">
                <a:extLst>
                  <a:ext uri="{FF2B5EF4-FFF2-40B4-BE49-F238E27FC236}">
                    <a16:creationId xmlns:a16="http://schemas.microsoft.com/office/drawing/2014/main" id="{45FFE48E-B4F9-82BD-B1A6-9DCD7EA84E6C}"/>
                  </a:ext>
                </a:extLst>
              </p:cNvPr>
              <p:cNvSpPr/>
              <p:nvPr/>
            </p:nvSpPr>
            <p:spPr bwMode="gray">
              <a:xfrm>
                <a:off x="192151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06" name="Forme libre : forme 2705">
                <a:extLst>
                  <a:ext uri="{FF2B5EF4-FFF2-40B4-BE49-F238E27FC236}">
                    <a16:creationId xmlns:a16="http://schemas.microsoft.com/office/drawing/2014/main" id="{5ADC14D9-6E9A-11CA-9E19-84BA3D8A0B38}"/>
                  </a:ext>
                </a:extLst>
              </p:cNvPr>
              <p:cNvSpPr/>
              <p:nvPr/>
            </p:nvSpPr>
            <p:spPr bwMode="gray">
              <a:xfrm>
                <a:off x="187198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07" name="Forme libre : forme 2706">
                <a:extLst>
                  <a:ext uri="{FF2B5EF4-FFF2-40B4-BE49-F238E27FC236}">
                    <a16:creationId xmlns:a16="http://schemas.microsoft.com/office/drawing/2014/main" id="{5C347035-BF18-1FA0-C26D-D8B3044D186D}"/>
                  </a:ext>
                </a:extLst>
              </p:cNvPr>
              <p:cNvSpPr/>
              <p:nvPr/>
            </p:nvSpPr>
            <p:spPr bwMode="gray">
              <a:xfrm>
                <a:off x="182372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08" name="Forme libre : forme 2707">
                <a:extLst>
                  <a:ext uri="{FF2B5EF4-FFF2-40B4-BE49-F238E27FC236}">
                    <a16:creationId xmlns:a16="http://schemas.microsoft.com/office/drawing/2014/main" id="{299D55FB-E6EC-C031-F8E5-8228FDA44272}"/>
                  </a:ext>
                </a:extLst>
              </p:cNvPr>
              <p:cNvSpPr/>
              <p:nvPr/>
            </p:nvSpPr>
            <p:spPr bwMode="gray">
              <a:xfrm>
                <a:off x="177419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09" name="Forme libre : forme 2708">
                <a:extLst>
                  <a:ext uri="{FF2B5EF4-FFF2-40B4-BE49-F238E27FC236}">
                    <a16:creationId xmlns:a16="http://schemas.microsoft.com/office/drawing/2014/main" id="{001EC424-C335-1A75-625A-A4C8E1B8CE54}"/>
                  </a:ext>
                </a:extLst>
              </p:cNvPr>
              <p:cNvSpPr/>
              <p:nvPr/>
            </p:nvSpPr>
            <p:spPr bwMode="gray">
              <a:xfrm>
                <a:off x="172593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10" name="Forme libre : forme 2709">
                <a:extLst>
                  <a:ext uri="{FF2B5EF4-FFF2-40B4-BE49-F238E27FC236}">
                    <a16:creationId xmlns:a16="http://schemas.microsoft.com/office/drawing/2014/main" id="{564AB900-76F8-AFE3-B3C4-467BA740B25E}"/>
                  </a:ext>
                </a:extLst>
              </p:cNvPr>
              <p:cNvSpPr/>
              <p:nvPr/>
            </p:nvSpPr>
            <p:spPr bwMode="gray">
              <a:xfrm>
                <a:off x="167640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11" name="Forme libre : forme 2710">
                <a:extLst>
                  <a:ext uri="{FF2B5EF4-FFF2-40B4-BE49-F238E27FC236}">
                    <a16:creationId xmlns:a16="http://schemas.microsoft.com/office/drawing/2014/main" id="{81E50C64-CFD5-EC82-5DA4-F1580703A8AD}"/>
                  </a:ext>
                </a:extLst>
              </p:cNvPr>
              <p:cNvSpPr/>
              <p:nvPr/>
            </p:nvSpPr>
            <p:spPr bwMode="gray">
              <a:xfrm>
                <a:off x="1626870" y="28232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12" name="Forme libre : forme 2711">
                <a:extLst>
                  <a:ext uri="{FF2B5EF4-FFF2-40B4-BE49-F238E27FC236}">
                    <a16:creationId xmlns:a16="http://schemas.microsoft.com/office/drawing/2014/main" id="{11E945D9-66D6-C741-3210-6F6B9E5F6E34}"/>
                  </a:ext>
                </a:extLst>
              </p:cNvPr>
              <p:cNvSpPr/>
              <p:nvPr/>
            </p:nvSpPr>
            <p:spPr bwMode="gray">
              <a:xfrm>
                <a:off x="1578610" y="28232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13" name="Forme libre : forme 2712">
                <a:extLst>
                  <a:ext uri="{FF2B5EF4-FFF2-40B4-BE49-F238E27FC236}">
                    <a16:creationId xmlns:a16="http://schemas.microsoft.com/office/drawing/2014/main" id="{C6EF2C07-8812-B92F-BB68-75E362955783}"/>
                  </a:ext>
                </a:extLst>
              </p:cNvPr>
              <p:cNvSpPr/>
              <p:nvPr/>
            </p:nvSpPr>
            <p:spPr bwMode="gray">
              <a:xfrm>
                <a:off x="1529080" y="28232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14" name="Forme libre : forme 2713">
                <a:extLst>
                  <a:ext uri="{FF2B5EF4-FFF2-40B4-BE49-F238E27FC236}">
                    <a16:creationId xmlns:a16="http://schemas.microsoft.com/office/drawing/2014/main" id="{4E8FB197-D995-E1BA-4953-AADAFA5EE5C4}"/>
                  </a:ext>
                </a:extLst>
              </p:cNvPr>
              <p:cNvSpPr/>
              <p:nvPr/>
            </p:nvSpPr>
            <p:spPr bwMode="gray">
              <a:xfrm>
                <a:off x="1480820" y="28232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15" name="Forme libre : forme 2714">
                <a:extLst>
                  <a:ext uri="{FF2B5EF4-FFF2-40B4-BE49-F238E27FC236}">
                    <a16:creationId xmlns:a16="http://schemas.microsoft.com/office/drawing/2014/main" id="{4D957A11-2F88-8381-DBA9-521A1457AA77}"/>
                  </a:ext>
                </a:extLst>
              </p:cNvPr>
              <p:cNvSpPr/>
              <p:nvPr/>
            </p:nvSpPr>
            <p:spPr bwMode="gray">
              <a:xfrm>
                <a:off x="1431290" y="28232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16" name="Forme libre : forme 2715">
                <a:extLst>
                  <a:ext uri="{FF2B5EF4-FFF2-40B4-BE49-F238E27FC236}">
                    <a16:creationId xmlns:a16="http://schemas.microsoft.com/office/drawing/2014/main" id="{06FC8602-D503-DF53-724B-31C992F7F7E7}"/>
                  </a:ext>
                </a:extLst>
              </p:cNvPr>
              <p:cNvSpPr/>
              <p:nvPr/>
            </p:nvSpPr>
            <p:spPr bwMode="gray">
              <a:xfrm>
                <a:off x="1381760" y="28232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17" name="Forme libre : forme 2716">
                <a:extLst>
                  <a:ext uri="{FF2B5EF4-FFF2-40B4-BE49-F238E27FC236}">
                    <a16:creationId xmlns:a16="http://schemas.microsoft.com/office/drawing/2014/main" id="{BC8B34A8-8B1C-31F0-E6C9-2206EF73DF7B}"/>
                  </a:ext>
                </a:extLst>
              </p:cNvPr>
              <p:cNvSpPr/>
              <p:nvPr/>
            </p:nvSpPr>
            <p:spPr bwMode="gray">
              <a:xfrm>
                <a:off x="1333500" y="28232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18" name="Forme libre : forme 2717">
                <a:extLst>
                  <a:ext uri="{FF2B5EF4-FFF2-40B4-BE49-F238E27FC236}">
                    <a16:creationId xmlns:a16="http://schemas.microsoft.com/office/drawing/2014/main" id="{4386FA0D-48C3-5BB5-BA97-7CFDB712BDCA}"/>
                  </a:ext>
                </a:extLst>
              </p:cNvPr>
              <p:cNvSpPr/>
              <p:nvPr/>
            </p:nvSpPr>
            <p:spPr bwMode="gray">
              <a:xfrm>
                <a:off x="1283970" y="28232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19" name="Forme libre : forme 2718">
                <a:extLst>
                  <a:ext uri="{FF2B5EF4-FFF2-40B4-BE49-F238E27FC236}">
                    <a16:creationId xmlns:a16="http://schemas.microsoft.com/office/drawing/2014/main" id="{4B098B7E-B6A9-95B9-D153-897CBF7D0869}"/>
                  </a:ext>
                </a:extLst>
              </p:cNvPr>
              <p:cNvSpPr/>
              <p:nvPr/>
            </p:nvSpPr>
            <p:spPr bwMode="gray">
              <a:xfrm>
                <a:off x="1235710" y="28232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20" name="Forme libre : forme 2719">
                <a:extLst>
                  <a:ext uri="{FF2B5EF4-FFF2-40B4-BE49-F238E27FC236}">
                    <a16:creationId xmlns:a16="http://schemas.microsoft.com/office/drawing/2014/main" id="{2D669A00-229D-3050-3D60-4B4C050A57F0}"/>
                  </a:ext>
                </a:extLst>
              </p:cNvPr>
              <p:cNvSpPr/>
              <p:nvPr/>
            </p:nvSpPr>
            <p:spPr bwMode="gray">
              <a:xfrm>
                <a:off x="1186180" y="28232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21" name="Forme libre : forme 2720">
                <a:extLst>
                  <a:ext uri="{FF2B5EF4-FFF2-40B4-BE49-F238E27FC236}">
                    <a16:creationId xmlns:a16="http://schemas.microsoft.com/office/drawing/2014/main" id="{64C7CF6F-8CC2-4926-8B68-A25C58386524}"/>
                  </a:ext>
                </a:extLst>
              </p:cNvPr>
              <p:cNvSpPr/>
              <p:nvPr/>
            </p:nvSpPr>
            <p:spPr bwMode="gray">
              <a:xfrm>
                <a:off x="6969759" y="2774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22" name="Forme libre : forme 2721">
                <a:extLst>
                  <a:ext uri="{FF2B5EF4-FFF2-40B4-BE49-F238E27FC236}">
                    <a16:creationId xmlns:a16="http://schemas.microsoft.com/office/drawing/2014/main" id="{E64A167D-9840-A4E7-B925-B50B21977801}"/>
                  </a:ext>
                </a:extLst>
              </p:cNvPr>
              <p:cNvSpPr/>
              <p:nvPr/>
            </p:nvSpPr>
            <p:spPr bwMode="gray">
              <a:xfrm>
                <a:off x="6871969" y="2774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23" name="Forme libre : forme 2722">
                <a:extLst>
                  <a:ext uri="{FF2B5EF4-FFF2-40B4-BE49-F238E27FC236}">
                    <a16:creationId xmlns:a16="http://schemas.microsoft.com/office/drawing/2014/main" id="{1285F411-CCF1-CBC7-C42F-6100439F02FD}"/>
                  </a:ext>
                </a:extLst>
              </p:cNvPr>
              <p:cNvSpPr/>
              <p:nvPr/>
            </p:nvSpPr>
            <p:spPr bwMode="gray">
              <a:xfrm>
                <a:off x="6822439" y="2774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24" name="Forme libre : forme 2723">
                <a:extLst>
                  <a:ext uri="{FF2B5EF4-FFF2-40B4-BE49-F238E27FC236}">
                    <a16:creationId xmlns:a16="http://schemas.microsoft.com/office/drawing/2014/main" id="{B6A9A5C4-5FD5-E1CD-F7E4-F0A521DF9A4D}"/>
                  </a:ext>
                </a:extLst>
              </p:cNvPr>
              <p:cNvSpPr/>
              <p:nvPr/>
            </p:nvSpPr>
            <p:spPr bwMode="gray">
              <a:xfrm>
                <a:off x="6774180" y="2774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25" name="Forme libre : forme 2724">
                <a:extLst>
                  <a:ext uri="{FF2B5EF4-FFF2-40B4-BE49-F238E27FC236}">
                    <a16:creationId xmlns:a16="http://schemas.microsoft.com/office/drawing/2014/main" id="{0C7CC5C2-4C74-17B0-0F74-FA337B491BA3}"/>
                  </a:ext>
                </a:extLst>
              </p:cNvPr>
              <p:cNvSpPr/>
              <p:nvPr/>
            </p:nvSpPr>
            <p:spPr bwMode="gray">
              <a:xfrm>
                <a:off x="6724650" y="2774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26" name="Forme libre : forme 2725">
                <a:extLst>
                  <a:ext uri="{FF2B5EF4-FFF2-40B4-BE49-F238E27FC236}">
                    <a16:creationId xmlns:a16="http://schemas.microsoft.com/office/drawing/2014/main" id="{52262262-8A9B-1BEB-FD10-BFC9A82F82D4}"/>
                  </a:ext>
                </a:extLst>
              </p:cNvPr>
              <p:cNvSpPr/>
              <p:nvPr/>
            </p:nvSpPr>
            <p:spPr bwMode="gray">
              <a:xfrm>
                <a:off x="6675119" y="2774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27" name="Forme libre : forme 2726">
                <a:extLst>
                  <a:ext uri="{FF2B5EF4-FFF2-40B4-BE49-F238E27FC236}">
                    <a16:creationId xmlns:a16="http://schemas.microsoft.com/office/drawing/2014/main" id="{F04C7F64-EAB1-3679-33B2-F5941153AE38}"/>
                  </a:ext>
                </a:extLst>
              </p:cNvPr>
              <p:cNvSpPr/>
              <p:nvPr/>
            </p:nvSpPr>
            <p:spPr bwMode="gray">
              <a:xfrm>
                <a:off x="6626859" y="2774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28" name="Forme libre : forme 2727">
                <a:extLst>
                  <a:ext uri="{FF2B5EF4-FFF2-40B4-BE49-F238E27FC236}">
                    <a16:creationId xmlns:a16="http://schemas.microsoft.com/office/drawing/2014/main" id="{0A46B100-60EC-A47E-EE28-F0F566561537}"/>
                  </a:ext>
                </a:extLst>
              </p:cNvPr>
              <p:cNvSpPr/>
              <p:nvPr/>
            </p:nvSpPr>
            <p:spPr bwMode="gray">
              <a:xfrm>
                <a:off x="6577330" y="2774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29" name="Forme libre : forme 2728">
                <a:extLst>
                  <a:ext uri="{FF2B5EF4-FFF2-40B4-BE49-F238E27FC236}">
                    <a16:creationId xmlns:a16="http://schemas.microsoft.com/office/drawing/2014/main" id="{F8D3BC7A-3321-2712-5D68-83FD95742CA8}"/>
                  </a:ext>
                </a:extLst>
              </p:cNvPr>
              <p:cNvSpPr/>
              <p:nvPr/>
            </p:nvSpPr>
            <p:spPr bwMode="gray">
              <a:xfrm>
                <a:off x="6529069" y="2774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30" name="Forme libre : forme 2729">
                <a:extLst>
                  <a:ext uri="{FF2B5EF4-FFF2-40B4-BE49-F238E27FC236}">
                    <a16:creationId xmlns:a16="http://schemas.microsoft.com/office/drawing/2014/main" id="{065D8B08-3DF2-D428-A978-7AF9334A6EF9}"/>
                  </a:ext>
                </a:extLst>
              </p:cNvPr>
              <p:cNvSpPr/>
              <p:nvPr/>
            </p:nvSpPr>
            <p:spPr bwMode="gray">
              <a:xfrm>
                <a:off x="6479540" y="2774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31" name="Forme libre : forme 2730">
                <a:extLst>
                  <a:ext uri="{FF2B5EF4-FFF2-40B4-BE49-F238E27FC236}">
                    <a16:creationId xmlns:a16="http://schemas.microsoft.com/office/drawing/2014/main" id="{1A66AE5F-2D9C-9D41-C235-9691DE8AF4C1}"/>
                  </a:ext>
                </a:extLst>
              </p:cNvPr>
              <p:cNvSpPr/>
              <p:nvPr/>
            </p:nvSpPr>
            <p:spPr bwMode="gray">
              <a:xfrm>
                <a:off x="643001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32" name="Forme libre : forme 2731">
                <a:extLst>
                  <a:ext uri="{FF2B5EF4-FFF2-40B4-BE49-F238E27FC236}">
                    <a16:creationId xmlns:a16="http://schemas.microsoft.com/office/drawing/2014/main" id="{BFBA3CE3-37C1-EF0D-29FC-BFC9F6151A52}"/>
                  </a:ext>
                </a:extLst>
              </p:cNvPr>
              <p:cNvSpPr/>
              <p:nvPr/>
            </p:nvSpPr>
            <p:spPr bwMode="gray">
              <a:xfrm>
                <a:off x="638175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33" name="Forme libre : forme 2732">
                <a:extLst>
                  <a:ext uri="{FF2B5EF4-FFF2-40B4-BE49-F238E27FC236}">
                    <a16:creationId xmlns:a16="http://schemas.microsoft.com/office/drawing/2014/main" id="{7F9FF015-D6A9-823A-F8DA-B6494018F92C}"/>
                  </a:ext>
                </a:extLst>
              </p:cNvPr>
              <p:cNvSpPr/>
              <p:nvPr/>
            </p:nvSpPr>
            <p:spPr bwMode="gray">
              <a:xfrm>
                <a:off x="633222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34" name="Forme libre : forme 2733">
                <a:extLst>
                  <a:ext uri="{FF2B5EF4-FFF2-40B4-BE49-F238E27FC236}">
                    <a16:creationId xmlns:a16="http://schemas.microsoft.com/office/drawing/2014/main" id="{7081F071-1A77-8A0A-EF77-094C86E14888}"/>
                  </a:ext>
                </a:extLst>
              </p:cNvPr>
              <p:cNvSpPr/>
              <p:nvPr/>
            </p:nvSpPr>
            <p:spPr bwMode="gray">
              <a:xfrm>
                <a:off x="628396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35" name="Forme libre : forme 2734">
                <a:extLst>
                  <a:ext uri="{FF2B5EF4-FFF2-40B4-BE49-F238E27FC236}">
                    <a16:creationId xmlns:a16="http://schemas.microsoft.com/office/drawing/2014/main" id="{3EBA21CF-5470-3963-38E9-8522A1A21D74}"/>
                  </a:ext>
                </a:extLst>
              </p:cNvPr>
              <p:cNvSpPr/>
              <p:nvPr/>
            </p:nvSpPr>
            <p:spPr bwMode="gray">
              <a:xfrm>
                <a:off x="623443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36" name="Forme libre : forme 2735">
                <a:extLst>
                  <a:ext uri="{FF2B5EF4-FFF2-40B4-BE49-F238E27FC236}">
                    <a16:creationId xmlns:a16="http://schemas.microsoft.com/office/drawing/2014/main" id="{D682F9B5-E8C5-15DD-3104-FB9ECE62A828}"/>
                  </a:ext>
                </a:extLst>
              </p:cNvPr>
              <p:cNvSpPr/>
              <p:nvPr/>
            </p:nvSpPr>
            <p:spPr bwMode="gray">
              <a:xfrm>
                <a:off x="618490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37" name="Forme libre : forme 2736">
                <a:extLst>
                  <a:ext uri="{FF2B5EF4-FFF2-40B4-BE49-F238E27FC236}">
                    <a16:creationId xmlns:a16="http://schemas.microsoft.com/office/drawing/2014/main" id="{BE3F4BC3-00F3-BE07-B3DD-13F5E61E0A6F}"/>
                  </a:ext>
                </a:extLst>
              </p:cNvPr>
              <p:cNvSpPr/>
              <p:nvPr/>
            </p:nvSpPr>
            <p:spPr bwMode="gray">
              <a:xfrm>
                <a:off x="613664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38" name="Forme libre : forme 2737">
                <a:extLst>
                  <a:ext uri="{FF2B5EF4-FFF2-40B4-BE49-F238E27FC236}">
                    <a16:creationId xmlns:a16="http://schemas.microsoft.com/office/drawing/2014/main" id="{2FCC4750-61ED-A35B-966B-ED1A697067A2}"/>
                  </a:ext>
                </a:extLst>
              </p:cNvPr>
              <p:cNvSpPr/>
              <p:nvPr/>
            </p:nvSpPr>
            <p:spPr bwMode="gray">
              <a:xfrm>
                <a:off x="608711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39" name="Forme libre : forme 2738">
                <a:extLst>
                  <a:ext uri="{FF2B5EF4-FFF2-40B4-BE49-F238E27FC236}">
                    <a16:creationId xmlns:a16="http://schemas.microsoft.com/office/drawing/2014/main" id="{A39CF3F3-52EA-506B-C421-B5BB9E1D76D9}"/>
                  </a:ext>
                </a:extLst>
              </p:cNvPr>
              <p:cNvSpPr/>
              <p:nvPr/>
            </p:nvSpPr>
            <p:spPr bwMode="gray">
              <a:xfrm>
                <a:off x="603885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40" name="Forme libre : forme 2739">
                <a:extLst>
                  <a:ext uri="{FF2B5EF4-FFF2-40B4-BE49-F238E27FC236}">
                    <a16:creationId xmlns:a16="http://schemas.microsoft.com/office/drawing/2014/main" id="{8E72110A-2078-EF24-7D65-96B3D7B20FDF}"/>
                  </a:ext>
                </a:extLst>
              </p:cNvPr>
              <p:cNvSpPr/>
              <p:nvPr/>
            </p:nvSpPr>
            <p:spPr bwMode="gray">
              <a:xfrm>
                <a:off x="598932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41" name="Forme libre : forme 2740">
                <a:extLst>
                  <a:ext uri="{FF2B5EF4-FFF2-40B4-BE49-F238E27FC236}">
                    <a16:creationId xmlns:a16="http://schemas.microsoft.com/office/drawing/2014/main" id="{7ACCC94E-A9EA-4175-91C3-88C6EA59CA31}"/>
                  </a:ext>
                </a:extLst>
              </p:cNvPr>
              <p:cNvSpPr/>
              <p:nvPr/>
            </p:nvSpPr>
            <p:spPr bwMode="gray">
              <a:xfrm>
                <a:off x="594106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42" name="Forme libre : forme 2741">
                <a:extLst>
                  <a:ext uri="{FF2B5EF4-FFF2-40B4-BE49-F238E27FC236}">
                    <a16:creationId xmlns:a16="http://schemas.microsoft.com/office/drawing/2014/main" id="{C59A9E95-8C24-9AE7-F6C2-72D17D94398F}"/>
                  </a:ext>
                </a:extLst>
              </p:cNvPr>
              <p:cNvSpPr/>
              <p:nvPr/>
            </p:nvSpPr>
            <p:spPr bwMode="gray">
              <a:xfrm>
                <a:off x="589153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43" name="Forme libre : forme 2742">
                <a:extLst>
                  <a:ext uri="{FF2B5EF4-FFF2-40B4-BE49-F238E27FC236}">
                    <a16:creationId xmlns:a16="http://schemas.microsoft.com/office/drawing/2014/main" id="{093879F9-7E12-E668-2BE6-37A5C52BF136}"/>
                  </a:ext>
                </a:extLst>
              </p:cNvPr>
              <p:cNvSpPr/>
              <p:nvPr/>
            </p:nvSpPr>
            <p:spPr bwMode="gray">
              <a:xfrm>
                <a:off x="584200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44" name="Forme libre : forme 2743">
                <a:extLst>
                  <a:ext uri="{FF2B5EF4-FFF2-40B4-BE49-F238E27FC236}">
                    <a16:creationId xmlns:a16="http://schemas.microsoft.com/office/drawing/2014/main" id="{47C0B33B-E288-653E-713E-B55BE98EE89A}"/>
                  </a:ext>
                </a:extLst>
              </p:cNvPr>
              <p:cNvSpPr/>
              <p:nvPr/>
            </p:nvSpPr>
            <p:spPr bwMode="gray">
              <a:xfrm>
                <a:off x="579374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45" name="Forme libre : forme 2744">
                <a:extLst>
                  <a:ext uri="{FF2B5EF4-FFF2-40B4-BE49-F238E27FC236}">
                    <a16:creationId xmlns:a16="http://schemas.microsoft.com/office/drawing/2014/main" id="{8B29FEEF-DAD7-F21E-1354-A7D0F028B98F}"/>
                  </a:ext>
                </a:extLst>
              </p:cNvPr>
              <p:cNvSpPr/>
              <p:nvPr/>
            </p:nvSpPr>
            <p:spPr bwMode="gray">
              <a:xfrm>
                <a:off x="574421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46" name="Forme libre : forme 2745">
                <a:extLst>
                  <a:ext uri="{FF2B5EF4-FFF2-40B4-BE49-F238E27FC236}">
                    <a16:creationId xmlns:a16="http://schemas.microsoft.com/office/drawing/2014/main" id="{57FDA598-0969-DA69-B0A4-E91E4FDBBE44}"/>
                  </a:ext>
                </a:extLst>
              </p:cNvPr>
              <p:cNvSpPr/>
              <p:nvPr/>
            </p:nvSpPr>
            <p:spPr bwMode="gray">
              <a:xfrm>
                <a:off x="569595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47" name="Forme libre : forme 2746">
                <a:extLst>
                  <a:ext uri="{FF2B5EF4-FFF2-40B4-BE49-F238E27FC236}">
                    <a16:creationId xmlns:a16="http://schemas.microsoft.com/office/drawing/2014/main" id="{AB48FDD4-DD9E-1AEE-0BB5-321A0F321D5F}"/>
                  </a:ext>
                </a:extLst>
              </p:cNvPr>
              <p:cNvSpPr/>
              <p:nvPr/>
            </p:nvSpPr>
            <p:spPr bwMode="gray">
              <a:xfrm>
                <a:off x="564642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48" name="Forme libre : forme 2747">
                <a:extLst>
                  <a:ext uri="{FF2B5EF4-FFF2-40B4-BE49-F238E27FC236}">
                    <a16:creationId xmlns:a16="http://schemas.microsoft.com/office/drawing/2014/main" id="{2ED1610D-3F37-110A-E01D-83F976448707}"/>
                  </a:ext>
                </a:extLst>
              </p:cNvPr>
              <p:cNvSpPr/>
              <p:nvPr/>
            </p:nvSpPr>
            <p:spPr bwMode="gray">
              <a:xfrm>
                <a:off x="559689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49" name="Forme libre : forme 2748">
                <a:extLst>
                  <a:ext uri="{FF2B5EF4-FFF2-40B4-BE49-F238E27FC236}">
                    <a16:creationId xmlns:a16="http://schemas.microsoft.com/office/drawing/2014/main" id="{BB178A28-D494-490B-7D0C-41FB2E64F3C9}"/>
                  </a:ext>
                </a:extLst>
              </p:cNvPr>
              <p:cNvSpPr/>
              <p:nvPr/>
            </p:nvSpPr>
            <p:spPr bwMode="gray">
              <a:xfrm>
                <a:off x="554863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50" name="Forme libre : forme 2749">
                <a:extLst>
                  <a:ext uri="{FF2B5EF4-FFF2-40B4-BE49-F238E27FC236}">
                    <a16:creationId xmlns:a16="http://schemas.microsoft.com/office/drawing/2014/main" id="{571FA37E-7498-C471-BF99-840AE5763401}"/>
                  </a:ext>
                </a:extLst>
              </p:cNvPr>
              <p:cNvSpPr/>
              <p:nvPr/>
            </p:nvSpPr>
            <p:spPr bwMode="gray">
              <a:xfrm>
                <a:off x="549910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51" name="Forme libre : forme 2750">
                <a:extLst>
                  <a:ext uri="{FF2B5EF4-FFF2-40B4-BE49-F238E27FC236}">
                    <a16:creationId xmlns:a16="http://schemas.microsoft.com/office/drawing/2014/main" id="{E72A6C28-67F1-C793-C9CF-77B5BD2465D8}"/>
                  </a:ext>
                </a:extLst>
              </p:cNvPr>
              <p:cNvSpPr/>
              <p:nvPr/>
            </p:nvSpPr>
            <p:spPr bwMode="gray">
              <a:xfrm>
                <a:off x="545084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52" name="Forme libre : forme 2751">
                <a:extLst>
                  <a:ext uri="{FF2B5EF4-FFF2-40B4-BE49-F238E27FC236}">
                    <a16:creationId xmlns:a16="http://schemas.microsoft.com/office/drawing/2014/main" id="{21019542-9D7E-7F6C-7969-76C61D8EE224}"/>
                  </a:ext>
                </a:extLst>
              </p:cNvPr>
              <p:cNvSpPr/>
              <p:nvPr/>
            </p:nvSpPr>
            <p:spPr bwMode="gray">
              <a:xfrm>
                <a:off x="540131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53" name="Forme libre : forme 2752">
                <a:extLst>
                  <a:ext uri="{FF2B5EF4-FFF2-40B4-BE49-F238E27FC236}">
                    <a16:creationId xmlns:a16="http://schemas.microsoft.com/office/drawing/2014/main" id="{24D46C46-0085-6AB8-D137-B9EA68C57628}"/>
                  </a:ext>
                </a:extLst>
              </p:cNvPr>
              <p:cNvSpPr/>
              <p:nvPr/>
            </p:nvSpPr>
            <p:spPr bwMode="gray">
              <a:xfrm>
                <a:off x="535178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54" name="Forme libre : forme 2753">
                <a:extLst>
                  <a:ext uri="{FF2B5EF4-FFF2-40B4-BE49-F238E27FC236}">
                    <a16:creationId xmlns:a16="http://schemas.microsoft.com/office/drawing/2014/main" id="{84086E8D-7351-8363-4852-84C5D857167A}"/>
                  </a:ext>
                </a:extLst>
              </p:cNvPr>
              <p:cNvSpPr/>
              <p:nvPr/>
            </p:nvSpPr>
            <p:spPr bwMode="gray">
              <a:xfrm>
                <a:off x="530352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55" name="Forme libre : forme 2754">
                <a:extLst>
                  <a:ext uri="{FF2B5EF4-FFF2-40B4-BE49-F238E27FC236}">
                    <a16:creationId xmlns:a16="http://schemas.microsoft.com/office/drawing/2014/main" id="{691D9CEF-8DD3-9BAD-A120-4A80597365BA}"/>
                  </a:ext>
                </a:extLst>
              </p:cNvPr>
              <p:cNvSpPr/>
              <p:nvPr/>
            </p:nvSpPr>
            <p:spPr bwMode="gray">
              <a:xfrm>
                <a:off x="525399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56" name="Forme libre : forme 2755">
                <a:extLst>
                  <a:ext uri="{FF2B5EF4-FFF2-40B4-BE49-F238E27FC236}">
                    <a16:creationId xmlns:a16="http://schemas.microsoft.com/office/drawing/2014/main" id="{AD1E3BED-2026-8AD9-8647-0D140A694A1B}"/>
                  </a:ext>
                </a:extLst>
              </p:cNvPr>
              <p:cNvSpPr/>
              <p:nvPr/>
            </p:nvSpPr>
            <p:spPr bwMode="gray">
              <a:xfrm>
                <a:off x="520573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57" name="Forme libre : forme 2756">
                <a:extLst>
                  <a:ext uri="{FF2B5EF4-FFF2-40B4-BE49-F238E27FC236}">
                    <a16:creationId xmlns:a16="http://schemas.microsoft.com/office/drawing/2014/main" id="{9858369D-1A31-FBE8-95E8-6FC10A618E04}"/>
                  </a:ext>
                </a:extLst>
              </p:cNvPr>
              <p:cNvSpPr/>
              <p:nvPr/>
            </p:nvSpPr>
            <p:spPr bwMode="gray">
              <a:xfrm>
                <a:off x="515620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58" name="Forme libre : forme 2757">
                <a:extLst>
                  <a:ext uri="{FF2B5EF4-FFF2-40B4-BE49-F238E27FC236}">
                    <a16:creationId xmlns:a16="http://schemas.microsoft.com/office/drawing/2014/main" id="{E48D94D7-C8FF-D287-DA2C-4817BD8BB868}"/>
                  </a:ext>
                </a:extLst>
              </p:cNvPr>
              <p:cNvSpPr/>
              <p:nvPr/>
            </p:nvSpPr>
            <p:spPr bwMode="gray">
              <a:xfrm>
                <a:off x="510667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59" name="Forme libre : forme 2758">
                <a:extLst>
                  <a:ext uri="{FF2B5EF4-FFF2-40B4-BE49-F238E27FC236}">
                    <a16:creationId xmlns:a16="http://schemas.microsoft.com/office/drawing/2014/main" id="{6C3F0F78-EA49-02FD-1C38-9E1344576C5C}"/>
                  </a:ext>
                </a:extLst>
              </p:cNvPr>
              <p:cNvSpPr/>
              <p:nvPr/>
            </p:nvSpPr>
            <p:spPr bwMode="gray">
              <a:xfrm>
                <a:off x="505841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60" name="Forme libre : forme 2759">
                <a:extLst>
                  <a:ext uri="{FF2B5EF4-FFF2-40B4-BE49-F238E27FC236}">
                    <a16:creationId xmlns:a16="http://schemas.microsoft.com/office/drawing/2014/main" id="{8E58214C-A087-D6EF-6588-7CE84ADA67A5}"/>
                  </a:ext>
                </a:extLst>
              </p:cNvPr>
              <p:cNvSpPr/>
              <p:nvPr/>
            </p:nvSpPr>
            <p:spPr bwMode="gray">
              <a:xfrm>
                <a:off x="500888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61" name="Forme libre : forme 2760">
                <a:extLst>
                  <a:ext uri="{FF2B5EF4-FFF2-40B4-BE49-F238E27FC236}">
                    <a16:creationId xmlns:a16="http://schemas.microsoft.com/office/drawing/2014/main" id="{BE90BCD5-9D05-3932-3646-3B29698F1116}"/>
                  </a:ext>
                </a:extLst>
              </p:cNvPr>
              <p:cNvSpPr/>
              <p:nvPr/>
            </p:nvSpPr>
            <p:spPr bwMode="gray">
              <a:xfrm>
                <a:off x="496062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62" name="Forme libre : forme 2761">
                <a:extLst>
                  <a:ext uri="{FF2B5EF4-FFF2-40B4-BE49-F238E27FC236}">
                    <a16:creationId xmlns:a16="http://schemas.microsoft.com/office/drawing/2014/main" id="{89E7A6FA-36A8-E842-810D-FDF8033F8857}"/>
                  </a:ext>
                </a:extLst>
              </p:cNvPr>
              <p:cNvSpPr/>
              <p:nvPr/>
            </p:nvSpPr>
            <p:spPr bwMode="gray">
              <a:xfrm>
                <a:off x="491109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63" name="Forme libre : forme 2762">
                <a:extLst>
                  <a:ext uri="{FF2B5EF4-FFF2-40B4-BE49-F238E27FC236}">
                    <a16:creationId xmlns:a16="http://schemas.microsoft.com/office/drawing/2014/main" id="{4B78066A-C9F4-F8F4-6C82-1C3ABA6B4E59}"/>
                  </a:ext>
                </a:extLst>
              </p:cNvPr>
              <p:cNvSpPr/>
              <p:nvPr/>
            </p:nvSpPr>
            <p:spPr bwMode="gray">
              <a:xfrm>
                <a:off x="486156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64" name="Forme libre : forme 2763">
                <a:extLst>
                  <a:ext uri="{FF2B5EF4-FFF2-40B4-BE49-F238E27FC236}">
                    <a16:creationId xmlns:a16="http://schemas.microsoft.com/office/drawing/2014/main" id="{6924CDCC-DAD5-866C-C9FF-CD6CBFF89C59}"/>
                  </a:ext>
                </a:extLst>
              </p:cNvPr>
              <p:cNvSpPr/>
              <p:nvPr/>
            </p:nvSpPr>
            <p:spPr bwMode="gray">
              <a:xfrm>
                <a:off x="481330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65" name="Forme libre : forme 2764">
                <a:extLst>
                  <a:ext uri="{FF2B5EF4-FFF2-40B4-BE49-F238E27FC236}">
                    <a16:creationId xmlns:a16="http://schemas.microsoft.com/office/drawing/2014/main" id="{601A88D5-0439-FAC7-6C4D-EFE913742BFE}"/>
                  </a:ext>
                </a:extLst>
              </p:cNvPr>
              <p:cNvSpPr/>
              <p:nvPr/>
            </p:nvSpPr>
            <p:spPr bwMode="gray">
              <a:xfrm>
                <a:off x="476377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66" name="Forme libre : forme 2765">
                <a:extLst>
                  <a:ext uri="{FF2B5EF4-FFF2-40B4-BE49-F238E27FC236}">
                    <a16:creationId xmlns:a16="http://schemas.microsoft.com/office/drawing/2014/main" id="{3C3AAA8B-9D30-ADBC-4308-EA14EF9F0524}"/>
                  </a:ext>
                </a:extLst>
              </p:cNvPr>
              <p:cNvSpPr/>
              <p:nvPr/>
            </p:nvSpPr>
            <p:spPr bwMode="gray">
              <a:xfrm>
                <a:off x="471551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67" name="Forme libre : forme 2766">
                <a:extLst>
                  <a:ext uri="{FF2B5EF4-FFF2-40B4-BE49-F238E27FC236}">
                    <a16:creationId xmlns:a16="http://schemas.microsoft.com/office/drawing/2014/main" id="{D510A24B-643D-680E-CDE6-C38F1361A679}"/>
                  </a:ext>
                </a:extLst>
              </p:cNvPr>
              <p:cNvSpPr/>
              <p:nvPr/>
            </p:nvSpPr>
            <p:spPr bwMode="gray">
              <a:xfrm>
                <a:off x="466598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68" name="Forme libre : forme 2767">
                <a:extLst>
                  <a:ext uri="{FF2B5EF4-FFF2-40B4-BE49-F238E27FC236}">
                    <a16:creationId xmlns:a16="http://schemas.microsoft.com/office/drawing/2014/main" id="{7E412250-C597-F5B6-DA22-3FFCC9184889}"/>
                  </a:ext>
                </a:extLst>
              </p:cNvPr>
              <p:cNvSpPr/>
              <p:nvPr/>
            </p:nvSpPr>
            <p:spPr bwMode="gray">
              <a:xfrm>
                <a:off x="461772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69" name="Forme libre : forme 2768">
                <a:extLst>
                  <a:ext uri="{FF2B5EF4-FFF2-40B4-BE49-F238E27FC236}">
                    <a16:creationId xmlns:a16="http://schemas.microsoft.com/office/drawing/2014/main" id="{314CC7F8-2633-310D-2595-C860A6911368}"/>
                  </a:ext>
                </a:extLst>
              </p:cNvPr>
              <p:cNvSpPr/>
              <p:nvPr/>
            </p:nvSpPr>
            <p:spPr bwMode="gray">
              <a:xfrm>
                <a:off x="456819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70" name="Forme libre : forme 2769">
                <a:extLst>
                  <a:ext uri="{FF2B5EF4-FFF2-40B4-BE49-F238E27FC236}">
                    <a16:creationId xmlns:a16="http://schemas.microsoft.com/office/drawing/2014/main" id="{486FD89B-470A-DD64-19FA-3DBE9D3BD73D}"/>
                  </a:ext>
                </a:extLst>
              </p:cNvPr>
              <p:cNvSpPr/>
              <p:nvPr/>
            </p:nvSpPr>
            <p:spPr bwMode="gray">
              <a:xfrm>
                <a:off x="451866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71" name="Forme libre : forme 2770">
                <a:extLst>
                  <a:ext uri="{FF2B5EF4-FFF2-40B4-BE49-F238E27FC236}">
                    <a16:creationId xmlns:a16="http://schemas.microsoft.com/office/drawing/2014/main" id="{A85DF0D4-991F-8C01-7131-32010C7B138D}"/>
                  </a:ext>
                </a:extLst>
              </p:cNvPr>
              <p:cNvSpPr/>
              <p:nvPr/>
            </p:nvSpPr>
            <p:spPr bwMode="gray">
              <a:xfrm>
                <a:off x="447040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72" name="Forme libre : forme 2771">
                <a:extLst>
                  <a:ext uri="{FF2B5EF4-FFF2-40B4-BE49-F238E27FC236}">
                    <a16:creationId xmlns:a16="http://schemas.microsoft.com/office/drawing/2014/main" id="{ABD2FA8E-8193-2356-C3EE-E6FFE7B0DC13}"/>
                  </a:ext>
                </a:extLst>
              </p:cNvPr>
              <p:cNvSpPr/>
              <p:nvPr/>
            </p:nvSpPr>
            <p:spPr bwMode="gray">
              <a:xfrm>
                <a:off x="442087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73" name="Forme libre : forme 2772">
                <a:extLst>
                  <a:ext uri="{FF2B5EF4-FFF2-40B4-BE49-F238E27FC236}">
                    <a16:creationId xmlns:a16="http://schemas.microsoft.com/office/drawing/2014/main" id="{E33F202D-F2AD-9130-0082-10376EA4EE39}"/>
                  </a:ext>
                </a:extLst>
              </p:cNvPr>
              <p:cNvSpPr/>
              <p:nvPr/>
            </p:nvSpPr>
            <p:spPr bwMode="gray">
              <a:xfrm>
                <a:off x="437261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74" name="Forme libre : forme 2773">
                <a:extLst>
                  <a:ext uri="{FF2B5EF4-FFF2-40B4-BE49-F238E27FC236}">
                    <a16:creationId xmlns:a16="http://schemas.microsoft.com/office/drawing/2014/main" id="{EE4F9DC5-7185-EE6F-AE20-9606651979BD}"/>
                  </a:ext>
                </a:extLst>
              </p:cNvPr>
              <p:cNvSpPr/>
              <p:nvPr/>
            </p:nvSpPr>
            <p:spPr bwMode="gray">
              <a:xfrm>
                <a:off x="432308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75" name="Forme libre : forme 2774">
                <a:extLst>
                  <a:ext uri="{FF2B5EF4-FFF2-40B4-BE49-F238E27FC236}">
                    <a16:creationId xmlns:a16="http://schemas.microsoft.com/office/drawing/2014/main" id="{E5C84428-6536-5A54-00D4-734F3D8D6352}"/>
                  </a:ext>
                </a:extLst>
              </p:cNvPr>
              <p:cNvSpPr/>
              <p:nvPr/>
            </p:nvSpPr>
            <p:spPr bwMode="gray">
              <a:xfrm>
                <a:off x="427355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76" name="Forme libre : forme 2775">
                <a:extLst>
                  <a:ext uri="{FF2B5EF4-FFF2-40B4-BE49-F238E27FC236}">
                    <a16:creationId xmlns:a16="http://schemas.microsoft.com/office/drawing/2014/main" id="{A04EA0FB-D836-7128-BB74-A925E5B37A58}"/>
                  </a:ext>
                </a:extLst>
              </p:cNvPr>
              <p:cNvSpPr/>
              <p:nvPr/>
            </p:nvSpPr>
            <p:spPr bwMode="gray">
              <a:xfrm>
                <a:off x="422529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77" name="Forme libre : forme 2776">
                <a:extLst>
                  <a:ext uri="{FF2B5EF4-FFF2-40B4-BE49-F238E27FC236}">
                    <a16:creationId xmlns:a16="http://schemas.microsoft.com/office/drawing/2014/main" id="{E01ED6C9-A830-5E14-631C-1C40E9085B61}"/>
                  </a:ext>
                </a:extLst>
              </p:cNvPr>
              <p:cNvSpPr/>
              <p:nvPr/>
            </p:nvSpPr>
            <p:spPr bwMode="gray">
              <a:xfrm>
                <a:off x="417576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78" name="Forme libre : forme 2777">
                <a:extLst>
                  <a:ext uri="{FF2B5EF4-FFF2-40B4-BE49-F238E27FC236}">
                    <a16:creationId xmlns:a16="http://schemas.microsoft.com/office/drawing/2014/main" id="{D623D3CC-9524-6FEC-9EC0-F37C0A8E0F23}"/>
                  </a:ext>
                </a:extLst>
              </p:cNvPr>
              <p:cNvSpPr/>
              <p:nvPr/>
            </p:nvSpPr>
            <p:spPr bwMode="gray">
              <a:xfrm>
                <a:off x="412750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79" name="Forme libre : forme 2778">
                <a:extLst>
                  <a:ext uri="{FF2B5EF4-FFF2-40B4-BE49-F238E27FC236}">
                    <a16:creationId xmlns:a16="http://schemas.microsoft.com/office/drawing/2014/main" id="{44F5D581-AB4E-F91C-BAF0-A7EF6AA4589C}"/>
                  </a:ext>
                </a:extLst>
              </p:cNvPr>
              <p:cNvSpPr/>
              <p:nvPr/>
            </p:nvSpPr>
            <p:spPr bwMode="gray">
              <a:xfrm>
                <a:off x="407797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80" name="Forme libre : forme 2779">
                <a:extLst>
                  <a:ext uri="{FF2B5EF4-FFF2-40B4-BE49-F238E27FC236}">
                    <a16:creationId xmlns:a16="http://schemas.microsoft.com/office/drawing/2014/main" id="{29129E23-9C92-534F-6E7F-C946309E88C0}"/>
                  </a:ext>
                </a:extLst>
              </p:cNvPr>
              <p:cNvSpPr/>
              <p:nvPr/>
            </p:nvSpPr>
            <p:spPr bwMode="gray">
              <a:xfrm>
                <a:off x="402844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81" name="Forme libre : forme 2780">
                <a:extLst>
                  <a:ext uri="{FF2B5EF4-FFF2-40B4-BE49-F238E27FC236}">
                    <a16:creationId xmlns:a16="http://schemas.microsoft.com/office/drawing/2014/main" id="{1DE9973A-828D-6D5E-E037-BEBD9431E290}"/>
                  </a:ext>
                </a:extLst>
              </p:cNvPr>
              <p:cNvSpPr/>
              <p:nvPr/>
            </p:nvSpPr>
            <p:spPr bwMode="gray">
              <a:xfrm>
                <a:off x="398018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82" name="Forme libre : forme 2781">
                <a:extLst>
                  <a:ext uri="{FF2B5EF4-FFF2-40B4-BE49-F238E27FC236}">
                    <a16:creationId xmlns:a16="http://schemas.microsoft.com/office/drawing/2014/main" id="{E060C0A1-ED44-852B-23D8-38788BA11A41}"/>
                  </a:ext>
                </a:extLst>
              </p:cNvPr>
              <p:cNvSpPr/>
              <p:nvPr/>
            </p:nvSpPr>
            <p:spPr bwMode="gray">
              <a:xfrm>
                <a:off x="393065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83" name="Forme libre : forme 2782">
                <a:extLst>
                  <a:ext uri="{FF2B5EF4-FFF2-40B4-BE49-F238E27FC236}">
                    <a16:creationId xmlns:a16="http://schemas.microsoft.com/office/drawing/2014/main" id="{F54E6BD0-A94A-AE8D-3566-9FA72C85CE99}"/>
                  </a:ext>
                </a:extLst>
              </p:cNvPr>
              <p:cNvSpPr/>
              <p:nvPr/>
            </p:nvSpPr>
            <p:spPr bwMode="gray">
              <a:xfrm>
                <a:off x="388239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84" name="Forme libre : forme 2783">
                <a:extLst>
                  <a:ext uri="{FF2B5EF4-FFF2-40B4-BE49-F238E27FC236}">
                    <a16:creationId xmlns:a16="http://schemas.microsoft.com/office/drawing/2014/main" id="{0CFBB4E2-F85B-5D3C-E6B3-F3A835A97D85}"/>
                  </a:ext>
                </a:extLst>
              </p:cNvPr>
              <p:cNvSpPr/>
              <p:nvPr/>
            </p:nvSpPr>
            <p:spPr bwMode="gray">
              <a:xfrm>
                <a:off x="383286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85" name="Forme libre : forme 2784">
                <a:extLst>
                  <a:ext uri="{FF2B5EF4-FFF2-40B4-BE49-F238E27FC236}">
                    <a16:creationId xmlns:a16="http://schemas.microsoft.com/office/drawing/2014/main" id="{6A6DDBC2-86EE-911F-2544-1DCD52B0CC47}"/>
                  </a:ext>
                </a:extLst>
              </p:cNvPr>
              <p:cNvSpPr/>
              <p:nvPr/>
            </p:nvSpPr>
            <p:spPr bwMode="gray">
              <a:xfrm>
                <a:off x="378333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86" name="Forme libre : forme 2785">
                <a:extLst>
                  <a:ext uri="{FF2B5EF4-FFF2-40B4-BE49-F238E27FC236}">
                    <a16:creationId xmlns:a16="http://schemas.microsoft.com/office/drawing/2014/main" id="{1663CD69-2F62-7DD0-9A9C-20A2B87A4C3F}"/>
                  </a:ext>
                </a:extLst>
              </p:cNvPr>
              <p:cNvSpPr/>
              <p:nvPr/>
            </p:nvSpPr>
            <p:spPr bwMode="gray">
              <a:xfrm>
                <a:off x="270510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87" name="Forme libre : forme 2786">
                <a:extLst>
                  <a:ext uri="{FF2B5EF4-FFF2-40B4-BE49-F238E27FC236}">
                    <a16:creationId xmlns:a16="http://schemas.microsoft.com/office/drawing/2014/main" id="{D459A4B0-1517-56E9-7800-9002B457E9A8}"/>
                  </a:ext>
                </a:extLst>
              </p:cNvPr>
              <p:cNvSpPr/>
              <p:nvPr/>
            </p:nvSpPr>
            <p:spPr bwMode="gray">
              <a:xfrm>
                <a:off x="265684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88" name="Forme libre : forme 2787">
                <a:extLst>
                  <a:ext uri="{FF2B5EF4-FFF2-40B4-BE49-F238E27FC236}">
                    <a16:creationId xmlns:a16="http://schemas.microsoft.com/office/drawing/2014/main" id="{DB386387-4CA9-4E28-2B6A-71CEE1F197C5}"/>
                  </a:ext>
                </a:extLst>
              </p:cNvPr>
              <p:cNvSpPr/>
              <p:nvPr/>
            </p:nvSpPr>
            <p:spPr bwMode="gray">
              <a:xfrm>
                <a:off x="260731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89" name="Forme libre : forme 2788">
                <a:extLst>
                  <a:ext uri="{FF2B5EF4-FFF2-40B4-BE49-F238E27FC236}">
                    <a16:creationId xmlns:a16="http://schemas.microsoft.com/office/drawing/2014/main" id="{889CF971-775B-39CE-7976-4959C8FD2FEB}"/>
                  </a:ext>
                </a:extLst>
              </p:cNvPr>
              <p:cNvSpPr/>
              <p:nvPr/>
            </p:nvSpPr>
            <p:spPr bwMode="gray">
              <a:xfrm>
                <a:off x="245999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90" name="Forme libre : forme 2789">
                <a:extLst>
                  <a:ext uri="{FF2B5EF4-FFF2-40B4-BE49-F238E27FC236}">
                    <a16:creationId xmlns:a16="http://schemas.microsoft.com/office/drawing/2014/main" id="{84CFD5D3-56E5-642C-90DC-10A591BE2676}"/>
                  </a:ext>
                </a:extLst>
              </p:cNvPr>
              <p:cNvSpPr/>
              <p:nvPr/>
            </p:nvSpPr>
            <p:spPr bwMode="gray">
              <a:xfrm>
                <a:off x="241173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91" name="Forme libre : forme 2790">
                <a:extLst>
                  <a:ext uri="{FF2B5EF4-FFF2-40B4-BE49-F238E27FC236}">
                    <a16:creationId xmlns:a16="http://schemas.microsoft.com/office/drawing/2014/main" id="{0B66CF56-3F8C-7411-6233-E3F89C3B9B98}"/>
                  </a:ext>
                </a:extLst>
              </p:cNvPr>
              <p:cNvSpPr/>
              <p:nvPr/>
            </p:nvSpPr>
            <p:spPr bwMode="gray">
              <a:xfrm>
                <a:off x="236220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92" name="Forme libre : forme 2791">
                <a:extLst>
                  <a:ext uri="{FF2B5EF4-FFF2-40B4-BE49-F238E27FC236}">
                    <a16:creationId xmlns:a16="http://schemas.microsoft.com/office/drawing/2014/main" id="{D697F1B7-B723-CFB7-0DF9-108C2AE2F1DC}"/>
                  </a:ext>
                </a:extLst>
              </p:cNvPr>
              <p:cNvSpPr/>
              <p:nvPr/>
            </p:nvSpPr>
            <p:spPr bwMode="gray">
              <a:xfrm>
                <a:off x="231394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93" name="Forme libre : forme 2792">
                <a:extLst>
                  <a:ext uri="{FF2B5EF4-FFF2-40B4-BE49-F238E27FC236}">
                    <a16:creationId xmlns:a16="http://schemas.microsoft.com/office/drawing/2014/main" id="{2E85649D-A0C9-7A92-3788-704F74F8CAA3}"/>
                  </a:ext>
                </a:extLst>
              </p:cNvPr>
              <p:cNvSpPr/>
              <p:nvPr/>
            </p:nvSpPr>
            <p:spPr bwMode="gray">
              <a:xfrm>
                <a:off x="226441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94" name="Forme libre : forme 2793">
                <a:extLst>
                  <a:ext uri="{FF2B5EF4-FFF2-40B4-BE49-F238E27FC236}">
                    <a16:creationId xmlns:a16="http://schemas.microsoft.com/office/drawing/2014/main" id="{2BCC927C-2B79-48E3-9638-0AADC0B6B487}"/>
                  </a:ext>
                </a:extLst>
              </p:cNvPr>
              <p:cNvSpPr/>
              <p:nvPr/>
            </p:nvSpPr>
            <p:spPr bwMode="gray">
              <a:xfrm>
                <a:off x="221488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95" name="Forme libre : forme 2794">
                <a:extLst>
                  <a:ext uri="{FF2B5EF4-FFF2-40B4-BE49-F238E27FC236}">
                    <a16:creationId xmlns:a16="http://schemas.microsoft.com/office/drawing/2014/main" id="{8A85EB7D-D98D-8C05-A041-8E93C6F2B9D2}"/>
                  </a:ext>
                </a:extLst>
              </p:cNvPr>
              <p:cNvSpPr/>
              <p:nvPr/>
            </p:nvSpPr>
            <p:spPr bwMode="gray">
              <a:xfrm>
                <a:off x="216662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96" name="Forme libre : forme 2795">
                <a:extLst>
                  <a:ext uri="{FF2B5EF4-FFF2-40B4-BE49-F238E27FC236}">
                    <a16:creationId xmlns:a16="http://schemas.microsoft.com/office/drawing/2014/main" id="{10CCF60F-5620-2D72-AB26-9A8F264695C6}"/>
                  </a:ext>
                </a:extLst>
              </p:cNvPr>
              <p:cNvSpPr/>
              <p:nvPr/>
            </p:nvSpPr>
            <p:spPr bwMode="gray">
              <a:xfrm>
                <a:off x="211709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97" name="Forme libre : forme 2796">
                <a:extLst>
                  <a:ext uri="{FF2B5EF4-FFF2-40B4-BE49-F238E27FC236}">
                    <a16:creationId xmlns:a16="http://schemas.microsoft.com/office/drawing/2014/main" id="{3E14DC92-FF72-5940-086D-7C1ED07CFDA6}"/>
                  </a:ext>
                </a:extLst>
              </p:cNvPr>
              <p:cNvSpPr/>
              <p:nvPr/>
            </p:nvSpPr>
            <p:spPr bwMode="gray">
              <a:xfrm>
                <a:off x="206883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98" name="Forme libre : forme 2797">
                <a:extLst>
                  <a:ext uri="{FF2B5EF4-FFF2-40B4-BE49-F238E27FC236}">
                    <a16:creationId xmlns:a16="http://schemas.microsoft.com/office/drawing/2014/main" id="{8CE6C1E6-F193-326E-FD52-D483610E143B}"/>
                  </a:ext>
                </a:extLst>
              </p:cNvPr>
              <p:cNvSpPr/>
              <p:nvPr/>
            </p:nvSpPr>
            <p:spPr bwMode="gray">
              <a:xfrm>
                <a:off x="201930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99" name="Forme libre : forme 2798">
                <a:extLst>
                  <a:ext uri="{FF2B5EF4-FFF2-40B4-BE49-F238E27FC236}">
                    <a16:creationId xmlns:a16="http://schemas.microsoft.com/office/drawing/2014/main" id="{5E84EB80-3431-FAF8-77EA-2FF1C239DCC5}"/>
                  </a:ext>
                </a:extLst>
              </p:cNvPr>
              <p:cNvSpPr/>
              <p:nvPr/>
            </p:nvSpPr>
            <p:spPr bwMode="gray">
              <a:xfrm>
                <a:off x="196977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00" name="Forme libre : forme 2799">
                <a:extLst>
                  <a:ext uri="{FF2B5EF4-FFF2-40B4-BE49-F238E27FC236}">
                    <a16:creationId xmlns:a16="http://schemas.microsoft.com/office/drawing/2014/main" id="{625200F1-A6D7-0EF9-3A36-F86B5D918482}"/>
                  </a:ext>
                </a:extLst>
              </p:cNvPr>
              <p:cNvSpPr/>
              <p:nvPr/>
            </p:nvSpPr>
            <p:spPr bwMode="gray">
              <a:xfrm>
                <a:off x="192151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01" name="Forme libre : forme 2800">
                <a:extLst>
                  <a:ext uri="{FF2B5EF4-FFF2-40B4-BE49-F238E27FC236}">
                    <a16:creationId xmlns:a16="http://schemas.microsoft.com/office/drawing/2014/main" id="{1B1C7835-AEDD-FEA6-CCD9-F803C19356B7}"/>
                  </a:ext>
                </a:extLst>
              </p:cNvPr>
              <p:cNvSpPr/>
              <p:nvPr/>
            </p:nvSpPr>
            <p:spPr bwMode="gray">
              <a:xfrm>
                <a:off x="187198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02" name="Forme libre : forme 2801">
                <a:extLst>
                  <a:ext uri="{FF2B5EF4-FFF2-40B4-BE49-F238E27FC236}">
                    <a16:creationId xmlns:a16="http://schemas.microsoft.com/office/drawing/2014/main" id="{7A7DF336-BEB8-2FFF-C403-889CBA88F4A6}"/>
                  </a:ext>
                </a:extLst>
              </p:cNvPr>
              <p:cNvSpPr/>
              <p:nvPr/>
            </p:nvSpPr>
            <p:spPr bwMode="gray">
              <a:xfrm>
                <a:off x="182372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03" name="Forme libre : forme 2802">
                <a:extLst>
                  <a:ext uri="{FF2B5EF4-FFF2-40B4-BE49-F238E27FC236}">
                    <a16:creationId xmlns:a16="http://schemas.microsoft.com/office/drawing/2014/main" id="{AD885693-F659-F179-9153-7DC00F77464B}"/>
                  </a:ext>
                </a:extLst>
              </p:cNvPr>
              <p:cNvSpPr/>
              <p:nvPr/>
            </p:nvSpPr>
            <p:spPr bwMode="gray">
              <a:xfrm>
                <a:off x="177419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04" name="Forme libre : forme 2803">
                <a:extLst>
                  <a:ext uri="{FF2B5EF4-FFF2-40B4-BE49-F238E27FC236}">
                    <a16:creationId xmlns:a16="http://schemas.microsoft.com/office/drawing/2014/main" id="{C3FE8C9C-9133-6CB7-4D32-45C5C8F80D75}"/>
                  </a:ext>
                </a:extLst>
              </p:cNvPr>
              <p:cNvSpPr/>
              <p:nvPr/>
            </p:nvSpPr>
            <p:spPr bwMode="gray">
              <a:xfrm>
                <a:off x="172593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05" name="Forme libre : forme 2804">
                <a:extLst>
                  <a:ext uri="{FF2B5EF4-FFF2-40B4-BE49-F238E27FC236}">
                    <a16:creationId xmlns:a16="http://schemas.microsoft.com/office/drawing/2014/main" id="{E33128E7-5F30-F796-9683-2C6E3C1DA989}"/>
                  </a:ext>
                </a:extLst>
              </p:cNvPr>
              <p:cNvSpPr/>
              <p:nvPr/>
            </p:nvSpPr>
            <p:spPr bwMode="gray">
              <a:xfrm>
                <a:off x="167640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06" name="Forme libre : forme 2805">
                <a:extLst>
                  <a:ext uri="{FF2B5EF4-FFF2-40B4-BE49-F238E27FC236}">
                    <a16:creationId xmlns:a16="http://schemas.microsoft.com/office/drawing/2014/main" id="{150A05AB-C2EB-9D4B-A617-1B32564622AB}"/>
                  </a:ext>
                </a:extLst>
              </p:cNvPr>
              <p:cNvSpPr/>
              <p:nvPr/>
            </p:nvSpPr>
            <p:spPr bwMode="gray">
              <a:xfrm>
                <a:off x="1626870" y="27749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07" name="Forme libre : forme 2806">
                <a:extLst>
                  <a:ext uri="{FF2B5EF4-FFF2-40B4-BE49-F238E27FC236}">
                    <a16:creationId xmlns:a16="http://schemas.microsoft.com/office/drawing/2014/main" id="{63FD0BB3-C73D-5BAD-10B3-8CBE1F0EDF3C}"/>
                  </a:ext>
                </a:extLst>
              </p:cNvPr>
              <p:cNvSpPr/>
              <p:nvPr/>
            </p:nvSpPr>
            <p:spPr bwMode="gray">
              <a:xfrm>
                <a:off x="1578610" y="2774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08" name="Forme libre : forme 2807">
                <a:extLst>
                  <a:ext uri="{FF2B5EF4-FFF2-40B4-BE49-F238E27FC236}">
                    <a16:creationId xmlns:a16="http://schemas.microsoft.com/office/drawing/2014/main" id="{4DFDA5A4-8882-851C-F9DB-D270B804D8BA}"/>
                  </a:ext>
                </a:extLst>
              </p:cNvPr>
              <p:cNvSpPr/>
              <p:nvPr/>
            </p:nvSpPr>
            <p:spPr bwMode="gray">
              <a:xfrm>
                <a:off x="1529080" y="2774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09" name="Forme libre : forme 2808">
                <a:extLst>
                  <a:ext uri="{FF2B5EF4-FFF2-40B4-BE49-F238E27FC236}">
                    <a16:creationId xmlns:a16="http://schemas.microsoft.com/office/drawing/2014/main" id="{6DE82571-D524-05D3-BFE4-DCDB6802B86D}"/>
                  </a:ext>
                </a:extLst>
              </p:cNvPr>
              <p:cNvSpPr/>
              <p:nvPr/>
            </p:nvSpPr>
            <p:spPr bwMode="gray">
              <a:xfrm>
                <a:off x="1480820" y="2774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10" name="Forme libre : forme 2809">
                <a:extLst>
                  <a:ext uri="{FF2B5EF4-FFF2-40B4-BE49-F238E27FC236}">
                    <a16:creationId xmlns:a16="http://schemas.microsoft.com/office/drawing/2014/main" id="{E403A901-F7C4-2938-1BE2-65842CAF5D45}"/>
                  </a:ext>
                </a:extLst>
              </p:cNvPr>
              <p:cNvSpPr/>
              <p:nvPr/>
            </p:nvSpPr>
            <p:spPr bwMode="gray">
              <a:xfrm>
                <a:off x="1431290" y="2774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11" name="Forme libre : forme 2810">
                <a:extLst>
                  <a:ext uri="{FF2B5EF4-FFF2-40B4-BE49-F238E27FC236}">
                    <a16:creationId xmlns:a16="http://schemas.microsoft.com/office/drawing/2014/main" id="{B5670110-F4DA-42C4-ACD0-83030B908AB2}"/>
                  </a:ext>
                </a:extLst>
              </p:cNvPr>
              <p:cNvSpPr/>
              <p:nvPr/>
            </p:nvSpPr>
            <p:spPr bwMode="gray">
              <a:xfrm>
                <a:off x="1381760" y="2774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12" name="Forme libre : forme 2811">
                <a:extLst>
                  <a:ext uri="{FF2B5EF4-FFF2-40B4-BE49-F238E27FC236}">
                    <a16:creationId xmlns:a16="http://schemas.microsoft.com/office/drawing/2014/main" id="{77FBA9F1-03B5-EFDB-0816-24C1F3E6F8D3}"/>
                  </a:ext>
                </a:extLst>
              </p:cNvPr>
              <p:cNvSpPr/>
              <p:nvPr/>
            </p:nvSpPr>
            <p:spPr bwMode="gray">
              <a:xfrm>
                <a:off x="1333500" y="2774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13" name="Forme libre : forme 2812">
                <a:extLst>
                  <a:ext uri="{FF2B5EF4-FFF2-40B4-BE49-F238E27FC236}">
                    <a16:creationId xmlns:a16="http://schemas.microsoft.com/office/drawing/2014/main" id="{0DC7979B-A071-6194-F564-2AD9CBDB4FC8}"/>
                  </a:ext>
                </a:extLst>
              </p:cNvPr>
              <p:cNvSpPr/>
              <p:nvPr/>
            </p:nvSpPr>
            <p:spPr bwMode="gray">
              <a:xfrm>
                <a:off x="1283970" y="2774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14" name="Forme libre : forme 2813">
                <a:extLst>
                  <a:ext uri="{FF2B5EF4-FFF2-40B4-BE49-F238E27FC236}">
                    <a16:creationId xmlns:a16="http://schemas.microsoft.com/office/drawing/2014/main" id="{8F70F8E7-1A06-3681-DCC9-2D964255DADC}"/>
                  </a:ext>
                </a:extLst>
              </p:cNvPr>
              <p:cNvSpPr/>
              <p:nvPr/>
            </p:nvSpPr>
            <p:spPr bwMode="gray">
              <a:xfrm>
                <a:off x="1235710" y="2774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15" name="Forme libre : forme 2814">
                <a:extLst>
                  <a:ext uri="{FF2B5EF4-FFF2-40B4-BE49-F238E27FC236}">
                    <a16:creationId xmlns:a16="http://schemas.microsoft.com/office/drawing/2014/main" id="{8B4B23F8-8AAD-61C6-80DC-8AB17D66D9B8}"/>
                  </a:ext>
                </a:extLst>
              </p:cNvPr>
              <p:cNvSpPr/>
              <p:nvPr/>
            </p:nvSpPr>
            <p:spPr bwMode="gray">
              <a:xfrm>
                <a:off x="1186180" y="27749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16" name="Forme libre : forme 2815">
                <a:extLst>
                  <a:ext uri="{FF2B5EF4-FFF2-40B4-BE49-F238E27FC236}">
                    <a16:creationId xmlns:a16="http://schemas.microsoft.com/office/drawing/2014/main" id="{35C689BE-54BE-E853-370D-C8BF60A131CF}"/>
                  </a:ext>
                </a:extLst>
              </p:cNvPr>
              <p:cNvSpPr/>
              <p:nvPr/>
            </p:nvSpPr>
            <p:spPr bwMode="gray">
              <a:xfrm>
                <a:off x="6920230" y="2725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17" name="Forme libre : forme 2816">
                <a:extLst>
                  <a:ext uri="{FF2B5EF4-FFF2-40B4-BE49-F238E27FC236}">
                    <a16:creationId xmlns:a16="http://schemas.microsoft.com/office/drawing/2014/main" id="{4EDE9F62-F6FE-1085-ABA4-3FBA91D0064A}"/>
                  </a:ext>
                </a:extLst>
              </p:cNvPr>
              <p:cNvSpPr/>
              <p:nvPr/>
            </p:nvSpPr>
            <p:spPr bwMode="gray">
              <a:xfrm>
                <a:off x="6871969" y="2725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18" name="Forme libre : forme 2817">
                <a:extLst>
                  <a:ext uri="{FF2B5EF4-FFF2-40B4-BE49-F238E27FC236}">
                    <a16:creationId xmlns:a16="http://schemas.microsoft.com/office/drawing/2014/main" id="{B34BFA11-A406-E4B4-DCBF-C88441D0CA0F}"/>
                  </a:ext>
                </a:extLst>
              </p:cNvPr>
              <p:cNvSpPr/>
              <p:nvPr/>
            </p:nvSpPr>
            <p:spPr bwMode="gray">
              <a:xfrm>
                <a:off x="6822439" y="2725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19" name="Forme libre : forme 2818">
                <a:extLst>
                  <a:ext uri="{FF2B5EF4-FFF2-40B4-BE49-F238E27FC236}">
                    <a16:creationId xmlns:a16="http://schemas.microsoft.com/office/drawing/2014/main" id="{848C40D4-B24B-D1E1-1F2C-2D7CBC40B55F}"/>
                  </a:ext>
                </a:extLst>
              </p:cNvPr>
              <p:cNvSpPr/>
              <p:nvPr/>
            </p:nvSpPr>
            <p:spPr bwMode="gray">
              <a:xfrm>
                <a:off x="6774180" y="2725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20" name="Forme libre : forme 2819">
                <a:extLst>
                  <a:ext uri="{FF2B5EF4-FFF2-40B4-BE49-F238E27FC236}">
                    <a16:creationId xmlns:a16="http://schemas.microsoft.com/office/drawing/2014/main" id="{9F963C89-33A9-A256-3C30-00D766F74905}"/>
                  </a:ext>
                </a:extLst>
              </p:cNvPr>
              <p:cNvSpPr/>
              <p:nvPr/>
            </p:nvSpPr>
            <p:spPr bwMode="gray">
              <a:xfrm>
                <a:off x="6724650" y="2725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21" name="Forme libre : forme 2820">
                <a:extLst>
                  <a:ext uri="{FF2B5EF4-FFF2-40B4-BE49-F238E27FC236}">
                    <a16:creationId xmlns:a16="http://schemas.microsoft.com/office/drawing/2014/main" id="{F8DCB2E7-C268-D249-BE29-79692390606B}"/>
                  </a:ext>
                </a:extLst>
              </p:cNvPr>
              <p:cNvSpPr/>
              <p:nvPr/>
            </p:nvSpPr>
            <p:spPr bwMode="gray">
              <a:xfrm>
                <a:off x="6675119" y="2725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22" name="Forme libre : forme 2821">
                <a:extLst>
                  <a:ext uri="{FF2B5EF4-FFF2-40B4-BE49-F238E27FC236}">
                    <a16:creationId xmlns:a16="http://schemas.microsoft.com/office/drawing/2014/main" id="{391DC6E8-952C-F890-39D7-3528EFDC855C}"/>
                  </a:ext>
                </a:extLst>
              </p:cNvPr>
              <p:cNvSpPr/>
              <p:nvPr/>
            </p:nvSpPr>
            <p:spPr bwMode="gray">
              <a:xfrm>
                <a:off x="6626859" y="2725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23" name="Forme libre : forme 2822">
                <a:extLst>
                  <a:ext uri="{FF2B5EF4-FFF2-40B4-BE49-F238E27FC236}">
                    <a16:creationId xmlns:a16="http://schemas.microsoft.com/office/drawing/2014/main" id="{B203FDCF-AED4-9756-B64A-E5EA602E316D}"/>
                  </a:ext>
                </a:extLst>
              </p:cNvPr>
              <p:cNvSpPr/>
              <p:nvPr/>
            </p:nvSpPr>
            <p:spPr bwMode="gray">
              <a:xfrm>
                <a:off x="6577330" y="2725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24" name="Forme libre : forme 2823">
                <a:extLst>
                  <a:ext uri="{FF2B5EF4-FFF2-40B4-BE49-F238E27FC236}">
                    <a16:creationId xmlns:a16="http://schemas.microsoft.com/office/drawing/2014/main" id="{DA4679E2-58AD-E03D-01AB-6DA50DCA9D2A}"/>
                  </a:ext>
                </a:extLst>
              </p:cNvPr>
              <p:cNvSpPr/>
              <p:nvPr/>
            </p:nvSpPr>
            <p:spPr bwMode="gray">
              <a:xfrm>
                <a:off x="6529069" y="2725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25" name="Forme libre : forme 2824">
                <a:extLst>
                  <a:ext uri="{FF2B5EF4-FFF2-40B4-BE49-F238E27FC236}">
                    <a16:creationId xmlns:a16="http://schemas.microsoft.com/office/drawing/2014/main" id="{F0A087A2-721A-39A6-0D2B-2915D29A9FED}"/>
                  </a:ext>
                </a:extLst>
              </p:cNvPr>
              <p:cNvSpPr/>
              <p:nvPr/>
            </p:nvSpPr>
            <p:spPr bwMode="gray">
              <a:xfrm>
                <a:off x="6479540" y="2725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26" name="Forme libre : forme 2825">
                <a:extLst>
                  <a:ext uri="{FF2B5EF4-FFF2-40B4-BE49-F238E27FC236}">
                    <a16:creationId xmlns:a16="http://schemas.microsoft.com/office/drawing/2014/main" id="{0A69B632-59C5-EC7C-6DFB-8115B5F7062F}"/>
                  </a:ext>
                </a:extLst>
              </p:cNvPr>
              <p:cNvSpPr/>
              <p:nvPr/>
            </p:nvSpPr>
            <p:spPr bwMode="gray">
              <a:xfrm>
                <a:off x="643001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27" name="Forme libre : forme 2826">
                <a:extLst>
                  <a:ext uri="{FF2B5EF4-FFF2-40B4-BE49-F238E27FC236}">
                    <a16:creationId xmlns:a16="http://schemas.microsoft.com/office/drawing/2014/main" id="{F42C080E-BD8E-0858-AA98-B2BEBEFBE57B}"/>
                  </a:ext>
                </a:extLst>
              </p:cNvPr>
              <p:cNvSpPr/>
              <p:nvPr/>
            </p:nvSpPr>
            <p:spPr bwMode="gray">
              <a:xfrm>
                <a:off x="638175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28" name="Forme libre : forme 2827">
                <a:extLst>
                  <a:ext uri="{FF2B5EF4-FFF2-40B4-BE49-F238E27FC236}">
                    <a16:creationId xmlns:a16="http://schemas.microsoft.com/office/drawing/2014/main" id="{6377D77C-0F4E-1FE4-0568-841D0D47BFE9}"/>
                  </a:ext>
                </a:extLst>
              </p:cNvPr>
              <p:cNvSpPr/>
              <p:nvPr/>
            </p:nvSpPr>
            <p:spPr bwMode="gray">
              <a:xfrm>
                <a:off x="633222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29" name="Forme libre : forme 2828">
                <a:extLst>
                  <a:ext uri="{FF2B5EF4-FFF2-40B4-BE49-F238E27FC236}">
                    <a16:creationId xmlns:a16="http://schemas.microsoft.com/office/drawing/2014/main" id="{E240C366-BA4D-B628-A16F-EE3BF7F334CB}"/>
                  </a:ext>
                </a:extLst>
              </p:cNvPr>
              <p:cNvSpPr/>
              <p:nvPr/>
            </p:nvSpPr>
            <p:spPr bwMode="gray">
              <a:xfrm>
                <a:off x="628396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30" name="Forme libre : forme 2829">
                <a:extLst>
                  <a:ext uri="{FF2B5EF4-FFF2-40B4-BE49-F238E27FC236}">
                    <a16:creationId xmlns:a16="http://schemas.microsoft.com/office/drawing/2014/main" id="{BEFC8A9F-EBDE-045A-CCDA-6A91745C0423}"/>
                  </a:ext>
                </a:extLst>
              </p:cNvPr>
              <p:cNvSpPr/>
              <p:nvPr/>
            </p:nvSpPr>
            <p:spPr bwMode="gray">
              <a:xfrm>
                <a:off x="623443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31" name="Forme libre : forme 2830">
                <a:extLst>
                  <a:ext uri="{FF2B5EF4-FFF2-40B4-BE49-F238E27FC236}">
                    <a16:creationId xmlns:a16="http://schemas.microsoft.com/office/drawing/2014/main" id="{1AE4AFE1-AE53-2408-6CF1-C6A7027EECA9}"/>
                  </a:ext>
                </a:extLst>
              </p:cNvPr>
              <p:cNvSpPr/>
              <p:nvPr/>
            </p:nvSpPr>
            <p:spPr bwMode="gray">
              <a:xfrm>
                <a:off x="618490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32" name="Forme libre : forme 2831">
                <a:extLst>
                  <a:ext uri="{FF2B5EF4-FFF2-40B4-BE49-F238E27FC236}">
                    <a16:creationId xmlns:a16="http://schemas.microsoft.com/office/drawing/2014/main" id="{A758C3CF-7FB6-EF37-1557-71AC18A128BB}"/>
                  </a:ext>
                </a:extLst>
              </p:cNvPr>
              <p:cNvSpPr/>
              <p:nvPr/>
            </p:nvSpPr>
            <p:spPr bwMode="gray">
              <a:xfrm>
                <a:off x="613664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33" name="Forme libre : forme 2832">
                <a:extLst>
                  <a:ext uri="{FF2B5EF4-FFF2-40B4-BE49-F238E27FC236}">
                    <a16:creationId xmlns:a16="http://schemas.microsoft.com/office/drawing/2014/main" id="{AAA5A6DB-7E69-32F7-1BC7-2A3A92FE151B}"/>
                  </a:ext>
                </a:extLst>
              </p:cNvPr>
              <p:cNvSpPr/>
              <p:nvPr/>
            </p:nvSpPr>
            <p:spPr bwMode="gray">
              <a:xfrm>
                <a:off x="608711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34" name="Forme libre : forme 2833">
                <a:extLst>
                  <a:ext uri="{FF2B5EF4-FFF2-40B4-BE49-F238E27FC236}">
                    <a16:creationId xmlns:a16="http://schemas.microsoft.com/office/drawing/2014/main" id="{0450C4C7-0480-F391-E25F-9E7E158A0757}"/>
                  </a:ext>
                </a:extLst>
              </p:cNvPr>
              <p:cNvSpPr/>
              <p:nvPr/>
            </p:nvSpPr>
            <p:spPr bwMode="gray">
              <a:xfrm>
                <a:off x="603885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35" name="Forme libre : forme 2834">
                <a:extLst>
                  <a:ext uri="{FF2B5EF4-FFF2-40B4-BE49-F238E27FC236}">
                    <a16:creationId xmlns:a16="http://schemas.microsoft.com/office/drawing/2014/main" id="{2E9A8060-202F-798D-1E2B-21D2539CCBF3}"/>
                  </a:ext>
                </a:extLst>
              </p:cNvPr>
              <p:cNvSpPr/>
              <p:nvPr/>
            </p:nvSpPr>
            <p:spPr bwMode="gray">
              <a:xfrm>
                <a:off x="598932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36" name="Forme libre : forme 2835">
                <a:extLst>
                  <a:ext uri="{FF2B5EF4-FFF2-40B4-BE49-F238E27FC236}">
                    <a16:creationId xmlns:a16="http://schemas.microsoft.com/office/drawing/2014/main" id="{4F52AB35-B43F-92D3-144B-F52C6390DA00}"/>
                  </a:ext>
                </a:extLst>
              </p:cNvPr>
              <p:cNvSpPr/>
              <p:nvPr/>
            </p:nvSpPr>
            <p:spPr bwMode="gray">
              <a:xfrm>
                <a:off x="594106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37" name="Forme libre : forme 2836">
                <a:extLst>
                  <a:ext uri="{FF2B5EF4-FFF2-40B4-BE49-F238E27FC236}">
                    <a16:creationId xmlns:a16="http://schemas.microsoft.com/office/drawing/2014/main" id="{3B1421EB-257B-B46E-3CB2-758765B9A3A2}"/>
                  </a:ext>
                </a:extLst>
              </p:cNvPr>
              <p:cNvSpPr/>
              <p:nvPr/>
            </p:nvSpPr>
            <p:spPr bwMode="gray">
              <a:xfrm>
                <a:off x="589153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38" name="Forme libre : forme 2837">
                <a:extLst>
                  <a:ext uri="{FF2B5EF4-FFF2-40B4-BE49-F238E27FC236}">
                    <a16:creationId xmlns:a16="http://schemas.microsoft.com/office/drawing/2014/main" id="{CF51AD25-81B7-3754-4009-5BE46B5828A2}"/>
                  </a:ext>
                </a:extLst>
              </p:cNvPr>
              <p:cNvSpPr/>
              <p:nvPr/>
            </p:nvSpPr>
            <p:spPr bwMode="gray">
              <a:xfrm>
                <a:off x="584200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39" name="Forme libre : forme 2838">
                <a:extLst>
                  <a:ext uri="{FF2B5EF4-FFF2-40B4-BE49-F238E27FC236}">
                    <a16:creationId xmlns:a16="http://schemas.microsoft.com/office/drawing/2014/main" id="{AB78246E-4726-E8EE-2343-BFCB02FC7FBC}"/>
                  </a:ext>
                </a:extLst>
              </p:cNvPr>
              <p:cNvSpPr/>
              <p:nvPr/>
            </p:nvSpPr>
            <p:spPr bwMode="gray">
              <a:xfrm>
                <a:off x="579374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40" name="Forme libre : forme 2839">
                <a:extLst>
                  <a:ext uri="{FF2B5EF4-FFF2-40B4-BE49-F238E27FC236}">
                    <a16:creationId xmlns:a16="http://schemas.microsoft.com/office/drawing/2014/main" id="{5010A9E1-ADCE-BC87-2D69-0EFAE11C7797}"/>
                  </a:ext>
                </a:extLst>
              </p:cNvPr>
              <p:cNvSpPr/>
              <p:nvPr/>
            </p:nvSpPr>
            <p:spPr bwMode="gray">
              <a:xfrm>
                <a:off x="574421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41" name="Forme libre : forme 2840">
                <a:extLst>
                  <a:ext uri="{FF2B5EF4-FFF2-40B4-BE49-F238E27FC236}">
                    <a16:creationId xmlns:a16="http://schemas.microsoft.com/office/drawing/2014/main" id="{CE4D0FE0-30C1-D4A1-72ED-5B01958E63D6}"/>
                  </a:ext>
                </a:extLst>
              </p:cNvPr>
              <p:cNvSpPr/>
              <p:nvPr/>
            </p:nvSpPr>
            <p:spPr bwMode="gray">
              <a:xfrm>
                <a:off x="569595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42" name="Forme libre : forme 2841">
                <a:extLst>
                  <a:ext uri="{FF2B5EF4-FFF2-40B4-BE49-F238E27FC236}">
                    <a16:creationId xmlns:a16="http://schemas.microsoft.com/office/drawing/2014/main" id="{01495513-D8A2-A160-DC9E-1FCBDAFACFAC}"/>
                  </a:ext>
                </a:extLst>
              </p:cNvPr>
              <p:cNvSpPr/>
              <p:nvPr/>
            </p:nvSpPr>
            <p:spPr bwMode="gray">
              <a:xfrm>
                <a:off x="564642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43" name="Forme libre : forme 2842">
                <a:extLst>
                  <a:ext uri="{FF2B5EF4-FFF2-40B4-BE49-F238E27FC236}">
                    <a16:creationId xmlns:a16="http://schemas.microsoft.com/office/drawing/2014/main" id="{BE19DB94-85DE-468B-EB4A-E2B98F91D32D}"/>
                  </a:ext>
                </a:extLst>
              </p:cNvPr>
              <p:cNvSpPr/>
              <p:nvPr/>
            </p:nvSpPr>
            <p:spPr bwMode="gray">
              <a:xfrm>
                <a:off x="559689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44" name="Forme libre : forme 2843">
                <a:extLst>
                  <a:ext uri="{FF2B5EF4-FFF2-40B4-BE49-F238E27FC236}">
                    <a16:creationId xmlns:a16="http://schemas.microsoft.com/office/drawing/2014/main" id="{A19F8855-25DE-3644-6565-814A4F36EA15}"/>
                  </a:ext>
                </a:extLst>
              </p:cNvPr>
              <p:cNvSpPr/>
              <p:nvPr/>
            </p:nvSpPr>
            <p:spPr bwMode="gray">
              <a:xfrm>
                <a:off x="554863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45" name="Forme libre : forme 2844">
                <a:extLst>
                  <a:ext uri="{FF2B5EF4-FFF2-40B4-BE49-F238E27FC236}">
                    <a16:creationId xmlns:a16="http://schemas.microsoft.com/office/drawing/2014/main" id="{DC2F6E74-A3EA-8295-0416-815098929AB2}"/>
                  </a:ext>
                </a:extLst>
              </p:cNvPr>
              <p:cNvSpPr/>
              <p:nvPr/>
            </p:nvSpPr>
            <p:spPr bwMode="gray">
              <a:xfrm>
                <a:off x="549910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46" name="Forme libre : forme 2845">
                <a:extLst>
                  <a:ext uri="{FF2B5EF4-FFF2-40B4-BE49-F238E27FC236}">
                    <a16:creationId xmlns:a16="http://schemas.microsoft.com/office/drawing/2014/main" id="{11B76CFF-813B-5068-E993-6CE42434A0AB}"/>
                  </a:ext>
                </a:extLst>
              </p:cNvPr>
              <p:cNvSpPr/>
              <p:nvPr/>
            </p:nvSpPr>
            <p:spPr bwMode="gray">
              <a:xfrm>
                <a:off x="545084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47" name="Forme libre : forme 2846">
                <a:extLst>
                  <a:ext uri="{FF2B5EF4-FFF2-40B4-BE49-F238E27FC236}">
                    <a16:creationId xmlns:a16="http://schemas.microsoft.com/office/drawing/2014/main" id="{270361D3-A3CC-9077-E01E-7F4A224F5979}"/>
                  </a:ext>
                </a:extLst>
              </p:cNvPr>
              <p:cNvSpPr/>
              <p:nvPr/>
            </p:nvSpPr>
            <p:spPr bwMode="gray">
              <a:xfrm>
                <a:off x="540131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48" name="Forme libre : forme 2847">
                <a:extLst>
                  <a:ext uri="{FF2B5EF4-FFF2-40B4-BE49-F238E27FC236}">
                    <a16:creationId xmlns:a16="http://schemas.microsoft.com/office/drawing/2014/main" id="{13B83A70-8DBF-C035-A5F9-8D6C2F67FEB9}"/>
                  </a:ext>
                </a:extLst>
              </p:cNvPr>
              <p:cNvSpPr/>
              <p:nvPr/>
            </p:nvSpPr>
            <p:spPr bwMode="gray">
              <a:xfrm>
                <a:off x="535178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49" name="Forme libre : forme 2848">
                <a:extLst>
                  <a:ext uri="{FF2B5EF4-FFF2-40B4-BE49-F238E27FC236}">
                    <a16:creationId xmlns:a16="http://schemas.microsoft.com/office/drawing/2014/main" id="{C5D6283A-10EF-006F-A108-2C54DD58BF37}"/>
                  </a:ext>
                </a:extLst>
              </p:cNvPr>
              <p:cNvSpPr/>
              <p:nvPr/>
            </p:nvSpPr>
            <p:spPr bwMode="gray">
              <a:xfrm>
                <a:off x="530352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50" name="Forme libre : forme 2849">
                <a:extLst>
                  <a:ext uri="{FF2B5EF4-FFF2-40B4-BE49-F238E27FC236}">
                    <a16:creationId xmlns:a16="http://schemas.microsoft.com/office/drawing/2014/main" id="{8FD99609-54B2-B81D-C6FA-D2A304562917}"/>
                  </a:ext>
                </a:extLst>
              </p:cNvPr>
              <p:cNvSpPr/>
              <p:nvPr/>
            </p:nvSpPr>
            <p:spPr bwMode="gray">
              <a:xfrm>
                <a:off x="525399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51" name="Forme libre : forme 2850">
                <a:extLst>
                  <a:ext uri="{FF2B5EF4-FFF2-40B4-BE49-F238E27FC236}">
                    <a16:creationId xmlns:a16="http://schemas.microsoft.com/office/drawing/2014/main" id="{9002EEB7-B0FF-0534-2D8A-53B7CC5F2554}"/>
                  </a:ext>
                </a:extLst>
              </p:cNvPr>
              <p:cNvSpPr/>
              <p:nvPr/>
            </p:nvSpPr>
            <p:spPr bwMode="gray">
              <a:xfrm>
                <a:off x="520573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52" name="Forme libre : forme 2851">
                <a:extLst>
                  <a:ext uri="{FF2B5EF4-FFF2-40B4-BE49-F238E27FC236}">
                    <a16:creationId xmlns:a16="http://schemas.microsoft.com/office/drawing/2014/main" id="{32FDCE44-F8C7-AE8F-4C33-575FEBA018C6}"/>
                  </a:ext>
                </a:extLst>
              </p:cNvPr>
              <p:cNvSpPr/>
              <p:nvPr/>
            </p:nvSpPr>
            <p:spPr bwMode="gray">
              <a:xfrm>
                <a:off x="515620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53" name="Forme libre : forme 2852">
                <a:extLst>
                  <a:ext uri="{FF2B5EF4-FFF2-40B4-BE49-F238E27FC236}">
                    <a16:creationId xmlns:a16="http://schemas.microsoft.com/office/drawing/2014/main" id="{412A59A9-2B4A-999B-081A-B2FC475E45A6}"/>
                  </a:ext>
                </a:extLst>
              </p:cNvPr>
              <p:cNvSpPr/>
              <p:nvPr/>
            </p:nvSpPr>
            <p:spPr bwMode="gray">
              <a:xfrm>
                <a:off x="510667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54" name="Forme libre : forme 2853">
                <a:extLst>
                  <a:ext uri="{FF2B5EF4-FFF2-40B4-BE49-F238E27FC236}">
                    <a16:creationId xmlns:a16="http://schemas.microsoft.com/office/drawing/2014/main" id="{C5D97098-ADAC-BC69-B666-5FE3B02A5128}"/>
                  </a:ext>
                </a:extLst>
              </p:cNvPr>
              <p:cNvSpPr/>
              <p:nvPr/>
            </p:nvSpPr>
            <p:spPr bwMode="gray">
              <a:xfrm>
                <a:off x="505841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55" name="Forme libre : forme 2854">
                <a:extLst>
                  <a:ext uri="{FF2B5EF4-FFF2-40B4-BE49-F238E27FC236}">
                    <a16:creationId xmlns:a16="http://schemas.microsoft.com/office/drawing/2014/main" id="{0D867FA6-66DD-3977-4864-D2FEB9CFF309}"/>
                  </a:ext>
                </a:extLst>
              </p:cNvPr>
              <p:cNvSpPr/>
              <p:nvPr/>
            </p:nvSpPr>
            <p:spPr bwMode="gray">
              <a:xfrm>
                <a:off x="500888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56" name="Forme libre : forme 2855">
                <a:extLst>
                  <a:ext uri="{FF2B5EF4-FFF2-40B4-BE49-F238E27FC236}">
                    <a16:creationId xmlns:a16="http://schemas.microsoft.com/office/drawing/2014/main" id="{C4FC3E28-708B-D564-4310-EC039281FCEF}"/>
                  </a:ext>
                </a:extLst>
              </p:cNvPr>
              <p:cNvSpPr/>
              <p:nvPr/>
            </p:nvSpPr>
            <p:spPr bwMode="gray">
              <a:xfrm>
                <a:off x="496062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57" name="Forme libre : forme 2856">
                <a:extLst>
                  <a:ext uri="{FF2B5EF4-FFF2-40B4-BE49-F238E27FC236}">
                    <a16:creationId xmlns:a16="http://schemas.microsoft.com/office/drawing/2014/main" id="{5BEB8B89-DFBF-C881-547D-500B505C9131}"/>
                  </a:ext>
                </a:extLst>
              </p:cNvPr>
              <p:cNvSpPr/>
              <p:nvPr/>
            </p:nvSpPr>
            <p:spPr bwMode="gray">
              <a:xfrm>
                <a:off x="491109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58" name="Forme libre : forme 2857">
                <a:extLst>
                  <a:ext uri="{FF2B5EF4-FFF2-40B4-BE49-F238E27FC236}">
                    <a16:creationId xmlns:a16="http://schemas.microsoft.com/office/drawing/2014/main" id="{70A4008D-3EFC-5E1C-91BF-912D70CB81E5}"/>
                  </a:ext>
                </a:extLst>
              </p:cNvPr>
              <p:cNvSpPr/>
              <p:nvPr/>
            </p:nvSpPr>
            <p:spPr bwMode="gray">
              <a:xfrm>
                <a:off x="486156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59" name="Forme libre : forme 2858">
                <a:extLst>
                  <a:ext uri="{FF2B5EF4-FFF2-40B4-BE49-F238E27FC236}">
                    <a16:creationId xmlns:a16="http://schemas.microsoft.com/office/drawing/2014/main" id="{DA907623-DA8C-C43B-BA69-4B9B9FE07044}"/>
                  </a:ext>
                </a:extLst>
              </p:cNvPr>
              <p:cNvSpPr/>
              <p:nvPr/>
            </p:nvSpPr>
            <p:spPr bwMode="gray">
              <a:xfrm>
                <a:off x="481330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60" name="Forme libre : forme 2859">
                <a:extLst>
                  <a:ext uri="{FF2B5EF4-FFF2-40B4-BE49-F238E27FC236}">
                    <a16:creationId xmlns:a16="http://schemas.microsoft.com/office/drawing/2014/main" id="{124A732E-C1A8-286E-CE55-2A92FB3B0EB0}"/>
                  </a:ext>
                </a:extLst>
              </p:cNvPr>
              <p:cNvSpPr/>
              <p:nvPr/>
            </p:nvSpPr>
            <p:spPr bwMode="gray">
              <a:xfrm>
                <a:off x="476377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61" name="Forme libre : forme 2860">
                <a:extLst>
                  <a:ext uri="{FF2B5EF4-FFF2-40B4-BE49-F238E27FC236}">
                    <a16:creationId xmlns:a16="http://schemas.microsoft.com/office/drawing/2014/main" id="{78F29489-D090-FAA5-2465-1E99E5BF4D57}"/>
                  </a:ext>
                </a:extLst>
              </p:cNvPr>
              <p:cNvSpPr/>
              <p:nvPr/>
            </p:nvSpPr>
            <p:spPr bwMode="gray">
              <a:xfrm>
                <a:off x="471551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62" name="Forme libre : forme 2861">
                <a:extLst>
                  <a:ext uri="{FF2B5EF4-FFF2-40B4-BE49-F238E27FC236}">
                    <a16:creationId xmlns:a16="http://schemas.microsoft.com/office/drawing/2014/main" id="{5742CC1C-6BBB-BC22-7C0C-B5842293367A}"/>
                  </a:ext>
                </a:extLst>
              </p:cNvPr>
              <p:cNvSpPr/>
              <p:nvPr/>
            </p:nvSpPr>
            <p:spPr bwMode="gray">
              <a:xfrm>
                <a:off x="466598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63" name="Forme libre : forme 2862">
                <a:extLst>
                  <a:ext uri="{FF2B5EF4-FFF2-40B4-BE49-F238E27FC236}">
                    <a16:creationId xmlns:a16="http://schemas.microsoft.com/office/drawing/2014/main" id="{70D3FE58-B448-1EF7-38E5-FDDE7E0C2B67}"/>
                  </a:ext>
                </a:extLst>
              </p:cNvPr>
              <p:cNvSpPr/>
              <p:nvPr/>
            </p:nvSpPr>
            <p:spPr bwMode="gray">
              <a:xfrm>
                <a:off x="461772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64" name="Forme libre : forme 2863">
                <a:extLst>
                  <a:ext uri="{FF2B5EF4-FFF2-40B4-BE49-F238E27FC236}">
                    <a16:creationId xmlns:a16="http://schemas.microsoft.com/office/drawing/2014/main" id="{5F3839F6-B147-C501-61A7-D9CBDD600F33}"/>
                  </a:ext>
                </a:extLst>
              </p:cNvPr>
              <p:cNvSpPr/>
              <p:nvPr/>
            </p:nvSpPr>
            <p:spPr bwMode="gray">
              <a:xfrm>
                <a:off x="456819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65" name="Forme libre : forme 2864">
                <a:extLst>
                  <a:ext uri="{FF2B5EF4-FFF2-40B4-BE49-F238E27FC236}">
                    <a16:creationId xmlns:a16="http://schemas.microsoft.com/office/drawing/2014/main" id="{6DAFE33A-9B48-8EA3-612B-8E5099D89757}"/>
                  </a:ext>
                </a:extLst>
              </p:cNvPr>
              <p:cNvSpPr/>
              <p:nvPr/>
            </p:nvSpPr>
            <p:spPr bwMode="gray">
              <a:xfrm>
                <a:off x="451866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66" name="Forme libre : forme 2865">
                <a:extLst>
                  <a:ext uri="{FF2B5EF4-FFF2-40B4-BE49-F238E27FC236}">
                    <a16:creationId xmlns:a16="http://schemas.microsoft.com/office/drawing/2014/main" id="{B185AE4A-C230-9E8A-0BB5-2EBBF3BCEDB9}"/>
                  </a:ext>
                </a:extLst>
              </p:cNvPr>
              <p:cNvSpPr/>
              <p:nvPr/>
            </p:nvSpPr>
            <p:spPr bwMode="gray">
              <a:xfrm>
                <a:off x="447040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67" name="Forme libre : forme 2866">
                <a:extLst>
                  <a:ext uri="{FF2B5EF4-FFF2-40B4-BE49-F238E27FC236}">
                    <a16:creationId xmlns:a16="http://schemas.microsoft.com/office/drawing/2014/main" id="{97546CC2-E850-F63E-717C-4856E46241DA}"/>
                  </a:ext>
                </a:extLst>
              </p:cNvPr>
              <p:cNvSpPr/>
              <p:nvPr/>
            </p:nvSpPr>
            <p:spPr bwMode="gray">
              <a:xfrm>
                <a:off x="442087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68" name="Forme libre : forme 2867">
                <a:extLst>
                  <a:ext uri="{FF2B5EF4-FFF2-40B4-BE49-F238E27FC236}">
                    <a16:creationId xmlns:a16="http://schemas.microsoft.com/office/drawing/2014/main" id="{0D7D5E39-6728-E863-A700-28F2A1C37FE4}"/>
                  </a:ext>
                </a:extLst>
              </p:cNvPr>
              <p:cNvSpPr/>
              <p:nvPr/>
            </p:nvSpPr>
            <p:spPr bwMode="gray">
              <a:xfrm>
                <a:off x="437261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69" name="Forme libre : forme 2868">
                <a:extLst>
                  <a:ext uri="{FF2B5EF4-FFF2-40B4-BE49-F238E27FC236}">
                    <a16:creationId xmlns:a16="http://schemas.microsoft.com/office/drawing/2014/main" id="{5EA05E96-423A-60D3-FD66-4F6D7DA13BD0}"/>
                  </a:ext>
                </a:extLst>
              </p:cNvPr>
              <p:cNvSpPr/>
              <p:nvPr/>
            </p:nvSpPr>
            <p:spPr bwMode="gray">
              <a:xfrm>
                <a:off x="432308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70" name="Forme libre : forme 2869">
                <a:extLst>
                  <a:ext uri="{FF2B5EF4-FFF2-40B4-BE49-F238E27FC236}">
                    <a16:creationId xmlns:a16="http://schemas.microsoft.com/office/drawing/2014/main" id="{3E17FB4C-EE4F-CFC3-2FF1-1888251689FB}"/>
                  </a:ext>
                </a:extLst>
              </p:cNvPr>
              <p:cNvSpPr/>
              <p:nvPr/>
            </p:nvSpPr>
            <p:spPr bwMode="gray">
              <a:xfrm>
                <a:off x="427355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71" name="Forme libre : forme 2870">
                <a:extLst>
                  <a:ext uri="{FF2B5EF4-FFF2-40B4-BE49-F238E27FC236}">
                    <a16:creationId xmlns:a16="http://schemas.microsoft.com/office/drawing/2014/main" id="{06EF650B-B466-E847-7E78-43C02BDD5C63}"/>
                  </a:ext>
                </a:extLst>
              </p:cNvPr>
              <p:cNvSpPr/>
              <p:nvPr/>
            </p:nvSpPr>
            <p:spPr bwMode="gray">
              <a:xfrm>
                <a:off x="422529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72" name="Forme libre : forme 2871">
                <a:extLst>
                  <a:ext uri="{FF2B5EF4-FFF2-40B4-BE49-F238E27FC236}">
                    <a16:creationId xmlns:a16="http://schemas.microsoft.com/office/drawing/2014/main" id="{C3F08B9B-BEA9-F14C-212E-ECAE60CDFEDC}"/>
                  </a:ext>
                </a:extLst>
              </p:cNvPr>
              <p:cNvSpPr/>
              <p:nvPr/>
            </p:nvSpPr>
            <p:spPr bwMode="gray">
              <a:xfrm>
                <a:off x="417576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73" name="Forme libre : forme 2872">
                <a:extLst>
                  <a:ext uri="{FF2B5EF4-FFF2-40B4-BE49-F238E27FC236}">
                    <a16:creationId xmlns:a16="http://schemas.microsoft.com/office/drawing/2014/main" id="{169F6EEE-CBCC-7A09-E805-488A7AADA01A}"/>
                  </a:ext>
                </a:extLst>
              </p:cNvPr>
              <p:cNvSpPr/>
              <p:nvPr/>
            </p:nvSpPr>
            <p:spPr bwMode="gray">
              <a:xfrm>
                <a:off x="412750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74" name="Forme libre : forme 2873">
                <a:extLst>
                  <a:ext uri="{FF2B5EF4-FFF2-40B4-BE49-F238E27FC236}">
                    <a16:creationId xmlns:a16="http://schemas.microsoft.com/office/drawing/2014/main" id="{010CB55F-DA79-EBF9-6223-358676D52F85}"/>
                  </a:ext>
                </a:extLst>
              </p:cNvPr>
              <p:cNvSpPr/>
              <p:nvPr/>
            </p:nvSpPr>
            <p:spPr bwMode="gray">
              <a:xfrm>
                <a:off x="407797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75" name="Forme libre : forme 2874">
                <a:extLst>
                  <a:ext uri="{FF2B5EF4-FFF2-40B4-BE49-F238E27FC236}">
                    <a16:creationId xmlns:a16="http://schemas.microsoft.com/office/drawing/2014/main" id="{CFF87DA4-D062-3E4F-E788-AD075D5479AF}"/>
                  </a:ext>
                </a:extLst>
              </p:cNvPr>
              <p:cNvSpPr/>
              <p:nvPr/>
            </p:nvSpPr>
            <p:spPr bwMode="gray">
              <a:xfrm>
                <a:off x="402844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76" name="Forme libre : forme 2875">
                <a:extLst>
                  <a:ext uri="{FF2B5EF4-FFF2-40B4-BE49-F238E27FC236}">
                    <a16:creationId xmlns:a16="http://schemas.microsoft.com/office/drawing/2014/main" id="{A8E8CB8C-BC3A-281A-F637-1D74E4AA5A69}"/>
                  </a:ext>
                </a:extLst>
              </p:cNvPr>
              <p:cNvSpPr/>
              <p:nvPr/>
            </p:nvSpPr>
            <p:spPr bwMode="gray">
              <a:xfrm>
                <a:off x="398018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77" name="Forme libre : forme 2876">
                <a:extLst>
                  <a:ext uri="{FF2B5EF4-FFF2-40B4-BE49-F238E27FC236}">
                    <a16:creationId xmlns:a16="http://schemas.microsoft.com/office/drawing/2014/main" id="{2EEC0CFC-7164-8B3E-66B8-078611A0B5F7}"/>
                  </a:ext>
                </a:extLst>
              </p:cNvPr>
              <p:cNvSpPr/>
              <p:nvPr/>
            </p:nvSpPr>
            <p:spPr bwMode="gray">
              <a:xfrm>
                <a:off x="393065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78" name="Forme libre : forme 2877">
                <a:extLst>
                  <a:ext uri="{FF2B5EF4-FFF2-40B4-BE49-F238E27FC236}">
                    <a16:creationId xmlns:a16="http://schemas.microsoft.com/office/drawing/2014/main" id="{37E93408-A49F-79F7-7D91-788CE973A4E7}"/>
                  </a:ext>
                </a:extLst>
              </p:cNvPr>
              <p:cNvSpPr/>
              <p:nvPr/>
            </p:nvSpPr>
            <p:spPr bwMode="gray">
              <a:xfrm>
                <a:off x="388239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79" name="Forme libre : forme 2878">
                <a:extLst>
                  <a:ext uri="{FF2B5EF4-FFF2-40B4-BE49-F238E27FC236}">
                    <a16:creationId xmlns:a16="http://schemas.microsoft.com/office/drawing/2014/main" id="{78F9040C-3F2A-D40B-51A5-79351A632CE8}"/>
                  </a:ext>
                </a:extLst>
              </p:cNvPr>
              <p:cNvSpPr/>
              <p:nvPr/>
            </p:nvSpPr>
            <p:spPr bwMode="gray">
              <a:xfrm>
                <a:off x="383286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80" name="Forme libre : forme 2879">
                <a:extLst>
                  <a:ext uri="{FF2B5EF4-FFF2-40B4-BE49-F238E27FC236}">
                    <a16:creationId xmlns:a16="http://schemas.microsoft.com/office/drawing/2014/main" id="{16C51F74-4ECA-3FA6-2B53-ECDEEA8AB756}"/>
                  </a:ext>
                </a:extLst>
              </p:cNvPr>
              <p:cNvSpPr/>
              <p:nvPr/>
            </p:nvSpPr>
            <p:spPr bwMode="gray">
              <a:xfrm>
                <a:off x="378333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81" name="Forme libre : forme 2880">
                <a:extLst>
                  <a:ext uri="{FF2B5EF4-FFF2-40B4-BE49-F238E27FC236}">
                    <a16:creationId xmlns:a16="http://schemas.microsoft.com/office/drawing/2014/main" id="{26AFC1EC-98F7-C4D2-9958-C4E837C595B1}"/>
                  </a:ext>
                </a:extLst>
              </p:cNvPr>
              <p:cNvSpPr/>
              <p:nvPr/>
            </p:nvSpPr>
            <p:spPr bwMode="gray">
              <a:xfrm>
                <a:off x="265684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82" name="Forme libre : forme 2881">
                <a:extLst>
                  <a:ext uri="{FF2B5EF4-FFF2-40B4-BE49-F238E27FC236}">
                    <a16:creationId xmlns:a16="http://schemas.microsoft.com/office/drawing/2014/main" id="{25935B5E-38A1-F761-B691-615F4870D4D3}"/>
                  </a:ext>
                </a:extLst>
              </p:cNvPr>
              <p:cNvSpPr/>
              <p:nvPr/>
            </p:nvSpPr>
            <p:spPr bwMode="gray">
              <a:xfrm>
                <a:off x="260731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83" name="Forme libre : forme 2882">
                <a:extLst>
                  <a:ext uri="{FF2B5EF4-FFF2-40B4-BE49-F238E27FC236}">
                    <a16:creationId xmlns:a16="http://schemas.microsoft.com/office/drawing/2014/main" id="{6853BDAA-EB4F-9504-FDE5-7048AA4C83B2}"/>
                  </a:ext>
                </a:extLst>
              </p:cNvPr>
              <p:cNvSpPr/>
              <p:nvPr/>
            </p:nvSpPr>
            <p:spPr bwMode="gray">
              <a:xfrm>
                <a:off x="255905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84" name="Forme libre : forme 2883">
                <a:extLst>
                  <a:ext uri="{FF2B5EF4-FFF2-40B4-BE49-F238E27FC236}">
                    <a16:creationId xmlns:a16="http://schemas.microsoft.com/office/drawing/2014/main" id="{F7361763-42FC-39E8-1389-990B92B45A1D}"/>
                  </a:ext>
                </a:extLst>
              </p:cNvPr>
              <p:cNvSpPr/>
              <p:nvPr/>
            </p:nvSpPr>
            <p:spPr bwMode="gray">
              <a:xfrm>
                <a:off x="245999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85" name="Forme libre : forme 2884">
                <a:extLst>
                  <a:ext uri="{FF2B5EF4-FFF2-40B4-BE49-F238E27FC236}">
                    <a16:creationId xmlns:a16="http://schemas.microsoft.com/office/drawing/2014/main" id="{00DBE705-64B7-03BD-9E9A-4ED0EF104962}"/>
                  </a:ext>
                </a:extLst>
              </p:cNvPr>
              <p:cNvSpPr/>
              <p:nvPr/>
            </p:nvSpPr>
            <p:spPr bwMode="gray">
              <a:xfrm>
                <a:off x="241173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86" name="Forme libre : forme 2885">
                <a:extLst>
                  <a:ext uri="{FF2B5EF4-FFF2-40B4-BE49-F238E27FC236}">
                    <a16:creationId xmlns:a16="http://schemas.microsoft.com/office/drawing/2014/main" id="{1E97882E-2B82-3B67-9696-B58E54E5A47C}"/>
                  </a:ext>
                </a:extLst>
              </p:cNvPr>
              <p:cNvSpPr/>
              <p:nvPr/>
            </p:nvSpPr>
            <p:spPr bwMode="gray">
              <a:xfrm>
                <a:off x="236220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87" name="Forme libre : forme 2886">
                <a:extLst>
                  <a:ext uri="{FF2B5EF4-FFF2-40B4-BE49-F238E27FC236}">
                    <a16:creationId xmlns:a16="http://schemas.microsoft.com/office/drawing/2014/main" id="{C3399EAA-0E8A-3E5B-FE6D-ED0C0C3A45C6}"/>
                  </a:ext>
                </a:extLst>
              </p:cNvPr>
              <p:cNvSpPr/>
              <p:nvPr/>
            </p:nvSpPr>
            <p:spPr bwMode="gray">
              <a:xfrm>
                <a:off x="231394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88" name="Forme libre : forme 2887">
                <a:extLst>
                  <a:ext uri="{FF2B5EF4-FFF2-40B4-BE49-F238E27FC236}">
                    <a16:creationId xmlns:a16="http://schemas.microsoft.com/office/drawing/2014/main" id="{715B56DB-8008-FEE8-FA09-A388B7D1A7D7}"/>
                  </a:ext>
                </a:extLst>
              </p:cNvPr>
              <p:cNvSpPr/>
              <p:nvPr/>
            </p:nvSpPr>
            <p:spPr bwMode="gray">
              <a:xfrm>
                <a:off x="226441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89" name="Forme libre : forme 2888">
                <a:extLst>
                  <a:ext uri="{FF2B5EF4-FFF2-40B4-BE49-F238E27FC236}">
                    <a16:creationId xmlns:a16="http://schemas.microsoft.com/office/drawing/2014/main" id="{DACC952D-7598-7E63-32A9-F49295C437F5}"/>
                  </a:ext>
                </a:extLst>
              </p:cNvPr>
              <p:cNvSpPr/>
              <p:nvPr/>
            </p:nvSpPr>
            <p:spPr bwMode="gray">
              <a:xfrm>
                <a:off x="221488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90" name="Forme libre : forme 2889">
                <a:extLst>
                  <a:ext uri="{FF2B5EF4-FFF2-40B4-BE49-F238E27FC236}">
                    <a16:creationId xmlns:a16="http://schemas.microsoft.com/office/drawing/2014/main" id="{A94D97ED-CC60-E600-9E54-ECE32310789F}"/>
                  </a:ext>
                </a:extLst>
              </p:cNvPr>
              <p:cNvSpPr/>
              <p:nvPr/>
            </p:nvSpPr>
            <p:spPr bwMode="gray">
              <a:xfrm>
                <a:off x="216662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91" name="Forme libre : forme 2890">
                <a:extLst>
                  <a:ext uri="{FF2B5EF4-FFF2-40B4-BE49-F238E27FC236}">
                    <a16:creationId xmlns:a16="http://schemas.microsoft.com/office/drawing/2014/main" id="{9F785566-61B6-3600-1549-A4B8DE36F6DF}"/>
                  </a:ext>
                </a:extLst>
              </p:cNvPr>
              <p:cNvSpPr/>
              <p:nvPr/>
            </p:nvSpPr>
            <p:spPr bwMode="gray">
              <a:xfrm>
                <a:off x="211709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92" name="Forme libre : forme 2891">
                <a:extLst>
                  <a:ext uri="{FF2B5EF4-FFF2-40B4-BE49-F238E27FC236}">
                    <a16:creationId xmlns:a16="http://schemas.microsoft.com/office/drawing/2014/main" id="{EBA4A566-6EAD-6C98-B401-F8A49BCE7480}"/>
                  </a:ext>
                </a:extLst>
              </p:cNvPr>
              <p:cNvSpPr/>
              <p:nvPr/>
            </p:nvSpPr>
            <p:spPr bwMode="gray">
              <a:xfrm>
                <a:off x="206883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93" name="Forme libre : forme 2892">
                <a:extLst>
                  <a:ext uri="{FF2B5EF4-FFF2-40B4-BE49-F238E27FC236}">
                    <a16:creationId xmlns:a16="http://schemas.microsoft.com/office/drawing/2014/main" id="{D91F70C5-CFE5-3EC4-89CE-B7779703138A}"/>
                  </a:ext>
                </a:extLst>
              </p:cNvPr>
              <p:cNvSpPr/>
              <p:nvPr/>
            </p:nvSpPr>
            <p:spPr bwMode="gray">
              <a:xfrm>
                <a:off x="201930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94" name="Forme libre : forme 2893">
                <a:extLst>
                  <a:ext uri="{FF2B5EF4-FFF2-40B4-BE49-F238E27FC236}">
                    <a16:creationId xmlns:a16="http://schemas.microsoft.com/office/drawing/2014/main" id="{2ED91199-1FB7-5C7A-D52E-6ABA93D3BF74}"/>
                  </a:ext>
                </a:extLst>
              </p:cNvPr>
              <p:cNvSpPr/>
              <p:nvPr/>
            </p:nvSpPr>
            <p:spPr bwMode="gray">
              <a:xfrm>
                <a:off x="196977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95" name="Forme libre : forme 2894">
                <a:extLst>
                  <a:ext uri="{FF2B5EF4-FFF2-40B4-BE49-F238E27FC236}">
                    <a16:creationId xmlns:a16="http://schemas.microsoft.com/office/drawing/2014/main" id="{1FDDC2AE-6C44-116B-7DA5-53B0FC04A79B}"/>
                  </a:ext>
                </a:extLst>
              </p:cNvPr>
              <p:cNvSpPr/>
              <p:nvPr/>
            </p:nvSpPr>
            <p:spPr bwMode="gray">
              <a:xfrm>
                <a:off x="192151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96" name="Forme libre : forme 2895">
                <a:extLst>
                  <a:ext uri="{FF2B5EF4-FFF2-40B4-BE49-F238E27FC236}">
                    <a16:creationId xmlns:a16="http://schemas.microsoft.com/office/drawing/2014/main" id="{2646ED30-6487-9C86-062E-6AC9C842433E}"/>
                  </a:ext>
                </a:extLst>
              </p:cNvPr>
              <p:cNvSpPr/>
              <p:nvPr/>
            </p:nvSpPr>
            <p:spPr bwMode="gray">
              <a:xfrm>
                <a:off x="187198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97" name="Forme libre : forme 2896">
                <a:extLst>
                  <a:ext uri="{FF2B5EF4-FFF2-40B4-BE49-F238E27FC236}">
                    <a16:creationId xmlns:a16="http://schemas.microsoft.com/office/drawing/2014/main" id="{AFE80166-D6C3-4782-1586-0AA8A3FF76E5}"/>
                  </a:ext>
                </a:extLst>
              </p:cNvPr>
              <p:cNvSpPr/>
              <p:nvPr/>
            </p:nvSpPr>
            <p:spPr bwMode="gray">
              <a:xfrm>
                <a:off x="182372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98" name="Forme libre : forme 2897">
                <a:extLst>
                  <a:ext uri="{FF2B5EF4-FFF2-40B4-BE49-F238E27FC236}">
                    <a16:creationId xmlns:a16="http://schemas.microsoft.com/office/drawing/2014/main" id="{2FAE9C91-D97E-72A3-D57B-913339AC2A54}"/>
                  </a:ext>
                </a:extLst>
              </p:cNvPr>
              <p:cNvSpPr/>
              <p:nvPr/>
            </p:nvSpPr>
            <p:spPr bwMode="gray">
              <a:xfrm>
                <a:off x="177419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99" name="Forme libre : forme 2898">
                <a:extLst>
                  <a:ext uri="{FF2B5EF4-FFF2-40B4-BE49-F238E27FC236}">
                    <a16:creationId xmlns:a16="http://schemas.microsoft.com/office/drawing/2014/main" id="{341C0FDC-E4AC-ABFD-2771-66F44A9C3077}"/>
                  </a:ext>
                </a:extLst>
              </p:cNvPr>
              <p:cNvSpPr/>
              <p:nvPr/>
            </p:nvSpPr>
            <p:spPr bwMode="gray">
              <a:xfrm>
                <a:off x="172593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00" name="Forme libre : forme 2899">
                <a:extLst>
                  <a:ext uri="{FF2B5EF4-FFF2-40B4-BE49-F238E27FC236}">
                    <a16:creationId xmlns:a16="http://schemas.microsoft.com/office/drawing/2014/main" id="{14BFBD98-3E9F-B3C3-8C4F-8E3E8DAC36C6}"/>
                  </a:ext>
                </a:extLst>
              </p:cNvPr>
              <p:cNvSpPr/>
              <p:nvPr/>
            </p:nvSpPr>
            <p:spPr bwMode="gray">
              <a:xfrm>
                <a:off x="167640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01" name="Forme libre : forme 2900">
                <a:extLst>
                  <a:ext uri="{FF2B5EF4-FFF2-40B4-BE49-F238E27FC236}">
                    <a16:creationId xmlns:a16="http://schemas.microsoft.com/office/drawing/2014/main" id="{427B23A5-BC71-F29A-46BB-B75BDC3AD2B3}"/>
                  </a:ext>
                </a:extLst>
              </p:cNvPr>
              <p:cNvSpPr/>
              <p:nvPr/>
            </p:nvSpPr>
            <p:spPr bwMode="gray">
              <a:xfrm>
                <a:off x="1626870" y="27254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02" name="Forme libre : forme 2901">
                <a:extLst>
                  <a:ext uri="{FF2B5EF4-FFF2-40B4-BE49-F238E27FC236}">
                    <a16:creationId xmlns:a16="http://schemas.microsoft.com/office/drawing/2014/main" id="{06395C7B-BBDA-152F-295A-AB0A68279B5F}"/>
                  </a:ext>
                </a:extLst>
              </p:cNvPr>
              <p:cNvSpPr/>
              <p:nvPr/>
            </p:nvSpPr>
            <p:spPr bwMode="gray">
              <a:xfrm>
                <a:off x="1578610" y="2725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03" name="Forme libre : forme 2902">
                <a:extLst>
                  <a:ext uri="{FF2B5EF4-FFF2-40B4-BE49-F238E27FC236}">
                    <a16:creationId xmlns:a16="http://schemas.microsoft.com/office/drawing/2014/main" id="{FB2E43F7-8748-8C0B-93A1-B33EE7286EC9}"/>
                  </a:ext>
                </a:extLst>
              </p:cNvPr>
              <p:cNvSpPr/>
              <p:nvPr/>
            </p:nvSpPr>
            <p:spPr bwMode="gray">
              <a:xfrm>
                <a:off x="1529080" y="2725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04" name="Forme libre : forme 2903">
                <a:extLst>
                  <a:ext uri="{FF2B5EF4-FFF2-40B4-BE49-F238E27FC236}">
                    <a16:creationId xmlns:a16="http://schemas.microsoft.com/office/drawing/2014/main" id="{EC7C45B7-67C9-3853-523D-75BC66973014}"/>
                  </a:ext>
                </a:extLst>
              </p:cNvPr>
              <p:cNvSpPr/>
              <p:nvPr/>
            </p:nvSpPr>
            <p:spPr bwMode="gray">
              <a:xfrm>
                <a:off x="1480820" y="2725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05" name="Forme libre : forme 2904">
                <a:extLst>
                  <a:ext uri="{FF2B5EF4-FFF2-40B4-BE49-F238E27FC236}">
                    <a16:creationId xmlns:a16="http://schemas.microsoft.com/office/drawing/2014/main" id="{450E4CA9-02DA-728B-9113-B2FBD53542C8}"/>
                  </a:ext>
                </a:extLst>
              </p:cNvPr>
              <p:cNvSpPr/>
              <p:nvPr/>
            </p:nvSpPr>
            <p:spPr bwMode="gray">
              <a:xfrm>
                <a:off x="1431290" y="2725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06" name="Forme libre : forme 2905">
                <a:extLst>
                  <a:ext uri="{FF2B5EF4-FFF2-40B4-BE49-F238E27FC236}">
                    <a16:creationId xmlns:a16="http://schemas.microsoft.com/office/drawing/2014/main" id="{DC105BEC-9A05-A583-2907-1D93BA986B32}"/>
                  </a:ext>
                </a:extLst>
              </p:cNvPr>
              <p:cNvSpPr/>
              <p:nvPr/>
            </p:nvSpPr>
            <p:spPr bwMode="gray">
              <a:xfrm>
                <a:off x="1381760" y="2725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07" name="Forme libre : forme 2906">
                <a:extLst>
                  <a:ext uri="{FF2B5EF4-FFF2-40B4-BE49-F238E27FC236}">
                    <a16:creationId xmlns:a16="http://schemas.microsoft.com/office/drawing/2014/main" id="{CEA8E4C7-7ADF-48CA-BDA6-BBF9F4E6CB20}"/>
                  </a:ext>
                </a:extLst>
              </p:cNvPr>
              <p:cNvSpPr/>
              <p:nvPr/>
            </p:nvSpPr>
            <p:spPr bwMode="gray">
              <a:xfrm>
                <a:off x="1333500" y="2725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08" name="Forme libre : forme 2907">
                <a:extLst>
                  <a:ext uri="{FF2B5EF4-FFF2-40B4-BE49-F238E27FC236}">
                    <a16:creationId xmlns:a16="http://schemas.microsoft.com/office/drawing/2014/main" id="{8BF671A3-DCC5-4DDA-DF39-B71B5B0F4879}"/>
                  </a:ext>
                </a:extLst>
              </p:cNvPr>
              <p:cNvSpPr/>
              <p:nvPr/>
            </p:nvSpPr>
            <p:spPr bwMode="gray">
              <a:xfrm>
                <a:off x="1283970" y="2725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09" name="Forme libre : forme 2908">
                <a:extLst>
                  <a:ext uri="{FF2B5EF4-FFF2-40B4-BE49-F238E27FC236}">
                    <a16:creationId xmlns:a16="http://schemas.microsoft.com/office/drawing/2014/main" id="{F8244EA0-D7C8-F1BC-7691-9BBC58542985}"/>
                  </a:ext>
                </a:extLst>
              </p:cNvPr>
              <p:cNvSpPr/>
              <p:nvPr/>
            </p:nvSpPr>
            <p:spPr bwMode="gray">
              <a:xfrm>
                <a:off x="1235710" y="2725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10" name="Forme libre : forme 2909">
                <a:extLst>
                  <a:ext uri="{FF2B5EF4-FFF2-40B4-BE49-F238E27FC236}">
                    <a16:creationId xmlns:a16="http://schemas.microsoft.com/office/drawing/2014/main" id="{251B1360-BC5E-7F80-7BE4-F767E5C767CE}"/>
                  </a:ext>
                </a:extLst>
              </p:cNvPr>
              <p:cNvSpPr/>
              <p:nvPr/>
            </p:nvSpPr>
            <p:spPr bwMode="gray">
              <a:xfrm>
                <a:off x="1186180" y="2725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11" name="Forme libre : forme 2910">
                <a:extLst>
                  <a:ext uri="{FF2B5EF4-FFF2-40B4-BE49-F238E27FC236}">
                    <a16:creationId xmlns:a16="http://schemas.microsoft.com/office/drawing/2014/main" id="{A509D889-F3BF-5411-AA57-07BCBF6792CC}"/>
                  </a:ext>
                </a:extLst>
              </p:cNvPr>
              <p:cNvSpPr/>
              <p:nvPr/>
            </p:nvSpPr>
            <p:spPr bwMode="gray">
              <a:xfrm>
                <a:off x="1136650" y="27254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12" name="Forme libre : forme 2911">
                <a:extLst>
                  <a:ext uri="{FF2B5EF4-FFF2-40B4-BE49-F238E27FC236}">
                    <a16:creationId xmlns:a16="http://schemas.microsoft.com/office/drawing/2014/main" id="{FEA3FEE9-80CC-F99C-9FDC-4EEDFFB3BAA5}"/>
                  </a:ext>
                </a:extLst>
              </p:cNvPr>
              <p:cNvSpPr/>
              <p:nvPr/>
            </p:nvSpPr>
            <p:spPr bwMode="gray">
              <a:xfrm>
                <a:off x="7165339" y="26758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13" name="Forme libre : forme 2912">
                <a:extLst>
                  <a:ext uri="{FF2B5EF4-FFF2-40B4-BE49-F238E27FC236}">
                    <a16:creationId xmlns:a16="http://schemas.microsoft.com/office/drawing/2014/main" id="{3A4F7789-A609-B8F4-D5CC-EBE0EF91941C}"/>
                  </a:ext>
                </a:extLst>
              </p:cNvPr>
              <p:cNvSpPr/>
              <p:nvPr/>
            </p:nvSpPr>
            <p:spPr bwMode="gray">
              <a:xfrm>
                <a:off x="6871969" y="26758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14" name="Forme libre : forme 2913">
                <a:extLst>
                  <a:ext uri="{FF2B5EF4-FFF2-40B4-BE49-F238E27FC236}">
                    <a16:creationId xmlns:a16="http://schemas.microsoft.com/office/drawing/2014/main" id="{7DA3A008-2019-BF45-9ED5-C92B18BFB1E7}"/>
                  </a:ext>
                </a:extLst>
              </p:cNvPr>
              <p:cNvSpPr/>
              <p:nvPr/>
            </p:nvSpPr>
            <p:spPr bwMode="gray">
              <a:xfrm>
                <a:off x="6822439" y="26758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15" name="Forme libre : forme 2914">
                <a:extLst>
                  <a:ext uri="{FF2B5EF4-FFF2-40B4-BE49-F238E27FC236}">
                    <a16:creationId xmlns:a16="http://schemas.microsoft.com/office/drawing/2014/main" id="{418900AD-8953-F073-1051-DDF39608D3BF}"/>
                  </a:ext>
                </a:extLst>
              </p:cNvPr>
              <p:cNvSpPr/>
              <p:nvPr/>
            </p:nvSpPr>
            <p:spPr bwMode="gray">
              <a:xfrm>
                <a:off x="6774180" y="26758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16" name="Forme libre : forme 2915">
                <a:extLst>
                  <a:ext uri="{FF2B5EF4-FFF2-40B4-BE49-F238E27FC236}">
                    <a16:creationId xmlns:a16="http://schemas.microsoft.com/office/drawing/2014/main" id="{C66A6B93-92D6-0EE1-BEBF-64AD2AAA6919}"/>
                  </a:ext>
                </a:extLst>
              </p:cNvPr>
              <p:cNvSpPr/>
              <p:nvPr/>
            </p:nvSpPr>
            <p:spPr bwMode="gray">
              <a:xfrm>
                <a:off x="6724650" y="26758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17" name="Forme libre : forme 2916">
                <a:extLst>
                  <a:ext uri="{FF2B5EF4-FFF2-40B4-BE49-F238E27FC236}">
                    <a16:creationId xmlns:a16="http://schemas.microsoft.com/office/drawing/2014/main" id="{E192FFA5-7578-8715-3304-374730CE72A4}"/>
                  </a:ext>
                </a:extLst>
              </p:cNvPr>
              <p:cNvSpPr/>
              <p:nvPr/>
            </p:nvSpPr>
            <p:spPr bwMode="gray">
              <a:xfrm>
                <a:off x="6675119" y="26758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18" name="Forme libre : forme 2917">
                <a:extLst>
                  <a:ext uri="{FF2B5EF4-FFF2-40B4-BE49-F238E27FC236}">
                    <a16:creationId xmlns:a16="http://schemas.microsoft.com/office/drawing/2014/main" id="{F8060C55-5F6D-3FFE-2FF3-7C876436B3F6}"/>
                  </a:ext>
                </a:extLst>
              </p:cNvPr>
              <p:cNvSpPr/>
              <p:nvPr/>
            </p:nvSpPr>
            <p:spPr bwMode="gray">
              <a:xfrm>
                <a:off x="6626859" y="26758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19" name="Forme libre : forme 2918">
                <a:extLst>
                  <a:ext uri="{FF2B5EF4-FFF2-40B4-BE49-F238E27FC236}">
                    <a16:creationId xmlns:a16="http://schemas.microsoft.com/office/drawing/2014/main" id="{3208A303-0D79-1AEF-0B71-DB6A45CA0DC5}"/>
                  </a:ext>
                </a:extLst>
              </p:cNvPr>
              <p:cNvSpPr/>
              <p:nvPr/>
            </p:nvSpPr>
            <p:spPr bwMode="gray">
              <a:xfrm>
                <a:off x="6577330" y="26758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20" name="Forme libre : forme 2919">
                <a:extLst>
                  <a:ext uri="{FF2B5EF4-FFF2-40B4-BE49-F238E27FC236}">
                    <a16:creationId xmlns:a16="http://schemas.microsoft.com/office/drawing/2014/main" id="{831A3100-0D75-CC31-566A-B4CE783C0FFD}"/>
                  </a:ext>
                </a:extLst>
              </p:cNvPr>
              <p:cNvSpPr/>
              <p:nvPr/>
            </p:nvSpPr>
            <p:spPr bwMode="gray">
              <a:xfrm>
                <a:off x="6529069" y="26758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21" name="Forme libre : forme 2920">
                <a:extLst>
                  <a:ext uri="{FF2B5EF4-FFF2-40B4-BE49-F238E27FC236}">
                    <a16:creationId xmlns:a16="http://schemas.microsoft.com/office/drawing/2014/main" id="{D663C601-6348-B90C-4C03-32B2CAFD2B60}"/>
                  </a:ext>
                </a:extLst>
              </p:cNvPr>
              <p:cNvSpPr/>
              <p:nvPr/>
            </p:nvSpPr>
            <p:spPr bwMode="gray">
              <a:xfrm>
                <a:off x="6479540" y="26758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22" name="Forme libre : forme 2921">
                <a:extLst>
                  <a:ext uri="{FF2B5EF4-FFF2-40B4-BE49-F238E27FC236}">
                    <a16:creationId xmlns:a16="http://schemas.microsoft.com/office/drawing/2014/main" id="{2F6FAE0D-B741-817C-1A02-A4BBC2FDC06A}"/>
                  </a:ext>
                </a:extLst>
              </p:cNvPr>
              <p:cNvSpPr/>
              <p:nvPr/>
            </p:nvSpPr>
            <p:spPr bwMode="gray">
              <a:xfrm>
                <a:off x="643001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23" name="Forme libre : forme 2922">
                <a:extLst>
                  <a:ext uri="{FF2B5EF4-FFF2-40B4-BE49-F238E27FC236}">
                    <a16:creationId xmlns:a16="http://schemas.microsoft.com/office/drawing/2014/main" id="{834B5454-A54B-FD63-B009-C389563878DA}"/>
                  </a:ext>
                </a:extLst>
              </p:cNvPr>
              <p:cNvSpPr/>
              <p:nvPr/>
            </p:nvSpPr>
            <p:spPr bwMode="gray">
              <a:xfrm>
                <a:off x="638175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24" name="Forme libre : forme 2923">
                <a:extLst>
                  <a:ext uri="{FF2B5EF4-FFF2-40B4-BE49-F238E27FC236}">
                    <a16:creationId xmlns:a16="http://schemas.microsoft.com/office/drawing/2014/main" id="{533494E8-2268-0A8B-77D7-423B2001C005}"/>
                  </a:ext>
                </a:extLst>
              </p:cNvPr>
              <p:cNvSpPr/>
              <p:nvPr/>
            </p:nvSpPr>
            <p:spPr bwMode="gray">
              <a:xfrm>
                <a:off x="633222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25" name="Forme libre : forme 2924">
                <a:extLst>
                  <a:ext uri="{FF2B5EF4-FFF2-40B4-BE49-F238E27FC236}">
                    <a16:creationId xmlns:a16="http://schemas.microsoft.com/office/drawing/2014/main" id="{8121E081-0D03-FC07-2E95-AAE510C78151}"/>
                  </a:ext>
                </a:extLst>
              </p:cNvPr>
              <p:cNvSpPr/>
              <p:nvPr/>
            </p:nvSpPr>
            <p:spPr bwMode="gray">
              <a:xfrm>
                <a:off x="628396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26" name="Forme libre : forme 2925">
                <a:extLst>
                  <a:ext uri="{FF2B5EF4-FFF2-40B4-BE49-F238E27FC236}">
                    <a16:creationId xmlns:a16="http://schemas.microsoft.com/office/drawing/2014/main" id="{D4E6AC93-886A-AE3B-762D-862BB803B990}"/>
                  </a:ext>
                </a:extLst>
              </p:cNvPr>
              <p:cNvSpPr/>
              <p:nvPr/>
            </p:nvSpPr>
            <p:spPr bwMode="gray">
              <a:xfrm>
                <a:off x="623443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27" name="Forme libre : forme 2926">
                <a:extLst>
                  <a:ext uri="{FF2B5EF4-FFF2-40B4-BE49-F238E27FC236}">
                    <a16:creationId xmlns:a16="http://schemas.microsoft.com/office/drawing/2014/main" id="{662718D4-EF16-60A2-D739-4D583D0E1635}"/>
                  </a:ext>
                </a:extLst>
              </p:cNvPr>
              <p:cNvSpPr/>
              <p:nvPr/>
            </p:nvSpPr>
            <p:spPr bwMode="gray">
              <a:xfrm>
                <a:off x="618490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28" name="Forme libre : forme 2927">
                <a:extLst>
                  <a:ext uri="{FF2B5EF4-FFF2-40B4-BE49-F238E27FC236}">
                    <a16:creationId xmlns:a16="http://schemas.microsoft.com/office/drawing/2014/main" id="{CDD38F98-4229-778A-9C1F-4A2314D39805}"/>
                  </a:ext>
                </a:extLst>
              </p:cNvPr>
              <p:cNvSpPr/>
              <p:nvPr/>
            </p:nvSpPr>
            <p:spPr bwMode="gray">
              <a:xfrm>
                <a:off x="613664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29" name="Forme libre : forme 2928">
                <a:extLst>
                  <a:ext uri="{FF2B5EF4-FFF2-40B4-BE49-F238E27FC236}">
                    <a16:creationId xmlns:a16="http://schemas.microsoft.com/office/drawing/2014/main" id="{FBDEC6DD-139C-3853-2BF7-068A27C5A9F2}"/>
                  </a:ext>
                </a:extLst>
              </p:cNvPr>
              <p:cNvSpPr/>
              <p:nvPr/>
            </p:nvSpPr>
            <p:spPr bwMode="gray">
              <a:xfrm>
                <a:off x="608711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30" name="Forme libre : forme 2929">
                <a:extLst>
                  <a:ext uri="{FF2B5EF4-FFF2-40B4-BE49-F238E27FC236}">
                    <a16:creationId xmlns:a16="http://schemas.microsoft.com/office/drawing/2014/main" id="{8683AA78-AFA2-2C87-10CD-0A59B62894EF}"/>
                  </a:ext>
                </a:extLst>
              </p:cNvPr>
              <p:cNvSpPr/>
              <p:nvPr/>
            </p:nvSpPr>
            <p:spPr bwMode="gray">
              <a:xfrm>
                <a:off x="603885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31" name="Forme libre : forme 2930">
                <a:extLst>
                  <a:ext uri="{FF2B5EF4-FFF2-40B4-BE49-F238E27FC236}">
                    <a16:creationId xmlns:a16="http://schemas.microsoft.com/office/drawing/2014/main" id="{16236A32-CC8E-CA82-84B9-3F0FDA3C3C8C}"/>
                  </a:ext>
                </a:extLst>
              </p:cNvPr>
              <p:cNvSpPr/>
              <p:nvPr/>
            </p:nvSpPr>
            <p:spPr bwMode="gray">
              <a:xfrm>
                <a:off x="598932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32" name="Forme libre : forme 2931">
                <a:extLst>
                  <a:ext uri="{FF2B5EF4-FFF2-40B4-BE49-F238E27FC236}">
                    <a16:creationId xmlns:a16="http://schemas.microsoft.com/office/drawing/2014/main" id="{D283AFF2-EB71-4BA9-CB00-3DAA825BB3EC}"/>
                  </a:ext>
                </a:extLst>
              </p:cNvPr>
              <p:cNvSpPr/>
              <p:nvPr/>
            </p:nvSpPr>
            <p:spPr bwMode="gray">
              <a:xfrm>
                <a:off x="594106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33" name="Forme libre : forme 2932">
                <a:extLst>
                  <a:ext uri="{FF2B5EF4-FFF2-40B4-BE49-F238E27FC236}">
                    <a16:creationId xmlns:a16="http://schemas.microsoft.com/office/drawing/2014/main" id="{CD7EC6E5-94D5-D211-6834-05A12624CB24}"/>
                  </a:ext>
                </a:extLst>
              </p:cNvPr>
              <p:cNvSpPr/>
              <p:nvPr/>
            </p:nvSpPr>
            <p:spPr bwMode="gray">
              <a:xfrm>
                <a:off x="589153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34" name="Forme libre : forme 2933">
                <a:extLst>
                  <a:ext uri="{FF2B5EF4-FFF2-40B4-BE49-F238E27FC236}">
                    <a16:creationId xmlns:a16="http://schemas.microsoft.com/office/drawing/2014/main" id="{004E9A40-3A1A-9148-3AF6-6C78C1F70FED}"/>
                  </a:ext>
                </a:extLst>
              </p:cNvPr>
              <p:cNvSpPr/>
              <p:nvPr/>
            </p:nvSpPr>
            <p:spPr bwMode="gray">
              <a:xfrm>
                <a:off x="584200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35" name="Forme libre : forme 2934">
                <a:extLst>
                  <a:ext uri="{FF2B5EF4-FFF2-40B4-BE49-F238E27FC236}">
                    <a16:creationId xmlns:a16="http://schemas.microsoft.com/office/drawing/2014/main" id="{21CAB66F-4E29-C21E-42BE-C2186C5E186D}"/>
                  </a:ext>
                </a:extLst>
              </p:cNvPr>
              <p:cNvSpPr/>
              <p:nvPr/>
            </p:nvSpPr>
            <p:spPr bwMode="gray">
              <a:xfrm>
                <a:off x="579374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36" name="Forme libre : forme 2935">
                <a:extLst>
                  <a:ext uri="{FF2B5EF4-FFF2-40B4-BE49-F238E27FC236}">
                    <a16:creationId xmlns:a16="http://schemas.microsoft.com/office/drawing/2014/main" id="{32FC9024-D60F-4369-0160-6D205628D733}"/>
                  </a:ext>
                </a:extLst>
              </p:cNvPr>
              <p:cNvSpPr/>
              <p:nvPr/>
            </p:nvSpPr>
            <p:spPr bwMode="gray">
              <a:xfrm>
                <a:off x="574421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37" name="Forme libre : forme 2936">
                <a:extLst>
                  <a:ext uri="{FF2B5EF4-FFF2-40B4-BE49-F238E27FC236}">
                    <a16:creationId xmlns:a16="http://schemas.microsoft.com/office/drawing/2014/main" id="{46DE7181-BCFD-228B-BDA2-2F6A86D44BC1}"/>
                  </a:ext>
                </a:extLst>
              </p:cNvPr>
              <p:cNvSpPr/>
              <p:nvPr/>
            </p:nvSpPr>
            <p:spPr bwMode="gray">
              <a:xfrm>
                <a:off x="569595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38" name="Forme libre : forme 2937">
                <a:extLst>
                  <a:ext uri="{FF2B5EF4-FFF2-40B4-BE49-F238E27FC236}">
                    <a16:creationId xmlns:a16="http://schemas.microsoft.com/office/drawing/2014/main" id="{7B4FDAC4-E6DB-46FD-62DA-DC5B4048DB2F}"/>
                  </a:ext>
                </a:extLst>
              </p:cNvPr>
              <p:cNvSpPr/>
              <p:nvPr/>
            </p:nvSpPr>
            <p:spPr bwMode="gray">
              <a:xfrm>
                <a:off x="564642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39" name="Forme libre : forme 2938">
                <a:extLst>
                  <a:ext uri="{FF2B5EF4-FFF2-40B4-BE49-F238E27FC236}">
                    <a16:creationId xmlns:a16="http://schemas.microsoft.com/office/drawing/2014/main" id="{C4F6F987-8A37-9DC3-BCC9-161C398C12F3}"/>
                  </a:ext>
                </a:extLst>
              </p:cNvPr>
              <p:cNvSpPr/>
              <p:nvPr/>
            </p:nvSpPr>
            <p:spPr bwMode="gray">
              <a:xfrm>
                <a:off x="559689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40" name="Forme libre : forme 2939">
                <a:extLst>
                  <a:ext uri="{FF2B5EF4-FFF2-40B4-BE49-F238E27FC236}">
                    <a16:creationId xmlns:a16="http://schemas.microsoft.com/office/drawing/2014/main" id="{725DDD92-8B5C-B5DC-A469-686B7B72DD4C}"/>
                  </a:ext>
                </a:extLst>
              </p:cNvPr>
              <p:cNvSpPr/>
              <p:nvPr/>
            </p:nvSpPr>
            <p:spPr bwMode="gray">
              <a:xfrm>
                <a:off x="554863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41" name="Forme libre : forme 2940">
                <a:extLst>
                  <a:ext uri="{FF2B5EF4-FFF2-40B4-BE49-F238E27FC236}">
                    <a16:creationId xmlns:a16="http://schemas.microsoft.com/office/drawing/2014/main" id="{B13FCDCA-1F73-AC01-9FD4-C4FC105FF354}"/>
                  </a:ext>
                </a:extLst>
              </p:cNvPr>
              <p:cNvSpPr/>
              <p:nvPr/>
            </p:nvSpPr>
            <p:spPr bwMode="gray">
              <a:xfrm>
                <a:off x="549910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42" name="Forme libre : forme 2941">
                <a:extLst>
                  <a:ext uri="{FF2B5EF4-FFF2-40B4-BE49-F238E27FC236}">
                    <a16:creationId xmlns:a16="http://schemas.microsoft.com/office/drawing/2014/main" id="{3F5D4F79-EFCA-45A5-5FE0-5B29B7302DCC}"/>
                  </a:ext>
                </a:extLst>
              </p:cNvPr>
              <p:cNvSpPr/>
              <p:nvPr/>
            </p:nvSpPr>
            <p:spPr bwMode="gray">
              <a:xfrm>
                <a:off x="545084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43" name="Forme libre : forme 2942">
                <a:extLst>
                  <a:ext uri="{FF2B5EF4-FFF2-40B4-BE49-F238E27FC236}">
                    <a16:creationId xmlns:a16="http://schemas.microsoft.com/office/drawing/2014/main" id="{805090A8-5B85-5E8C-0F76-9F6F74FB8B90}"/>
                  </a:ext>
                </a:extLst>
              </p:cNvPr>
              <p:cNvSpPr/>
              <p:nvPr/>
            </p:nvSpPr>
            <p:spPr bwMode="gray">
              <a:xfrm>
                <a:off x="540131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44" name="Forme libre : forme 2943">
                <a:extLst>
                  <a:ext uri="{FF2B5EF4-FFF2-40B4-BE49-F238E27FC236}">
                    <a16:creationId xmlns:a16="http://schemas.microsoft.com/office/drawing/2014/main" id="{A7B1D99E-F3DB-1230-5C26-57EA675CE1A5}"/>
                  </a:ext>
                </a:extLst>
              </p:cNvPr>
              <p:cNvSpPr/>
              <p:nvPr/>
            </p:nvSpPr>
            <p:spPr bwMode="gray">
              <a:xfrm>
                <a:off x="535178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45" name="Forme libre : forme 2944">
                <a:extLst>
                  <a:ext uri="{FF2B5EF4-FFF2-40B4-BE49-F238E27FC236}">
                    <a16:creationId xmlns:a16="http://schemas.microsoft.com/office/drawing/2014/main" id="{C90AD251-AB13-4D88-07C5-2CED9250853F}"/>
                  </a:ext>
                </a:extLst>
              </p:cNvPr>
              <p:cNvSpPr/>
              <p:nvPr/>
            </p:nvSpPr>
            <p:spPr bwMode="gray">
              <a:xfrm>
                <a:off x="530352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46" name="Forme libre : forme 2945">
                <a:extLst>
                  <a:ext uri="{FF2B5EF4-FFF2-40B4-BE49-F238E27FC236}">
                    <a16:creationId xmlns:a16="http://schemas.microsoft.com/office/drawing/2014/main" id="{DCEDF5AC-0849-00FD-D126-1D260960A784}"/>
                  </a:ext>
                </a:extLst>
              </p:cNvPr>
              <p:cNvSpPr/>
              <p:nvPr/>
            </p:nvSpPr>
            <p:spPr bwMode="gray">
              <a:xfrm>
                <a:off x="525399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47" name="Forme libre : forme 2946">
                <a:extLst>
                  <a:ext uri="{FF2B5EF4-FFF2-40B4-BE49-F238E27FC236}">
                    <a16:creationId xmlns:a16="http://schemas.microsoft.com/office/drawing/2014/main" id="{F50C474D-AE1B-C81D-1FFA-EC8E3B6CE49D}"/>
                  </a:ext>
                </a:extLst>
              </p:cNvPr>
              <p:cNvSpPr/>
              <p:nvPr/>
            </p:nvSpPr>
            <p:spPr bwMode="gray">
              <a:xfrm>
                <a:off x="520573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48" name="Forme libre : forme 2947">
                <a:extLst>
                  <a:ext uri="{FF2B5EF4-FFF2-40B4-BE49-F238E27FC236}">
                    <a16:creationId xmlns:a16="http://schemas.microsoft.com/office/drawing/2014/main" id="{33015B83-8FDE-55E3-D26B-326F29D1E2B3}"/>
                  </a:ext>
                </a:extLst>
              </p:cNvPr>
              <p:cNvSpPr/>
              <p:nvPr/>
            </p:nvSpPr>
            <p:spPr bwMode="gray">
              <a:xfrm>
                <a:off x="515620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49" name="Forme libre : forme 2948">
                <a:extLst>
                  <a:ext uri="{FF2B5EF4-FFF2-40B4-BE49-F238E27FC236}">
                    <a16:creationId xmlns:a16="http://schemas.microsoft.com/office/drawing/2014/main" id="{3F4C88BC-CAA6-AE54-24A9-6C1BA6F5609F}"/>
                  </a:ext>
                </a:extLst>
              </p:cNvPr>
              <p:cNvSpPr/>
              <p:nvPr/>
            </p:nvSpPr>
            <p:spPr bwMode="gray">
              <a:xfrm>
                <a:off x="510667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50" name="Forme libre : forme 2949">
                <a:extLst>
                  <a:ext uri="{FF2B5EF4-FFF2-40B4-BE49-F238E27FC236}">
                    <a16:creationId xmlns:a16="http://schemas.microsoft.com/office/drawing/2014/main" id="{B9834696-52A4-9033-DEBB-71BCD47BE0B0}"/>
                  </a:ext>
                </a:extLst>
              </p:cNvPr>
              <p:cNvSpPr/>
              <p:nvPr/>
            </p:nvSpPr>
            <p:spPr bwMode="gray">
              <a:xfrm>
                <a:off x="505841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51" name="Forme libre : forme 2950">
                <a:extLst>
                  <a:ext uri="{FF2B5EF4-FFF2-40B4-BE49-F238E27FC236}">
                    <a16:creationId xmlns:a16="http://schemas.microsoft.com/office/drawing/2014/main" id="{EA8230E9-3DA4-21BC-08FC-5A804C36DAB0}"/>
                  </a:ext>
                </a:extLst>
              </p:cNvPr>
              <p:cNvSpPr/>
              <p:nvPr/>
            </p:nvSpPr>
            <p:spPr bwMode="gray">
              <a:xfrm>
                <a:off x="500888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52" name="Forme libre : forme 2951">
                <a:extLst>
                  <a:ext uri="{FF2B5EF4-FFF2-40B4-BE49-F238E27FC236}">
                    <a16:creationId xmlns:a16="http://schemas.microsoft.com/office/drawing/2014/main" id="{45040A6A-34F7-2A20-8343-B578E5CC8F30}"/>
                  </a:ext>
                </a:extLst>
              </p:cNvPr>
              <p:cNvSpPr/>
              <p:nvPr/>
            </p:nvSpPr>
            <p:spPr bwMode="gray">
              <a:xfrm>
                <a:off x="496062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53" name="Forme libre : forme 2952">
                <a:extLst>
                  <a:ext uri="{FF2B5EF4-FFF2-40B4-BE49-F238E27FC236}">
                    <a16:creationId xmlns:a16="http://schemas.microsoft.com/office/drawing/2014/main" id="{2ECFC79E-745A-AB01-FE26-F010CF921B12}"/>
                  </a:ext>
                </a:extLst>
              </p:cNvPr>
              <p:cNvSpPr/>
              <p:nvPr/>
            </p:nvSpPr>
            <p:spPr bwMode="gray">
              <a:xfrm>
                <a:off x="491109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54" name="Forme libre : forme 2953">
                <a:extLst>
                  <a:ext uri="{FF2B5EF4-FFF2-40B4-BE49-F238E27FC236}">
                    <a16:creationId xmlns:a16="http://schemas.microsoft.com/office/drawing/2014/main" id="{C5E8DB51-7990-0A4F-1E53-408DDC5EE185}"/>
                  </a:ext>
                </a:extLst>
              </p:cNvPr>
              <p:cNvSpPr/>
              <p:nvPr/>
            </p:nvSpPr>
            <p:spPr bwMode="gray">
              <a:xfrm>
                <a:off x="486156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55" name="Forme libre : forme 2954">
                <a:extLst>
                  <a:ext uri="{FF2B5EF4-FFF2-40B4-BE49-F238E27FC236}">
                    <a16:creationId xmlns:a16="http://schemas.microsoft.com/office/drawing/2014/main" id="{1B790713-731D-1090-5FC4-481EAFC01360}"/>
                  </a:ext>
                </a:extLst>
              </p:cNvPr>
              <p:cNvSpPr/>
              <p:nvPr/>
            </p:nvSpPr>
            <p:spPr bwMode="gray">
              <a:xfrm>
                <a:off x="481330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56" name="Forme libre : forme 2955">
                <a:extLst>
                  <a:ext uri="{FF2B5EF4-FFF2-40B4-BE49-F238E27FC236}">
                    <a16:creationId xmlns:a16="http://schemas.microsoft.com/office/drawing/2014/main" id="{FE058F86-8822-DA03-0AC5-E8F8169A2012}"/>
                  </a:ext>
                </a:extLst>
              </p:cNvPr>
              <p:cNvSpPr/>
              <p:nvPr/>
            </p:nvSpPr>
            <p:spPr bwMode="gray">
              <a:xfrm>
                <a:off x="476377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57" name="Forme libre : forme 2956">
                <a:extLst>
                  <a:ext uri="{FF2B5EF4-FFF2-40B4-BE49-F238E27FC236}">
                    <a16:creationId xmlns:a16="http://schemas.microsoft.com/office/drawing/2014/main" id="{725FD23E-B0C4-33B9-3156-A074CDBF3D22}"/>
                  </a:ext>
                </a:extLst>
              </p:cNvPr>
              <p:cNvSpPr/>
              <p:nvPr/>
            </p:nvSpPr>
            <p:spPr bwMode="gray">
              <a:xfrm>
                <a:off x="471551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58" name="Forme libre : forme 2957">
                <a:extLst>
                  <a:ext uri="{FF2B5EF4-FFF2-40B4-BE49-F238E27FC236}">
                    <a16:creationId xmlns:a16="http://schemas.microsoft.com/office/drawing/2014/main" id="{D267D2BF-B269-0BD0-0098-DBAC2FE646E1}"/>
                  </a:ext>
                </a:extLst>
              </p:cNvPr>
              <p:cNvSpPr/>
              <p:nvPr/>
            </p:nvSpPr>
            <p:spPr bwMode="gray">
              <a:xfrm>
                <a:off x="466598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59" name="Forme libre : forme 2958">
                <a:extLst>
                  <a:ext uri="{FF2B5EF4-FFF2-40B4-BE49-F238E27FC236}">
                    <a16:creationId xmlns:a16="http://schemas.microsoft.com/office/drawing/2014/main" id="{142E1F8D-6190-4C28-89A1-2F13E026980F}"/>
                  </a:ext>
                </a:extLst>
              </p:cNvPr>
              <p:cNvSpPr/>
              <p:nvPr/>
            </p:nvSpPr>
            <p:spPr bwMode="gray">
              <a:xfrm>
                <a:off x="461772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60" name="Forme libre : forme 2959">
                <a:extLst>
                  <a:ext uri="{FF2B5EF4-FFF2-40B4-BE49-F238E27FC236}">
                    <a16:creationId xmlns:a16="http://schemas.microsoft.com/office/drawing/2014/main" id="{DBCC50B9-B7C2-D0D4-88F4-66B1542361FC}"/>
                  </a:ext>
                </a:extLst>
              </p:cNvPr>
              <p:cNvSpPr/>
              <p:nvPr/>
            </p:nvSpPr>
            <p:spPr bwMode="gray">
              <a:xfrm>
                <a:off x="456819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61" name="Forme libre : forme 2960">
                <a:extLst>
                  <a:ext uri="{FF2B5EF4-FFF2-40B4-BE49-F238E27FC236}">
                    <a16:creationId xmlns:a16="http://schemas.microsoft.com/office/drawing/2014/main" id="{3E9DFCCA-E2F0-65DC-9389-F69D623F7232}"/>
                  </a:ext>
                </a:extLst>
              </p:cNvPr>
              <p:cNvSpPr/>
              <p:nvPr/>
            </p:nvSpPr>
            <p:spPr bwMode="gray">
              <a:xfrm>
                <a:off x="451866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62" name="Forme libre : forme 2961">
                <a:extLst>
                  <a:ext uri="{FF2B5EF4-FFF2-40B4-BE49-F238E27FC236}">
                    <a16:creationId xmlns:a16="http://schemas.microsoft.com/office/drawing/2014/main" id="{12963481-A991-195F-BC08-5D9C74A26EE7}"/>
                  </a:ext>
                </a:extLst>
              </p:cNvPr>
              <p:cNvSpPr/>
              <p:nvPr/>
            </p:nvSpPr>
            <p:spPr bwMode="gray">
              <a:xfrm>
                <a:off x="447040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63" name="Forme libre : forme 2962">
                <a:extLst>
                  <a:ext uri="{FF2B5EF4-FFF2-40B4-BE49-F238E27FC236}">
                    <a16:creationId xmlns:a16="http://schemas.microsoft.com/office/drawing/2014/main" id="{D6AF19B2-E834-ABCE-1A59-46DDE5F88CCB}"/>
                  </a:ext>
                </a:extLst>
              </p:cNvPr>
              <p:cNvSpPr/>
              <p:nvPr/>
            </p:nvSpPr>
            <p:spPr bwMode="gray">
              <a:xfrm>
                <a:off x="442087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64" name="Forme libre : forme 2963">
                <a:extLst>
                  <a:ext uri="{FF2B5EF4-FFF2-40B4-BE49-F238E27FC236}">
                    <a16:creationId xmlns:a16="http://schemas.microsoft.com/office/drawing/2014/main" id="{373657BE-4FF6-0E48-9949-26EFF1D6FD12}"/>
                  </a:ext>
                </a:extLst>
              </p:cNvPr>
              <p:cNvSpPr/>
              <p:nvPr/>
            </p:nvSpPr>
            <p:spPr bwMode="gray">
              <a:xfrm>
                <a:off x="437261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65" name="Forme libre : forme 2964">
                <a:extLst>
                  <a:ext uri="{FF2B5EF4-FFF2-40B4-BE49-F238E27FC236}">
                    <a16:creationId xmlns:a16="http://schemas.microsoft.com/office/drawing/2014/main" id="{EAF02B83-6D9B-045E-0D27-E852CE30F039}"/>
                  </a:ext>
                </a:extLst>
              </p:cNvPr>
              <p:cNvSpPr/>
              <p:nvPr/>
            </p:nvSpPr>
            <p:spPr bwMode="gray">
              <a:xfrm>
                <a:off x="432308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66" name="Forme libre : forme 2965">
                <a:extLst>
                  <a:ext uri="{FF2B5EF4-FFF2-40B4-BE49-F238E27FC236}">
                    <a16:creationId xmlns:a16="http://schemas.microsoft.com/office/drawing/2014/main" id="{8DC8A0D6-4198-84A8-E9A7-701B006D9FF5}"/>
                  </a:ext>
                </a:extLst>
              </p:cNvPr>
              <p:cNvSpPr/>
              <p:nvPr/>
            </p:nvSpPr>
            <p:spPr bwMode="gray">
              <a:xfrm>
                <a:off x="427355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67" name="Forme libre : forme 2966">
                <a:extLst>
                  <a:ext uri="{FF2B5EF4-FFF2-40B4-BE49-F238E27FC236}">
                    <a16:creationId xmlns:a16="http://schemas.microsoft.com/office/drawing/2014/main" id="{C405CC6F-D64A-8498-441D-16B88A2FC30A}"/>
                  </a:ext>
                </a:extLst>
              </p:cNvPr>
              <p:cNvSpPr/>
              <p:nvPr/>
            </p:nvSpPr>
            <p:spPr bwMode="gray">
              <a:xfrm>
                <a:off x="422529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68" name="Forme libre : forme 2967">
                <a:extLst>
                  <a:ext uri="{FF2B5EF4-FFF2-40B4-BE49-F238E27FC236}">
                    <a16:creationId xmlns:a16="http://schemas.microsoft.com/office/drawing/2014/main" id="{0BF76C71-52B1-383E-08D0-D96BDF1CBB8B}"/>
                  </a:ext>
                </a:extLst>
              </p:cNvPr>
              <p:cNvSpPr/>
              <p:nvPr/>
            </p:nvSpPr>
            <p:spPr bwMode="gray">
              <a:xfrm>
                <a:off x="417576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69" name="Forme libre : forme 2968">
                <a:extLst>
                  <a:ext uri="{FF2B5EF4-FFF2-40B4-BE49-F238E27FC236}">
                    <a16:creationId xmlns:a16="http://schemas.microsoft.com/office/drawing/2014/main" id="{F02B8B19-F5EB-D799-C5AA-B20FDC35B854}"/>
                  </a:ext>
                </a:extLst>
              </p:cNvPr>
              <p:cNvSpPr/>
              <p:nvPr/>
            </p:nvSpPr>
            <p:spPr bwMode="gray">
              <a:xfrm>
                <a:off x="412750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70" name="Forme libre : forme 2969">
                <a:extLst>
                  <a:ext uri="{FF2B5EF4-FFF2-40B4-BE49-F238E27FC236}">
                    <a16:creationId xmlns:a16="http://schemas.microsoft.com/office/drawing/2014/main" id="{01F9BD81-75F2-7A68-1403-8E2B9105B259}"/>
                  </a:ext>
                </a:extLst>
              </p:cNvPr>
              <p:cNvSpPr/>
              <p:nvPr/>
            </p:nvSpPr>
            <p:spPr bwMode="gray">
              <a:xfrm>
                <a:off x="407797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71" name="Forme libre : forme 2970">
                <a:extLst>
                  <a:ext uri="{FF2B5EF4-FFF2-40B4-BE49-F238E27FC236}">
                    <a16:creationId xmlns:a16="http://schemas.microsoft.com/office/drawing/2014/main" id="{D38B5767-AD42-7CA9-8FC9-75CA341872B0}"/>
                  </a:ext>
                </a:extLst>
              </p:cNvPr>
              <p:cNvSpPr/>
              <p:nvPr/>
            </p:nvSpPr>
            <p:spPr bwMode="gray">
              <a:xfrm>
                <a:off x="402844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72" name="Forme libre : forme 2971">
                <a:extLst>
                  <a:ext uri="{FF2B5EF4-FFF2-40B4-BE49-F238E27FC236}">
                    <a16:creationId xmlns:a16="http://schemas.microsoft.com/office/drawing/2014/main" id="{960C9A6A-3B06-E63B-42EA-764ACD6BEC33}"/>
                  </a:ext>
                </a:extLst>
              </p:cNvPr>
              <p:cNvSpPr/>
              <p:nvPr/>
            </p:nvSpPr>
            <p:spPr bwMode="gray">
              <a:xfrm>
                <a:off x="398018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73" name="Forme libre : forme 2972">
                <a:extLst>
                  <a:ext uri="{FF2B5EF4-FFF2-40B4-BE49-F238E27FC236}">
                    <a16:creationId xmlns:a16="http://schemas.microsoft.com/office/drawing/2014/main" id="{576047E7-666B-03B7-247C-0D40F9234DD1}"/>
                  </a:ext>
                </a:extLst>
              </p:cNvPr>
              <p:cNvSpPr/>
              <p:nvPr/>
            </p:nvSpPr>
            <p:spPr bwMode="gray">
              <a:xfrm>
                <a:off x="393065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74" name="Forme libre : forme 2973">
                <a:extLst>
                  <a:ext uri="{FF2B5EF4-FFF2-40B4-BE49-F238E27FC236}">
                    <a16:creationId xmlns:a16="http://schemas.microsoft.com/office/drawing/2014/main" id="{77674776-36EF-DD9B-D723-2876698BDBF7}"/>
                  </a:ext>
                </a:extLst>
              </p:cNvPr>
              <p:cNvSpPr/>
              <p:nvPr/>
            </p:nvSpPr>
            <p:spPr bwMode="gray">
              <a:xfrm>
                <a:off x="388239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75" name="Forme libre : forme 2974">
                <a:extLst>
                  <a:ext uri="{FF2B5EF4-FFF2-40B4-BE49-F238E27FC236}">
                    <a16:creationId xmlns:a16="http://schemas.microsoft.com/office/drawing/2014/main" id="{47088651-F34F-AB38-CB3C-6D0205D6EB23}"/>
                  </a:ext>
                </a:extLst>
              </p:cNvPr>
              <p:cNvSpPr/>
              <p:nvPr/>
            </p:nvSpPr>
            <p:spPr bwMode="gray">
              <a:xfrm>
                <a:off x="383286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76" name="Forme libre : forme 2975">
                <a:extLst>
                  <a:ext uri="{FF2B5EF4-FFF2-40B4-BE49-F238E27FC236}">
                    <a16:creationId xmlns:a16="http://schemas.microsoft.com/office/drawing/2014/main" id="{CFA1D478-DD6B-3970-C52B-26AF58DF67E4}"/>
                  </a:ext>
                </a:extLst>
              </p:cNvPr>
              <p:cNvSpPr/>
              <p:nvPr/>
            </p:nvSpPr>
            <p:spPr bwMode="gray">
              <a:xfrm>
                <a:off x="378333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77" name="Forme libre : forme 2976">
                <a:extLst>
                  <a:ext uri="{FF2B5EF4-FFF2-40B4-BE49-F238E27FC236}">
                    <a16:creationId xmlns:a16="http://schemas.microsoft.com/office/drawing/2014/main" id="{E4DEA22C-FD8C-861B-B3DD-B0439F4F19D4}"/>
                  </a:ext>
                </a:extLst>
              </p:cNvPr>
              <p:cNvSpPr/>
              <p:nvPr/>
            </p:nvSpPr>
            <p:spPr bwMode="gray">
              <a:xfrm>
                <a:off x="368554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78" name="Forme libre : forme 2977">
                <a:extLst>
                  <a:ext uri="{FF2B5EF4-FFF2-40B4-BE49-F238E27FC236}">
                    <a16:creationId xmlns:a16="http://schemas.microsoft.com/office/drawing/2014/main" id="{9DD58492-5401-FB21-B4AA-943D32E3D4FC}"/>
                  </a:ext>
                </a:extLst>
              </p:cNvPr>
              <p:cNvSpPr/>
              <p:nvPr/>
            </p:nvSpPr>
            <p:spPr bwMode="gray">
              <a:xfrm>
                <a:off x="363728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79" name="Forme libre : forme 2978">
                <a:extLst>
                  <a:ext uri="{FF2B5EF4-FFF2-40B4-BE49-F238E27FC236}">
                    <a16:creationId xmlns:a16="http://schemas.microsoft.com/office/drawing/2014/main" id="{DAF8D908-5C5A-5D66-C240-C9C0EAE58F93}"/>
                  </a:ext>
                </a:extLst>
              </p:cNvPr>
              <p:cNvSpPr/>
              <p:nvPr/>
            </p:nvSpPr>
            <p:spPr bwMode="gray">
              <a:xfrm>
                <a:off x="270510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80" name="Forme libre : forme 2979">
                <a:extLst>
                  <a:ext uri="{FF2B5EF4-FFF2-40B4-BE49-F238E27FC236}">
                    <a16:creationId xmlns:a16="http://schemas.microsoft.com/office/drawing/2014/main" id="{B40B2CCB-D1BC-48D8-3A4B-881283361FB1}"/>
                  </a:ext>
                </a:extLst>
              </p:cNvPr>
              <p:cNvSpPr/>
              <p:nvPr/>
            </p:nvSpPr>
            <p:spPr bwMode="gray">
              <a:xfrm>
                <a:off x="265684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81" name="Forme libre : forme 2980">
                <a:extLst>
                  <a:ext uri="{FF2B5EF4-FFF2-40B4-BE49-F238E27FC236}">
                    <a16:creationId xmlns:a16="http://schemas.microsoft.com/office/drawing/2014/main" id="{048A6E63-6B8B-17CB-8FB2-83ADA2B7E216}"/>
                  </a:ext>
                </a:extLst>
              </p:cNvPr>
              <p:cNvSpPr/>
              <p:nvPr/>
            </p:nvSpPr>
            <p:spPr bwMode="gray">
              <a:xfrm>
                <a:off x="260731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82" name="Forme libre : forme 2981">
                <a:extLst>
                  <a:ext uri="{FF2B5EF4-FFF2-40B4-BE49-F238E27FC236}">
                    <a16:creationId xmlns:a16="http://schemas.microsoft.com/office/drawing/2014/main" id="{3F90326B-FB94-BF44-A61E-3E3FC01C44F6}"/>
                  </a:ext>
                </a:extLst>
              </p:cNvPr>
              <p:cNvSpPr/>
              <p:nvPr/>
            </p:nvSpPr>
            <p:spPr bwMode="gray">
              <a:xfrm>
                <a:off x="255905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83" name="Forme libre : forme 2982">
                <a:extLst>
                  <a:ext uri="{FF2B5EF4-FFF2-40B4-BE49-F238E27FC236}">
                    <a16:creationId xmlns:a16="http://schemas.microsoft.com/office/drawing/2014/main" id="{C49459CB-B068-999E-E4B0-EA847E7A5E42}"/>
                  </a:ext>
                </a:extLst>
              </p:cNvPr>
              <p:cNvSpPr/>
              <p:nvPr/>
            </p:nvSpPr>
            <p:spPr bwMode="gray">
              <a:xfrm>
                <a:off x="250952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84" name="Forme libre : forme 2983">
                <a:extLst>
                  <a:ext uri="{FF2B5EF4-FFF2-40B4-BE49-F238E27FC236}">
                    <a16:creationId xmlns:a16="http://schemas.microsoft.com/office/drawing/2014/main" id="{A3B96FEB-4D9D-AF0A-9F20-34DBF22FE6F4}"/>
                  </a:ext>
                </a:extLst>
              </p:cNvPr>
              <p:cNvSpPr/>
              <p:nvPr/>
            </p:nvSpPr>
            <p:spPr bwMode="gray">
              <a:xfrm>
                <a:off x="245999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85" name="Forme libre : forme 2984">
                <a:extLst>
                  <a:ext uri="{FF2B5EF4-FFF2-40B4-BE49-F238E27FC236}">
                    <a16:creationId xmlns:a16="http://schemas.microsoft.com/office/drawing/2014/main" id="{BDC437C8-AF00-B45B-5D72-320ACE03F66A}"/>
                  </a:ext>
                </a:extLst>
              </p:cNvPr>
              <p:cNvSpPr/>
              <p:nvPr/>
            </p:nvSpPr>
            <p:spPr bwMode="gray">
              <a:xfrm>
                <a:off x="241173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86" name="Forme libre : forme 2985">
                <a:extLst>
                  <a:ext uri="{FF2B5EF4-FFF2-40B4-BE49-F238E27FC236}">
                    <a16:creationId xmlns:a16="http://schemas.microsoft.com/office/drawing/2014/main" id="{16329471-EEA4-72B4-1F02-792F44E9F594}"/>
                  </a:ext>
                </a:extLst>
              </p:cNvPr>
              <p:cNvSpPr/>
              <p:nvPr/>
            </p:nvSpPr>
            <p:spPr bwMode="gray">
              <a:xfrm>
                <a:off x="236220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87" name="Forme libre : forme 2986">
                <a:extLst>
                  <a:ext uri="{FF2B5EF4-FFF2-40B4-BE49-F238E27FC236}">
                    <a16:creationId xmlns:a16="http://schemas.microsoft.com/office/drawing/2014/main" id="{A80CBB29-9810-F1C2-FB88-E20B35E24D4D}"/>
                  </a:ext>
                </a:extLst>
              </p:cNvPr>
              <p:cNvSpPr/>
              <p:nvPr/>
            </p:nvSpPr>
            <p:spPr bwMode="gray">
              <a:xfrm>
                <a:off x="231394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88" name="Forme libre : forme 2987">
                <a:extLst>
                  <a:ext uri="{FF2B5EF4-FFF2-40B4-BE49-F238E27FC236}">
                    <a16:creationId xmlns:a16="http://schemas.microsoft.com/office/drawing/2014/main" id="{B5F710F2-AFA6-887C-FCD0-74DD5525C826}"/>
                  </a:ext>
                </a:extLst>
              </p:cNvPr>
              <p:cNvSpPr/>
              <p:nvPr/>
            </p:nvSpPr>
            <p:spPr bwMode="gray">
              <a:xfrm>
                <a:off x="226441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89" name="Forme libre : forme 2988">
                <a:extLst>
                  <a:ext uri="{FF2B5EF4-FFF2-40B4-BE49-F238E27FC236}">
                    <a16:creationId xmlns:a16="http://schemas.microsoft.com/office/drawing/2014/main" id="{601308C5-5B11-B044-D9B6-6FB77E6B5AC7}"/>
                  </a:ext>
                </a:extLst>
              </p:cNvPr>
              <p:cNvSpPr/>
              <p:nvPr/>
            </p:nvSpPr>
            <p:spPr bwMode="gray">
              <a:xfrm>
                <a:off x="221488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90" name="Forme libre : forme 2989">
                <a:extLst>
                  <a:ext uri="{FF2B5EF4-FFF2-40B4-BE49-F238E27FC236}">
                    <a16:creationId xmlns:a16="http://schemas.microsoft.com/office/drawing/2014/main" id="{153F879A-6BAF-5408-839F-EAB980EFD6D1}"/>
                  </a:ext>
                </a:extLst>
              </p:cNvPr>
              <p:cNvSpPr/>
              <p:nvPr/>
            </p:nvSpPr>
            <p:spPr bwMode="gray">
              <a:xfrm>
                <a:off x="216662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91" name="Forme libre : forme 2990">
                <a:extLst>
                  <a:ext uri="{FF2B5EF4-FFF2-40B4-BE49-F238E27FC236}">
                    <a16:creationId xmlns:a16="http://schemas.microsoft.com/office/drawing/2014/main" id="{F02B75B6-C4E7-11A5-57BB-AE0BF61E8DED}"/>
                  </a:ext>
                </a:extLst>
              </p:cNvPr>
              <p:cNvSpPr/>
              <p:nvPr/>
            </p:nvSpPr>
            <p:spPr bwMode="gray">
              <a:xfrm>
                <a:off x="211709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92" name="Forme libre : forme 2991">
                <a:extLst>
                  <a:ext uri="{FF2B5EF4-FFF2-40B4-BE49-F238E27FC236}">
                    <a16:creationId xmlns:a16="http://schemas.microsoft.com/office/drawing/2014/main" id="{059E35FC-59B6-1FF9-F872-326FFFC320BD}"/>
                  </a:ext>
                </a:extLst>
              </p:cNvPr>
              <p:cNvSpPr/>
              <p:nvPr/>
            </p:nvSpPr>
            <p:spPr bwMode="gray">
              <a:xfrm>
                <a:off x="206883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93" name="Forme libre : forme 2992">
                <a:extLst>
                  <a:ext uri="{FF2B5EF4-FFF2-40B4-BE49-F238E27FC236}">
                    <a16:creationId xmlns:a16="http://schemas.microsoft.com/office/drawing/2014/main" id="{19BD36A6-E5E6-F145-A9CD-48724E228E85}"/>
                  </a:ext>
                </a:extLst>
              </p:cNvPr>
              <p:cNvSpPr/>
              <p:nvPr/>
            </p:nvSpPr>
            <p:spPr bwMode="gray">
              <a:xfrm>
                <a:off x="201930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94" name="Forme libre : forme 2993">
                <a:extLst>
                  <a:ext uri="{FF2B5EF4-FFF2-40B4-BE49-F238E27FC236}">
                    <a16:creationId xmlns:a16="http://schemas.microsoft.com/office/drawing/2014/main" id="{952CC974-D534-46C5-02CC-C78C960D2999}"/>
                  </a:ext>
                </a:extLst>
              </p:cNvPr>
              <p:cNvSpPr/>
              <p:nvPr/>
            </p:nvSpPr>
            <p:spPr bwMode="gray">
              <a:xfrm>
                <a:off x="196977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95" name="Forme libre : forme 2994">
                <a:extLst>
                  <a:ext uri="{FF2B5EF4-FFF2-40B4-BE49-F238E27FC236}">
                    <a16:creationId xmlns:a16="http://schemas.microsoft.com/office/drawing/2014/main" id="{BDD1655B-0464-744F-0272-E703D3964EA1}"/>
                  </a:ext>
                </a:extLst>
              </p:cNvPr>
              <p:cNvSpPr/>
              <p:nvPr/>
            </p:nvSpPr>
            <p:spPr bwMode="gray">
              <a:xfrm>
                <a:off x="192151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96" name="Forme libre : forme 2995">
                <a:extLst>
                  <a:ext uri="{FF2B5EF4-FFF2-40B4-BE49-F238E27FC236}">
                    <a16:creationId xmlns:a16="http://schemas.microsoft.com/office/drawing/2014/main" id="{BD1C32BE-937D-D854-0261-92B46EA0A94B}"/>
                  </a:ext>
                </a:extLst>
              </p:cNvPr>
              <p:cNvSpPr/>
              <p:nvPr/>
            </p:nvSpPr>
            <p:spPr bwMode="gray">
              <a:xfrm>
                <a:off x="187198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97" name="Forme libre : forme 2996">
                <a:extLst>
                  <a:ext uri="{FF2B5EF4-FFF2-40B4-BE49-F238E27FC236}">
                    <a16:creationId xmlns:a16="http://schemas.microsoft.com/office/drawing/2014/main" id="{4C136A67-5F08-0A92-1EA4-273123DEE614}"/>
                  </a:ext>
                </a:extLst>
              </p:cNvPr>
              <p:cNvSpPr/>
              <p:nvPr/>
            </p:nvSpPr>
            <p:spPr bwMode="gray">
              <a:xfrm>
                <a:off x="182372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98" name="Forme libre : forme 2997">
                <a:extLst>
                  <a:ext uri="{FF2B5EF4-FFF2-40B4-BE49-F238E27FC236}">
                    <a16:creationId xmlns:a16="http://schemas.microsoft.com/office/drawing/2014/main" id="{30CB4DD6-9130-71CA-05F4-B02D02DEE943}"/>
                  </a:ext>
                </a:extLst>
              </p:cNvPr>
              <p:cNvSpPr/>
              <p:nvPr/>
            </p:nvSpPr>
            <p:spPr bwMode="gray">
              <a:xfrm>
                <a:off x="177419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99" name="Forme libre : forme 2998">
                <a:extLst>
                  <a:ext uri="{FF2B5EF4-FFF2-40B4-BE49-F238E27FC236}">
                    <a16:creationId xmlns:a16="http://schemas.microsoft.com/office/drawing/2014/main" id="{D30690E8-8B70-CD62-208F-6F790D3A96D0}"/>
                  </a:ext>
                </a:extLst>
              </p:cNvPr>
              <p:cNvSpPr/>
              <p:nvPr/>
            </p:nvSpPr>
            <p:spPr bwMode="gray">
              <a:xfrm>
                <a:off x="172593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00" name="Forme libre : forme 2999">
                <a:extLst>
                  <a:ext uri="{FF2B5EF4-FFF2-40B4-BE49-F238E27FC236}">
                    <a16:creationId xmlns:a16="http://schemas.microsoft.com/office/drawing/2014/main" id="{3669DE2B-D244-7CC0-48A9-BAF7FCFDE3D8}"/>
                  </a:ext>
                </a:extLst>
              </p:cNvPr>
              <p:cNvSpPr/>
              <p:nvPr/>
            </p:nvSpPr>
            <p:spPr bwMode="gray">
              <a:xfrm>
                <a:off x="167640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01" name="Forme libre : forme 3000">
                <a:extLst>
                  <a:ext uri="{FF2B5EF4-FFF2-40B4-BE49-F238E27FC236}">
                    <a16:creationId xmlns:a16="http://schemas.microsoft.com/office/drawing/2014/main" id="{C4ABB227-8C52-13A5-DB78-AF5169E3D45C}"/>
                  </a:ext>
                </a:extLst>
              </p:cNvPr>
              <p:cNvSpPr/>
              <p:nvPr/>
            </p:nvSpPr>
            <p:spPr bwMode="gray">
              <a:xfrm>
                <a:off x="1626870" y="26758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02" name="Forme libre : forme 3001">
                <a:extLst>
                  <a:ext uri="{FF2B5EF4-FFF2-40B4-BE49-F238E27FC236}">
                    <a16:creationId xmlns:a16="http://schemas.microsoft.com/office/drawing/2014/main" id="{EADF81D8-382A-C4B2-9CC2-53308A058686}"/>
                  </a:ext>
                </a:extLst>
              </p:cNvPr>
              <p:cNvSpPr/>
              <p:nvPr/>
            </p:nvSpPr>
            <p:spPr bwMode="gray">
              <a:xfrm>
                <a:off x="1578610" y="26758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03" name="Forme libre : forme 3002">
                <a:extLst>
                  <a:ext uri="{FF2B5EF4-FFF2-40B4-BE49-F238E27FC236}">
                    <a16:creationId xmlns:a16="http://schemas.microsoft.com/office/drawing/2014/main" id="{CC8A025C-A418-F001-7677-B4ED4031B747}"/>
                  </a:ext>
                </a:extLst>
              </p:cNvPr>
              <p:cNvSpPr/>
              <p:nvPr/>
            </p:nvSpPr>
            <p:spPr bwMode="gray">
              <a:xfrm>
                <a:off x="1529080" y="26758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04" name="Forme libre : forme 3003">
                <a:extLst>
                  <a:ext uri="{FF2B5EF4-FFF2-40B4-BE49-F238E27FC236}">
                    <a16:creationId xmlns:a16="http://schemas.microsoft.com/office/drawing/2014/main" id="{451A13D4-53BF-3C13-2E9B-9EA9FFA83B2C}"/>
                  </a:ext>
                </a:extLst>
              </p:cNvPr>
              <p:cNvSpPr/>
              <p:nvPr/>
            </p:nvSpPr>
            <p:spPr bwMode="gray">
              <a:xfrm>
                <a:off x="1480820" y="26758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05" name="Forme libre : forme 3004">
                <a:extLst>
                  <a:ext uri="{FF2B5EF4-FFF2-40B4-BE49-F238E27FC236}">
                    <a16:creationId xmlns:a16="http://schemas.microsoft.com/office/drawing/2014/main" id="{94C18F56-645D-E988-0EEB-3BF8CEE97530}"/>
                  </a:ext>
                </a:extLst>
              </p:cNvPr>
              <p:cNvSpPr/>
              <p:nvPr/>
            </p:nvSpPr>
            <p:spPr bwMode="gray">
              <a:xfrm>
                <a:off x="1431290" y="26758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06" name="Forme libre : forme 3005">
                <a:extLst>
                  <a:ext uri="{FF2B5EF4-FFF2-40B4-BE49-F238E27FC236}">
                    <a16:creationId xmlns:a16="http://schemas.microsoft.com/office/drawing/2014/main" id="{3D539F49-62E2-DA80-31F9-D206EDAD7A38}"/>
                  </a:ext>
                </a:extLst>
              </p:cNvPr>
              <p:cNvSpPr/>
              <p:nvPr/>
            </p:nvSpPr>
            <p:spPr bwMode="gray">
              <a:xfrm>
                <a:off x="1381760" y="26758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07" name="Forme libre : forme 3006">
                <a:extLst>
                  <a:ext uri="{FF2B5EF4-FFF2-40B4-BE49-F238E27FC236}">
                    <a16:creationId xmlns:a16="http://schemas.microsoft.com/office/drawing/2014/main" id="{07373F8B-9575-2ECF-391E-EFD42EC8E22E}"/>
                  </a:ext>
                </a:extLst>
              </p:cNvPr>
              <p:cNvSpPr/>
              <p:nvPr/>
            </p:nvSpPr>
            <p:spPr bwMode="gray">
              <a:xfrm>
                <a:off x="1333500" y="26758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08" name="Forme libre : forme 3007">
                <a:extLst>
                  <a:ext uri="{FF2B5EF4-FFF2-40B4-BE49-F238E27FC236}">
                    <a16:creationId xmlns:a16="http://schemas.microsoft.com/office/drawing/2014/main" id="{0527BF8F-301A-1655-3FBF-441846118C2B}"/>
                  </a:ext>
                </a:extLst>
              </p:cNvPr>
              <p:cNvSpPr/>
              <p:nvPr/>
            </p:nvSpPr>
            <p:spPr bwMode="gray">
              <a:xfrm>
                <a:off x="1283970" y="26758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09" name="Forme libre : forme 3008">
                <a:extLst>
                  <a:ext uri="{FF2B5EF4-FFF2-40B4-BE49-F238E27FC236}">
                    <a16:creationId xmlns:a16="http://schemas.microsoft.com/office/drawing/2014/main" id="{DEE9264A-3E70-8380-169D-97435726F428}"/>
                  </a:ext>
                </a:extLst>
              </p:cNvPr>
              <p:cNvSpPr/>
              <p:nvPr/>
            </p:nvSpPr>
            <p:spPr bwMode="gray">
              <a:xfrm>
                <a:off x="1235710" y="26758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10" name="Forme libre : forme 3009">
                <a:extLst>
                  <a:ext uri="{FF2B5EF4-FFF2-40B4-BE49-F238E27FC236}">
                    <a16:creationId xmlns:a16="http://schemas.microsoft.com/office/drawing/2014/main" id="{57779228-4FF0-9010-4F4F-B64EE9D7D8CA}"/>
                  </a:ext>
                </a:extLst>
              </p:cNvPr>
              <p:cNvSpPr/>
              <p:nvPr/>
            </p:nvSpPr>
            <p:spPr bwMode="gray">
              <a:xfrm>
                <a:off x="1186180" y="26758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11" name="Forme libre : forme 3010">
                <a:extLst>
                  <a:ext uri="{FF2B5EF4-FFF2-40B4-BE49-F238E27FC236}">
                    <a16:creationId xmlns:a16="http://schemas.microsoft.com/office/drawing/2014/main" id="{5113AFE9-B051-1DCA-AD05-89266F8DB83C}"/>
                  </a:ext>
                </a:extLst>
              </p:cNvPr>
              <p:cNvSpPr/>
              <p:nvPr/>
            </p:nvSpPr>
            <p:spPr bwMode="gray">
              <a:xfrm>
                <a:off x="7165339" y="26263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12" name="Forme libre : forme 3011">
                <a:extLst>
                  <a:ext uri="{FF2B5EF4-FFF2-40B4-BE49-F238E27FC236}">
                    <a16:creationId xmlns:a16="http://schemas.microsoft.com/office/drawing/2014/main" id="{79765EFD-2A06-205E-617D-DC2252BEAEF7}"/>
                  </a:ext>
                </a:extLst>
              </p:cNvPr>
              <p:cNvSpPr/>
              <p:nvPr/>
            </p:nvSpPr>
            <p:spPr bwMode="gray">
              <a:xfrm>
                <a:off x="7117080" y="26263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13" name="Forme libre : forme 3012">
                <a:extLst>
                  <a:ext uri="{FF2B5EF4-FFF2-40B4-BE49-F238E27FC236}">
                    <a16:creationId xmlns:a16="http://schemas.microsoft.com/office/drawing/2014/main" id="{11E80D7D-E36E-5358-7BAA-9D321A54881C}"/>
                  </a:ext>
                </a:extLst>
              </p:cNvPr>
              <p:cNvSpPr/>
              <p:nvPr/>
            </p:nvSpPr>
            <p:spPr bwMode="gray">
              <a:xfrm>
                <a:off x="6822439" y="26263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14" name="Forme libre : forme 3013">
                <a:extLst>
                  <a:ext uri="{FF2B5EF4-FFF2-40B4-BE49-F238E27FC236}">
                    <a16:creationId xmlns:a16="http://schemas.microsoft.com/office/drawing/2014/main" id="{36D3BCF0-FE06-6014-27A3-01DE0D21CCB4}"/>
                  </a:ext>
                </a:extLst>
              </p:cNvPr>
              <p:cNvSpPr/>
              <p:nvPr/>
            </p:nvSpPr>
            <p:spPr bwMode="gray">
              <a:xfrm>
                <a:off x="6774180" y="26263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15" name="Forme libre : forme 3014">
                <a:extLst>
                  <a:ext uri="{FF2B5EF4-FFF2-40B4-BE49-F238E27FC236}">
                    <a16:creationId xmlns:a16="http://schemas.microsoft.com/office/drawing/2014/main" id="{7E82035A-4451-F48D-FEF6-23E18B08B3AB}"/>
                  </a:ext>
                </a:extLst>
              </p:cNvPr>
              <p:cNvSpPr/>
              <p:nvPr/>
            </p:nvSpPr>
            <p:spPr bwMode="gray">
              <a:xfrm>
                <a:off x="6724650" y="26263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16" name="Forme libre : forme 3015">
                <a:extLst>
                  <a:ext uri="{FF2B5EF4-FFF2-40B4-BE49-F238E27FC236}">
                    <a16:creationId xmlns:a16="http://schemas.microsoft.com/office/drawing/2014/main" id="{072E24D2-4805-8AB9-0CDD-E751335101FF}"/>
                  </a:ext>
                </a:extLst>
              </p:cNvPr>
              <p:cNvSpPr/>
              <p:nvPr/>
            </p:nvSpPr>
            <p:spPr bwMode="gray">
              <a:xfrm>
                <a:off x="6675119" y="26263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17" name="Forme libre : forme 3016">
                <a:extLst>
                  <a:ext uri="{FF2B5EF4-FFF2-40B4-BE49-F238E27FC236}">
                    <a16:creationId xmlns:a16="http://schemas.microsoft.com/office/drawing/2014/main" id="{8C24C56E-61AA-0FD1-EE76-999F4ABE0A9B}"/>
                  </a:ext>
                </a:extLst>
              </p:cNvPr>
              <p:cNvSpPr/>
              <p:nvPr/>
            </p:nvSpPr>
            <p:spPr bwMode="gray">
              <a:xfrm>
                <a:off x="6626859" y="26263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18" name="Forme libre : forme 3017">
                <a:extLst>
                  <a:ext uri="{FF2B5EF4-FFF2-40B4-BE49-F238E27FC236}">
                    <a16:creationId xmlns:a16="http://schemas.microsoft.com/office/drawing/2014/main" id="{35689B9A-442B-F61B-AAFB-5B743F8D96C0}"/>
                  </a:ext>
                </a:extLst>
              </p:cNvPr>
              <p:cNvSpPr/>
              <p:nvPr/>
            </p:nvSpPr>
            <p:spPr bwMode="gray">
              <a:xfrm>
                <a:off x="6577330" y="26263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19" name="Forme libre : forme 3018">
                <a:extLst>
                  <a:ext uri="{FF2B5EF4-FFF2-40B4-BE49-F238E27FC236}">
                    <a16:creationId xmlns:a16="http://schemas.microsoft.com/office/drawing/2014/main" id="{3ECFA142-25A2-5311-2FAB-154B0E2CBA80}"/>
                  </a:ext>
                </a:extLst>
              </p:cNvPr>
              <p:cNvSpPr/>
              <p:nvPr/>
            </p:nvSpPr>
            <p:spPr bwMode="gray">
              <a:xfrm>
                <a:off x="6529069" y="26263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20" name="Forme libre : forme 3019">
                <a:extLst>
                  <a:ext uri="{FF2B5EF4-FFF2-40B4-BE49-F238E27FC236}">
                    <a16:creationId xmlns:a16="http://schemas.microsoft.com/office/drawing/2014/main" id="{249267B4-F608-2B25-EFA5-70039A2D8240}"/>
                  </a:ext>
                </a:extLst>
              </p:cNvPr>
              <p:cNvSpPr/>
              <p:nvPr/>
            </p:nvSpPr>
            <p:spPr bwMode="gray">
              <a:xfrm>
                <a:off x="6479540" y="26263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21" name="Forme libre : forme 3020">
                <a:extLst>
                  <a:ext uri="{FF2B5EF4-FFF2-40B4-BE49-F238E27FC236}">
                    <a16:creationId xmlns:a16="http://schemas.microsoft.com/office/drawing/2014/main" id="{CBC3B9F4-5B5E-2884-68A1-D4D4768320D5}"/>
                  </a:ext>
                </a:extLst>
              </p:cNvPr>
              <p:cNvSpPr/>
              <p:nvPr/>
            </p:nvSpPr>
            <p:spPr bwMode="gray">
              <a:xfrm>
                <a:off x="643001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22" name="Forme libre : forme 3021">
                <a:extLst>
                  <a:ext uri="{FF2B5EF4-FFF2-40B4-BE49-F238E27FC236}">
                    <a16:creationId xmlns:a16="http://schemas.microsoft.com/office/drawing/2014/main" id="{0BCBB9FE-FC2E-2629-E979-1837E4AF01F3}"/>
                  </a:ext>
                </a:extLst>
              </p:cNvPr>
              <p:cNvSpPr/>
              <p:nvPr/>
            </p:nvSpPr>
            <p:spPr bwMode="gray">
              <a:xfrm>
                <a:off x="638175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23" name="Forme libre : forme 3022">
                <a:extLst>
                  <a:ext uri="{FF2B5EF4-FFF2-40B4-BE49-F238E27FC236}">
                    <a16:creationId xmlns:a16="http://schemas.microsoft.com/office/drawing/2014/main" id="{BE2D6BFF-14C8-B4FD-F478-9F571CD855DC}"/>
                  </a:ext>
                </a:extLst>
              </p:cNvPr>
              <p:cNvSpPr/>
              <p:nvPr/>
            </p:nvSpPr>
            <p:spPr bwMode="gray">
              <a:xfrm>
                <a:off x="633222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24" name="Forme libre : forme 3023">
                <a:extLst>
                  <a:ext uri="{FF2B5EF4-FFF2-40B4-BE49-F238E27FC236}">
                    <a16:creationId xmlns:a16="http://schemas.microsoft.com/office/drawing/2014/main" id="{5118E163-9F6A-5630-B8FA-6A9AB695D1E6}"/>
                  </a:ext>
                </a:extLst>
              </p:cNvPr>
              <p:cNvSpPr/>
              <p:nvPr/>
            </p:nvSpPr>
            <p:spPr bwMode="gray">
              <a:xfrm>
                <a:off x="628396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25" name="Forme libre : forme 3024">
                <a:extLst>
                  <a:ext uri="{FF2B5EF4-FFF2-40B4-BE49-F238E27FC236}">
                    <a16:creationId xmlns:a16="http://schemas.microsoft.com/office/drawing/2014/main" id="{40D066A9-C625-998F-57E4-FDA1B29C8344}"/>
                  </a:ext>
                </a:extLst>
              </p:cNvPr>
              <p:cNvSpPr/>
              <p:nvPr/>
            </p:nvSpPr>
            <p:spPr bwMode="gray">
              <a:xfrm>
                <a:off x="623443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26" name="Forme libre : forme 3025">
                <a:extLst>
                  <a:ext uri="{FF2B5EF4-FFF2-40B4-BE49-F238E27FC236}">
                    <a16:creationId xmlns:a16="http://schemas.microsoft.com/office/drawing/2014/main" id="{FCBBAE23-69BE-B127-2994-3464A6478766}"/>
                  </a:ext>
                </a:extLst>
              </p:cNvPr>
              <p:cNvSpPr/>
              <p:nvPr/>
            </p:nvSpPr>
            <p:spPr bwMode="gray">
              <a:xfrm>
                <a:off x="618490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27" name="Forme libre : forme 3026">
                <a:extLst>
                  <a:ext uri="{FF2B5EF4-FFF2-40B4-BE49-F238E27FC236}">
                    <a16:creationId xmlns:a16="http://schemas.microsoft.com/office/drawing/2014/main" id="{C3145034-D175-6815-7E07-B4E7DB62ADDF}"/>
                  </a:ext>
                </a:extLst>
              </p:cNvPr>
              <p:cNvSpPr/>
              <p:nvPr/>
            </p:nvSpPr>
            <p:spPr bwMode="gray">
              <a:xfrm>
                <a:off x="613664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28" name="Forme libre : forme 3027">
                <a:extLst>
                  <a:ext uri="{FF2B5EF4-FFF2-40B4-BE49-F238E27FC236}">
                    <a16:creationId xmlns:a16="http://schemas.microsoft.com/office/drawing/2014/main" id="{17F26DAF-CE97-70F0-1555-5D099718197C}"/>
                  </a:ext>
                </a:extLst>
              </p:cNvPr>
              <p:cNvSpPr/>
              <p:nvPr/>
            </p:nvSpPr>
            <p:spPr bwMode="gray">
              <a:xfrm>
                <a:off x="608711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29" name="Forme libre : forme 3028">
                <a:extLst>
                  <a:ext uri="{FF2B5EF4-FFF2-40B4-BE49-F238E27FC236}">
                    <a16:creationId xmlns:a16="http://schemas.microsoft.com/office/drawing/2014/main" id="{F34D13CE-2A5F-EC59-C134-66591EE6FA08}"/>
                  </a:ext>
                </a:extLst>
              </p:cNvPr>
              <p:cNvSpPr/>
              <p:nvPr/>
            </p:nvSpPr>
            <p:spPr bwMode="gray">
              <a:xfrm>
                <a:off x="603885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30" name="Forme libre : forme 3029">
                <a:extLst>
                  <a:ext uri="{FF2B5EF4-FFF2-40B4-BE49-F238E27FC236}">
                    <a16:creationId xmlns:a16="http://schemas.microsoft.com/office/drawing/2014/main" id="{CEF953C4-5B14-5794-D106-22502CF118FA}"/>
                  </a:ext>
                </a:extLst>
              </p:cNvPr>
              <p:cNvSpPr/>
              <p:nvPr/>
            </p:nvSpPr>
            <p:spPr bwMode="gray">
              <a:xfrm>
                <a:off x="598932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31" name="Forme libre : forme 3030">
                <a:extLst>
                  <a:ext uri="{FF2B5EF4-FFF2-40B4-BE49-F238E27FC236}">
                    <a16:creationId xmlns:a16="http://schemas.microsoft.com/office/drawing/2014/main" id="{0B7F8A0D-FB16-27E8-6DD8-64BC4F855229}"/>
                  </a:ext>
                </a:extLst>
              </p:cNvPr>
              <p:cNvSpPr/>
              <p:nvPr/>
            </p:nvSpPr>
            <p:spPr bwMode="gray">
              <a:xfrm>
                <a:off x="594106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32" name="Forme libre : forme 3031">
                <a:extLst>
                  <a:ext uri="{FF2B5EF4-FFF2-40B4-BE49-F238E27FC236}">
                    <a16:creationId xmlns:a16="http://schemas.microsoft.com/office/drawing/2014/main" id="{54593444-D8F3-44A6-E2EF-AC6DAD9F0B02}"/>
                  </a:ext>
                </a:extLst>
              </p:cNvPr>
              <p:cNvSpPr/>
              <p:nvPr/>
            </p:nvSpPr>
            <p:spPr bwMode="gray">
              <a:xfrm>
                <a:off x="589153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33" name="Forme libre : forme 3032">
                <a:extLst>
                  <a:ext uri="{FF2B5EF4-FFF2-40B4-BE49-F238E27FC236}">
                    <a16:creationId xmlns:a16="http://schemas.microsoft.com/office/drawing/2014/main" id="{2A750A2A-39F9-0705-FFA5-F61E6531C702}"/>
                  </a:ext>
                </a:extLst>
              </p:cNvPr>
              <p:cNvSpPr/>
              <p:nvPr/>
            </p:nvSpPr>
            <p:spPr bwMode="gray">
              <a:xfrm>
                <a:off x="584200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34" name="Forme libre : forme 3033">
                <a:extLst>
                  <a:ext uri="{FF2B5EF4-FFF2-40B4-BE49-F238E27FC236}">
                    <a16:creationId xmlns:a16="http://schemas.microsoft.com/office/drawing/2014/main" id="{9387839A-0743-A060-05C5-3335FE1ED784}"/>
                  </a:ext>
                </a:extLst>
              </p:cNvPr>
              <p:cNvSpPr/>
              <p:nvPr/>
            </p:nvSpPr>
            <p:spPr bwMode="gray">
              <a:xfrm>
                <a:off x="579374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35" name="Forme libre : forme 3034">
                <a:extLst>
                  <a:ext uri="{FF2B5EF4-FFF2-40B4-BE49-F238E27FC236}">
                    <a16:creationId xmlns:a16="http://schemas.microsoft.com/office/drawing/2014/main" id="{4C78A8B6-E888-194B-CE16-BA6F9A85A3E4}"/>
                  </a:ext>
                </a:extLst>
              </p:cNvPr>
              <p:cNvSpPr/>
              <p:nvPr/>
            </p:nvSpPr>
            <p:spPr bwMode="gray">
              <a:xfrm>
                <a:off x="574421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36" name="Forme libre : forme 3035">
                <a:extLst>
                  <a:ext uri="{FF2B5EF4-FFF2-40B4-BE49-F238E27FC236}">
                    <a16:creationId xmlns:a16="http://schemas.microsoft.com/office/drawing/2014/main" id="{BC3D75AA-C3D4-B021-0F0F-A4B1C5A76C6A}"/>
                  </a:ext>
                </a:extLst>
              </p:cNvPr>
              <p:cNvSpPr/>
              <p:nvPr/>
            </p:nvSpPr>
            <p:spPr bwMode="gray">
              <a:xfrm>
                <a:off x="569595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37" name="Forme libre : forme 3036">
                <a:extLst>
                  <a:ext uri="{FF2B5EF4-FFF2-40B4-BE49-F238E27FC236}">
                    <a16:creationId xmlns:a16="http://schemas.microsoft.com/office/drawing/2014/main" id="{23362DEC-DE6A-CE17-BBFC-9D2708FEE60A}"/>
                  </a:ext>
                </a:extLst>
              </p:cNvPr>
              <p:cNvSpPr/>
              <p:nvPr/>
            </p:nvSpPr>
            <p:spPr bwMode="gray">
              <a:xfrm>
                <a:off x="564642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38" name="Forme libre : forme 3037">
                <a:extLst>
                  <a:ext uri="{FF2B5EF4-FFF2-40B4-BE49-F238E27FC236}">
                    <a16:creationId xmlns:a16="http://schemas.microsoft.com/office/drawing/2014/main" id="{8BC566F3-FB41-DFFA-C1ED-7CCC0D61F4C5}"/>
                  </a:ext>
                </a:extLst>
              </p:cNvPr>
              <p:cNvSpPr/>
              <p:nvPr/>
            </p:nvSpPr>
            <p:spPr bwMode="gray">
              <a:xfrm>
                <a:off x="559689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39" name="Forme libre : forme 3038">
                <a:extLst>
                  <a:ext uri="{FF2B5EF4-FFF2-40B4-BE49-F238E27FC236}">
                    <a16:creationId xmlns:a16="http://schemas.microsoft.com/office/drawing/2014/main" id="{849791FE-CEB9-4DC9-F783-201A65D1A90C}"/>
                  </a:ext>
                </a:extLst>
              </p:cNvPr>
              <p:cNvSpPr/>
              <p:nvPr/>
            </p:nvSpPr>
            <p:spPr bwMode="gray">
              <a:xfrm>
                <a:off x="554863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40" name="Forme libre : forme 3039">
                <a:extLst>
                  <a:ext uri="{FF2B5EF4-FFF2-40B4-BE49-F238E27FC236}">
                    <a16:creationId xmlns:a16="http://schemas.microsoft.com/office/drawing/2014/main" id="{5D1992D6-21C2-A387-00F6-CC4B87A86DEB}"/>
                  </a:ext>
                </a:extLst>
              </p:cNvPr>
              <p:cNvSpPr/>
              <p:nvPr/>
            </p:nvSpPr>
            <p:spPr bwMode="gray">
              <a:xfrm>
                <a:off x="549910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41" name="Forme libre : forme 3040">
                <a:extLst>
                  <a:ext uri="{FF2B5EF4-FFF2-40B4-BE49-F238E27FC236}">
                    <a16:creationId xmlns:a16="http://schemas.microsoft.com/office/drawing/2014/main" id="{439ABD31-88C9-9726-D29B-D1B1324000D5}"/>
                  </a:ext>
                </a:extLst>
              </p:cNvPr>
              <p:cNvSpPr/>
              <p:nvPr/>
            </p:nvSpPr>
            <p:spPr bwMode="gray">
              <a:xfrm>
                <a:off x="545084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42" name="Forme libre : forme 3041">
                <a:extLst>
                  <a:ext uri="{FF2B5EF4-FFF2-40B4-BE49-F238E27FC236}">
                    <a16:creationId xmlns:a16="http://schemas.microsoft.com/office/drawing/2014/main" id="{F5FAB979-10E7-22D2-C1FF-FE4B88C6D201}"/>
                  </a:ext>
                </a:extLst>
              </p:cNvPr>
              <p:cNvSpPr/>
              <p:nvPr/>
            </p:nvSpPr>
            <p:spPr bwMode="gray">
              <a:xfrm>
                <a:off x="540131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43" name="Forme libre : forme 3042">
                <a:extLst>
                  <a:ext uri="{FF2B5EF4-FFF2-40B4-BE49-F238E27FC236}">
                    <a16:creationId xmlns:a16="http://schemas.microsoft.com/office/drawing/2014/main" id="{EFFD7532-1AF6-C5AE-A02D-9E37FA27BFE3}"/>
                  </a:ext>
                </a:extLst>
              </p:cNvPr>
              <p:cNvSpPr/>
              <p:nvPr/>
            </p:nvSpPr>
            <p:spPr bwMode="gray">
              <a:xfrm>
                <a:off x="535178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44" name="Forme libre : forme 3043">
                <a:extLst>
                  <a:ext uri="{FF2B5EF4-FFF2-40B4-BE49-F238E27FC236}">
                    <a16:creationId xmlns:a16="http://schemas.microsoft.com/office/drawing/2014/main" id="{F064EF38-5117-D4F8-FA97-4ACD8169976C}"/>
                  </a:ext>
                </a:extLst>
              </p:cNvPr>
              <p:cNvSpPr/>
              <p:nvPr/>
            </p:nvSpPr>
            <p:spPr bwMode="gray">
              <a:xfrm>
                <a:off x="530352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45" name="Forme libre : forme 3044">
                <a:extLst>
                  <a:ext uri="{FF2B5EF4-FFF2-40B4-BE49-F238E27FC236}">
                    <a16:creationId xmlns:a16="http://schemas.microsoft.com/office/drawing/2014/main" id="{A918F4E7-32BB-E7F6-2342-BA59E7CF0FE5}"/>
                  </a:ext>
                </a:extLst>
              </p:cNvPr>
              <p:cNvSpPr/>
              <p:nvPr/>
            </p:nvSpPr>
            <p:spPr bwMode="gray">
              <a:xfrm>
                <a:off x="525399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46" name="Forme libre : forme 3045">
                <a:extLst>
                  <a:ext uri="{FF2B5EF4-FFF2-40B4-BE49-F238E27FC236}">
                    <a16:creationId xmlns:a16="http://schemas.microsoft.com/office/drawing/2014/main" id="{8D3E5B7B-3E99-2C31-8F8A-DFADB871EADD}"/>
                  </a:ext>
                </a:extLst>
              </p:cNvPr>
              <p:cNvSpPr/>
              <p:nvPr/>
            </p:nvSpPr>
            <p:spPr bwMode="gray">
              <a:xfrm>
                <a:off x="520573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47" name="Forme libre : forme 3046">
                <a:extLst>
                  <a:ext uri="{FF2B5EF4-FFF2-40B4-BE49-F238E27FC236}">
                    <a16:creationId xmlns:a16="http://schemas.microsoft.com/office/drawing/2014/main" id="{DCADAF02-3572-1410-A646-35AC05DD2D69}"/>
                  </a:ext>
                </a:extLst>
              </p:cNvPr>
              <p:cNvSpPr/>
              <p:nvPr/>
            </p:nvSpPr>
            <p:spPr bwMode="gray">
              <a:xfrm>
                <a:off x="515620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48" name="Forme libre : forme 3047">
                <a:extLst>
                  <a:ext uri="{FF2B5EF4-FFF2-40B4-BE49-F238E27FC236}">
                    <a16:creationId xmlns:a16="http://schemas.microsoft.com/office/drawing/2014/main" id="{105DFF7B-2817-AC2B-ED2E-44DED45E1A24}"/>
                  </a:ext>
                </a:extLst>
              </p:cNvPr>
              <p:cNvSpPr/>
              <p:nvPr/>
            </p:nvSpPr>
            <p:spPr bwMode="gray">
              <a:xfrm>
                <a:off x="510667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49" name="Forme libre : forme 3048">
                <a:extLst>
                  <a:ext uri="{FF2B5EF4-FFF2-40B4-BE49-F238E27FC236}">
                    <a16:creationId xmlns:a16="http://schemas.microsoft.com/office/drawing/2014/main" id="{D8850B52-BAB8-905B-1413-AB2F462A39D0}"/>
                  </a:ext>
                </a:extLst>
              </p:cNvPr>
              <p:cNvSpPr/>
              <p:nvPr/>
            </p:nvSpPr>
            <p:spPr bwMode="gray">
              <a:xfrm>
                <a:off x="505841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50" name="Forme libre : forme 3049">
                <a:extLst>
                  <a:ext uri="{FF2B5EF4-FFF2-40B4-BE49-F238E27FC236}">
                    <a16:creationId xmlns:a16="http://schemas.microsoft.com/office/drawing/2014/main" id="{819D5A5C-9A35-0C0C-6B68-4A63EA4D1E0C}"/>
                  </a:ext>
                </a:extLst>
              </p:cNvPr>
              <p:cNvSpPr/>
              <p:nvPr/>
            </p:nvSpPr>
            <p:spPr bwMode="gray">
              <a:xfrm>
                <a:off x="500888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51" name="Forme libre : forme 3050">
                <a:extLst>
                  <a:ext uri="{FF2B5EF4-FFF2-40B4-BE49-F238E27FC236}">
                    <a16:creationId xmlns:a16="http://schemas.microsoft.com/office/drawing/2014/main" id="{779FAB2D-3827-CBC9-38FD-4B4E3631C656}"/>
                  </a:ext>
                </a:extLst>
              </p:cNvPr>
              <p:cNvSpPr/>
              <p:nvPr/>
            </p:nvSpPr>
            <p:spPr bwMode="gray">
              <a:xfrm>
                <a:off x="496062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52" name="Forme libre : forme 3051">
                <a:extLst>
                  <a:ext uri="{FF2B5EF4-FFF2-40B4-BE49-F238E27FC236}">
                    <a16:creationId xmlns:a16="http://schemas.microsoft.com/office/drawing/2014/main" id="{79DC7D3E-8A26-565A-6755-0C118116490D}"/>
                  </a:ext>
                </a:extLst>
              </p:cNvPr>
              <p:cNvSpPr/>
              <p:nvPr/>
            </p:nvSpPr>
            <p:spPr bwMode="gray">
              <a:xfrm>
                <a:off x="491109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53" name="Forme libre : forme 3052">
                <a:extLst>
                  <a:ext uri="{FF2B5EF4-FFF2-40B4-BE49-F238E27FC236}">
                    <a16:creationId xmlns:a16="http://schemas.microsoft.com/office/drawing/2014/main" id="{9317DE0B-E4F9-11FF-6178-7F8087C4C318}"/>
                  </a:ext>
                </a:extLst>
              </p:cNvPr>
              <p:cNvSpPr/>
              <p:nvPr/>
            </p:nvSpPr>
            <p:spPr bwMode="gray">
              <a:xfrm>
                <a:off x="486156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54" name="Forme libre : forme 3053">
                <a:extLst>
                  <a:ext uri="{FF2B5EF4-FFF2-40B4-BE49-F238E27FC236}">
                    <a16:creationId xmlns:a16="http://schemas.microsoft.com/office/drawing/2014/main" id="{CB084817-AAB1-0D6F-E32D-9FD09F406F06}"/>
                  </a:ext>
                </a:extLst>
              </p:cNvPr>
              <p:cNvSpPr/>
              <p:nvPr/>
            </p:nvSpPr>
            <p:spPr bwMode="gray">
              <a:xfrm>
                <a:off x="481330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55" name="Forme libre : forme 3054">
                <a:extLst>
                  <a:ext uri="{FF2B5EF4-FFF2-40B4-BE49-F238E27FC236}">
                    <a16:creationId xmlns:a16="http://schemas.microsoft.com/office/drawing/2014/main" id="{0F34585B-9C44-B338-C5F2-E90DBB706F2E}"/>
                  </a:ext>
                </a:extLst>
              </p:cNvPr>
              <p:cNvSpPr/>
              <p:nvPr/>
            </p:nvSpPr>
            <p:spPr bwMode="gray">
              <a:xfrm>
                <a:off x="476377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56" name="Forme libre : forme 3055">
                <a:extLst>
                  <a:ext uri="{FF2B5EF4-FFF2-40B4-BE49-F238E27FC236}">
                    <a16:creationId xmlns:a16="http://schemas.microsoft.com/office/drawing/2014/main" id="{E1F0761C-648C-C1CA-184F-05B5DDB99DF8}"/>
                  </a:ext>
                </a:extLst>
              </p:cNvPr>
              <p:cNvSpPr/>
              <p:nvPr/>
            </p:nvSpPr>
            <p:spPr bwMode="gray">
              <a:xfrm>
                <a:off x="471551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57" name="Forme libre : forme 3056">
                <a:extLst>
                  <a:ext uri="{FF2B5EF4-FFF2-40B4-BE49-F238E27FC236}">
                    <a16:creationId xmlns:a16="http://schemas.microsoft.com/office/drawing/2014/main" id="{E45E66C1-F121-ADBA-9CD6-27B44FB43219}"/>
                  </a:ext>
                </a:extLst>
              </p:cNvPr>
              <p:cNvSpPr/>
              <p:nvPr/>
            </p:nvSpPr>
            <p:spPr bwMode="gray">
              <a:xfrm>
                <a:off x="466598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58" name="Forme libre : forme 3057">
                <a:extLst>
                  <a:ext uri="{FF2B5EF4-FFF2-40B4-BE49-F238E27FC236}">
                    <a16:creationId xmlns:a16="http://schemas.microsoft.com/office/drawing/2014/main" id="{8B7ED8D6-E21C-670A-94C4-863AAE6272D2}"/>
                  </a:ext>
                </a:extLst>
              </p:cNvPr>
              <p:cNvSpPr/>
              <p:nvPr/>
            </p:nvSpPr>
            <p:spPr bwMode="gray">
              <a:xfrm>
                <a:off x="461772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59" name="Forme libre : forme 3058">
                <a:extLst>
                  <a:ext uri="{FF2B5EF4-FFF2-40B4-BE49-F238E27FC236}">
                    <a16:creationId xmlns:a16="http://schemas.microsoft.com/office/drawing/2014/main" id="{E44103FF-33A8-C613-BE0F-8E9D30E6816A}"/>
                  </a:ext>
                </a:extLst>
              </p:cNvPr>
              <p:cNvSpPr/>
              <p:nvPr/>
            </p:nvSpPr>
            <p:spPr bwMode="gray">
              <a:xfrm>
                <a:off x="456819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60" name="Forme libre : forme 3059">
                <a:extLst>
                  <a:ext uri="{FF2B5EF4-FFF2-40B4-BE49-F238E27FC236}">
                    <a16:creationId xmlns:a16="http://schemas.microsoft.com/office/drawing/2014/main" id="{E692F918-D25C-0B82-B3FE-9970F67810A3}"/>
                  </a:ext>
                </a:extLst>
              </p:cNvPr>
              <p:cNvSpPr/>
              <p:nvPr/>
            </p:nvSpPr>
            <p:spPr bwMode="gray">
              <a:xfrm>
                <a:off x="451866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61" name="Forme libre : forme 3060">
                <a:extLst>
                  <a:ext uri="{FF2B5EF4-FFF2-40B4-BE49-F238E27FC236}">
                    <a16:creationId xmlns:a16="http://schemas.microsoft.com/office/drawing/2014/main" id="{D3E5F873-63B3-324D-9104-209BBE47499D}"/>
                  </a:ext>
                </a:extLst>
              </p:cNvPr>
              <p:cNvSpPr/>
              <p:nvPr/>
            </p:nvSpPr>
            <p:spPr bwMode="gray">
              <a:xfrm>
                <a:off x="447040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62" name="Forme libre : forme 3061">
                <a:extLst>
                  <a:ext uri="{FF2B5EF4-FFF2-40B4-BE49-F238E27FC236}">
                    <a16:creationId xmlns:a16="http://schemas.microsoft.com/office/drawing/2014/main" id="{7E16C3F8-820D-11CA-A150-8A35A72769E6}"/>
                  </a:ext>
                </a:extLst>
              </p:cNvPr>
              <p:cNvSpPr/>
              <p:nvPr/>
            </p:nvSpPr>
            <p:spPr bwMode="gray">
              <a:xfrm>
                <a:off x="442087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63" name="Forme libre : forme 3062">
                <a:extLst>
                  <a:ext uri="{FF2B5EF4-FFF2-40B4-BE49-F238E27FC236}">
                    <a16:creationId xmlns:a16="http://schemas.microsoft.com/office/drawing/2014/main" id="{EA8A9D16-4915-CB47-352C-C600F0251DBC}"/>
                  </a:ext>
                </a:extLst>
              </p:cNvPr>
              <p:cNvSpPr/>
              <p:nvPr/>
            </p:nvSpPr>
            <p:spPr bwMode="gray">
              <a:xfrm>
                <a:off x="437261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64" name="Forme libre : forme 3063">
                <a:extLst>
                  <a:ext uri="{FF2B5EF4-FFF2-40B4-BE49-F238E27FC236}">
                    <a16:creationId xmlns:a16="http://schemas.microsoft.com/office/drawing/2014/main" id="{D09683F8-D2A8-6CD2-3569-C4FF44FE93A3}"/>
                  </a:ext>
                </a:extLst>
              </p:cNvPr>
              <p:cNvSpPr/>
              <p:nvPr/>
            </p:nvSpPr>
            <p:spPr bwMode="gray">
              <a:xfrm>
                <a:off x="432308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65" name="Forme libre : forme 3064">
                <a:extLst>
                  <a:ext uri="{FF2B5EF4-FFF2-40B4-BE49-F238E27FC236}">
                    <a16:creationId xmlns:a16="http://schemas.microsoft.com/office/drawing/2014/main" id="{2A1940AE-3939-33C6-2D8D-0530BF23C18E}"/>
                  </a:ext>
                </a:extLst>
              </p:cNvPr>
              <p:cNvSpPr/>
              <p:nvPr/>
            </p:nvSpPr>
            <p:spPr bwMode="gray">
              <a:xfrm>
                <a:off x="427355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66" name="Forme libre : forme 3065">
                <a:extLst>
                  <a:ext uri="{FF2B5EF4-FFF2-40B4-BE49-F238E27FC236}">
                    <a16:creationId xmlns:a16="http://schemas.microsoft.com/office/drawing/2014/main" id="{54B94966-D27B-FBE7-14F3-05C8044A7C34}"/>
                  </a:ext>
                </a:extLst>
              </p:cNvPr>
              <p:cNvSpPr/>
              <p:nvPr/>
            </p:nvSpPr>
            <p:spPr bwMode="gray">
              <a:xfrm>
                <a:off x="422529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67" name="Forme libre : forme 3066">
                <a:extLst>
                  <a:ext uri="{FF2B5EF4-FFF2-40B4-BE49-F238E27FC236}">
                    <a16:creationId xmlns:a16="http://schemas.microsoft.com/office/drawing/2014/main" id="{866A7BB9-51C8-1659-3ACA-0D87211852FE}"/>
                  </a:ext>
                </a:extLst>
              </p:cNvPr>
              <p:cNvSpPr/>
              <p:nvPr/>
            </p:nvSpPr>
            <p:spPr bwMode="gray">
              <a:xfrm>
                <a:off x="417576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68" name="Forme libre : forme 3067">
                <a:extLst>
                  <a:ext uri="{FF2B5EF4-FFF2-40B4-BE49-F238E27FC236}">
                    <a16:creationId xmlns:a16="http://schemas.microsoft.com/office/drawing/2014/main" id="{C8AD1718-A8F3-5D0B-DAE4-B83CD443B990}"/>
                  </a:ext>
                </a:extLst>
              </p:cNvPr>
              <p:cNvSpPr/>
              <p:nvPr/>
            </p:nvSpPr>
            <p:spPr bwMode="gray">
              <a:xfrm>
                <a:off x="412750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69" name="Forme libre : forme 3068">
                <a:extLst>
                  <a:ext uri="{FF2B5EF4-FFF2-40B4-BE49-F238E27FC236}">
                    <a16:creationId xmlns:a16="http://schemas.microsoft.com/office/drawing/2014/main" id="{8C2D8A59-B68F-F5B5-AC45-0FD67E38EECA}"/>
                  </a:ext>
                </a:extLst>
              </p:cNvPr>
              <p:cNvSpPr/>
              <p:nvPr/>
            </p:nvSpPr>
            <p:spPr bwMode="gray">
              <a:xfrm>
                <a:off x="407797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70" name="Forme libre : forme 3069">
                <a:extLst>
                  <a:ext uri="{FF2B5EF4-FFF2-40B4-BE49-F238E27FC236}">
                    <a16:creationId xmlns:a16="http://schemas.microsoft.com/office/drawing/2014/main" id="{CF87EF68-A017-07C3-B9BA-1DB5F6BFC947}"/>
                  </a:ext>
                </a:extLst>
              </p:cNvPr>
              <p:cNvSpPr/>
              <p:nvPr/>
            </p:nvSpPr>
            <p:spPr bwMode="gray">
              <a:xfrm>
                <a:off x="402844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71" name="Forme libre : forme 3070">
                <a:extLst>
                  <a:ext uri="{FF2B5EF4-FFF2-40B4-BE49-F238E27FC236}">
                    <a16:creationId xmlns:a16="http://schemas.microsoft.com/office/drawing/2014/main" id="{E185328C-5D29-74D7-9A6D-07213301EA4D}"/>
                  </a:ext>
                </a:extLst>
              </p:cNvPr>
              <p:cNvSpPr/>
              <p:nvPr/>
            </p:nvSpPr>
            <p:spPr bwMode="gray">
              <a:xfrm>
                <a:off x="398018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72" name="Forme libre : forme 3071">
                <a:extLst>
                  <a:ext uri="{FF2B5EF4-FFF2-40B4-BE49-F238E27FC236}">
                    <a16:creationId xmlns:a16="http://schemas.microsoft.com/office/drawing/2014/main" id="{8C635C8F-2B07-572A-A185-0164A6F90F9C}"/>
                  </a:ext>
                </a:extLst>
              </p:cNvPr>
              <p:cNvSpPr/>
              <p:nvPr/>
            </p:nvSpPr>
            <p:spPr bwMode="gray">
              <a:xfrm>
                <a:off x="388239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73" name="Forme libre : forme 3072">
                <a:extLst>
                  <a:ext uri="{FF2B5EF4-FFF2-40B4-BE49-F238E27FC236}">
                    <a16:creationId xmlns:a16="http://schemas.microsoft.com/office/drawing/2014/main" id="{09C8CF50-6845-D11C-FADC-884A77DEEE81}"/>
                  </a:ext>
                </a:extLst>
              </p:cNvPr>
              <p:cNvSpPr/>
              <p:nvPr/>
            </p:nvSpPr>
            <p:spPr bwMode="gray">
              <a:xfrm>
                <a:off x="383286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74" name="Forme libre : forme 3073">
                <a:extLst>
                  <a:ext uri="{FF2B5EF4-FFF2-40B4-BE49-F238E27FC236}">
                    <a16:creationId xmlns:a16="http://schemas.microsoft.com/office/drawing/2014/main" id="{6302BBC4-96C9-B9F1-F0BE-CFBEAC6B011F}"/>
                  </a:ext>
                </a:extLst>
              </p:cNvPr>
              <p:cNvSpPr/>
              <p:nvPr/>
            </p:nvSpPr>
            <p:spPr bwMode="gray">
              <a:xfrm>
                <a:off x="378333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75" name="Forme libre : forme 3074">
                <a:extLst>
                  <a:ext uri="{FF2B5EF4-FFF2-40B4-BE49-F238E27FC236}">
                    <a16:creationId xmlns:a16="http://schemas.microsoft.com/office/drawing/2014/main" id="{F44AADD8-0060-1F92-AA28-91B42C337DEF}"/>
                  </a:ext>
                </a:extLst>
              </p:cNvPr>
              <p:cNvSpPr/>
              <p:nvPr/>
            </p:nvSpPr>
            <p:spPr bwMode="gray">
              <a:xfrm>
                <a:off x="373507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76" name="Forme libre : forme 3075">
                <a:extLst>
                  <a:ext uri="{FF2B5EF4-FFF2-40B4-BE49-F238E27FC236}">
                    <a16:creationId xmlns:a16="http://schemas.microsoft.com/office/drawing/2014/main" id="{FED6A6D8-B294-9023-289A-18C727D2FFAE}"/>
                  </a:ext>
                </a:extLst>
              </p:cNvPr>
              <p:cNvSpPr/>
              <p:nvPr/>
            </p:nvSpPr>
            <p:spPr bwMode="gray">
              <a:xfrm>
                <a:off x="368554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77" name="Forme libre : forme 3076">
                <a:extLst>
                  <a:ext uri="{FF2B5EF4-FFF2-40B4-BE49-F238E27FC236}">
                    <a16:creationId xmlns:a16="http://schemas.microsoft.com/office/drawing/2014/main" id="{0987595E-2033-70FD-82B8-B2C573066D30}"/>
                  </a:ext>
                </a:extLst>
              </p:cNvPr>
              <p:cNvSpPr/>
              <p:nvPr/>
            </p:nvSpPr>
            <p:spPr bwMode="gray">
              <a:xfrm>
                <a:off x="270510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78" name="Forme libre : forme 3077">
                <a:extLst>
                  <a:ext uri="{FF2B5EF4-FFF2-40B4-BE49-F238E27FC236}">
                    <a16:creationId xmlns:a16="http://schemas.microsoft.com/office/drawing/2014/main" id="{63D11DC8-83B0-569E-6B3E-8191DC1ED71C}"/>
                  </a:ext>
                </a:extLst>
              </p:cNvPr>
              <p:cNvSpPr/>
              <p:nvPr/>
            </p:nvSpPr>
            <p:spPr bwMode="gray">
              <a:xfrm>
                <a:off x="265684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79" name="Forme libre : forme 3078">
                <a:extLst>
                  <a:ext uri="{FF2B5EF4-FFF2-40B4-BE49-F238E27FC236}">
                    <a16:creationId xmlns:a16="http://schemas.microsoft.com/office/drawing/2014/main" id="{12A530CB-B0E4-E752-68E8-9B4D9E173F24}"/>
                  </a:ext>
                </a:extLst>
              </p:cNvPr>
              <p:cNvSpPr/>
              <p:nvPr/>
            </p:nvSpPr>
            <p:spPr bwMode="gray">
              <a:xfrm>
                <a:off x="260731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80" name="Forme libre : forme 3079">
                <a:extLst>
                  <a:ext uri="{FF2B5EF4-FFF2-40B4-BE49-F238E27FC236}">
                    <a16:creationId xmlns:a16="http://schemas.microsoft.com/office/drawing/2014/main" id="{9F5693E7-9ADE-65B2-6A68-0F2A826C5FB6}"/>
                  </a:ext>
                </a:extLst>
              </p:cNvPr>
              <p:cNvSpPr/>
              <p:nvPr/>
            </p:nvSpPr>
            <p:spPr bwMode="gray">
              <a:xfrm>
                <a:off x="255905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81" name="Forme libre : forme 3080">
                <a:extLst>
                  <a:ext uri="{FF2B5EF4-FFF2-40B4-BE49-F238E27FC236}">
                    <a16:creationId xmlns:a16="http://schemas.microsoft.com/office/drawing/2014/main" id="{B3B2ECC0-3BCB-5AEB-9F75-5012B81A6083}"/>
                  </a:ext>
                </a:extLst>
              </p:cNvPr>
              <p:cNvSpPr/>
              <p:nvPr/>
            </p:nvSpPr>
            <p:spPr bwMode="gray">
              <a:xfrm>
                <a:off x="250952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82" name="Forme libre : forme 3081">
                <a:extLst>
                  <a:ext uri="{FF2B5EF4-FFF2-40B4-BE49-F238E27FC236}">
                    <a16:creationId xmlns:a16="http://schemas.microsoft.com/office/drawing/2014/main" id="{B95EF75F-8B18-A7C5-5F32-38EC711F3048}"/>
                  </a:ext>
                </a:extLst>
              </p:cNvPr>
              <p:cNvSpPr/>
              <p:nvPr/>
            </p:nvSpPr>
            <p:spPr bwMode="gray">
              <a:xfrm>
                <a:off x="245999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83" name="Forme libre : forme 3082">
                <a:extLst>
                  <a:ext uri="{FF2B5EF4-FFF2-40B4-BE49-F238E27FC236}">
                    <a16:creationId xmlns:a16="http://schemas.microsoft.com/office/drawing/2014/main" id="{85A2783E-B719-60BE-21CF-AE5B993454E3}"/>
                  </a:ext>
                </a:extLst>
              </p:cNvPr>
              <p:cNvSpPr/>
              <p:nvPr/>
            </p:nvSpPr>
            <p:spPr bwMode="gray">
              <a:xfrm>
                <a:off x="241173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84" name="Forme libre : forme 3083">
                <a:extLst>
                  <a:ext uri="{FF2B5EF4-FFF2-40B4-BE49-F238E27FC236}">
                    <a16:creationId xmlns:a16="http://schemas.microsoft.com/office/drawing/2014/main" id="{99E32039-EABF-7280-FA94-A4F2343E132A}"/>
                  </a:ext>
                </a:extLst>
              </p:cNvPr>
              <p:cNvSpPr/>
              <p:nvPr/>
            </p:nvSpPr>
            <p:spPr bwMode="gray">
              <a:xfrm>
                <a:off x="236220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85" name="Forme libre : forme 3084">
                <a:extLst>
                  <a:ext uri="{FF2B5EF4-FFF2-40B4-BE49-F238E27FC236}">
                    <a16:creationId xmlns:a16="http://schemas.microsoft.com/office/drawing/2014/main" id="{7012C52D-4696-26A0-7C6A-E4798DE66F9A}"/>
                  </a:ext>
                </a:extLst>
              </p:cNvPr>
              <p:cNvSpPr/>
              <p:nvPr/>
            </p:nvSpPr>
            <p:spPr bwMode="gray">
              <a:xfrm>
                <a:off x="231394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86" name="Forme libre : forme 3085">
                <a:extLst>
                  <a:ext uri="{FF2B5EF4-FFF2-40B4-BE49-F238E27FC236}">
                    <a16:creationId xmlns:a16="http://schemas.microsoft.com/office/drawing/2014/main" id="{7001306B-1833-4168-FEA0-33B3B5D078CF}"/>
                  </a:ext>
                </a:extLst>
              </p:cNvPr>
              <p:cNvSpPr/>
              <p:nvPr/>
            </p:nvSpPr>
            <p:spPr bwMode="gray">
              <a:xfrm>
                <a:off x="226441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87" name="Forme libre : forme 3086">
                <a:extLst>
                  <a:ext uri="{FF2B5EF4-FFF2-40B4-BE49-F238E27FC236}">
                    <a16:creationId xmlns:a16="http://schemas.microsoft.com/office/drawing/2014/main" id="{A1FF22C2-E5B1-ED04-8C04-0D42E5BE6BB2}"/>
                  </a:ext>
                </a:extLst>
              </p:cNvPr>
              <p:cNvSpPr/>
              <p:nvPr/>
            </p:nvSpPr>
            <p:spPr bwMode="gray">
              <a:xfrm>
                <a:off x="221488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88" name="Forme libre : forme 3087">
                <a:extLst>
                  <a:ext uri="{FF2B5EF4-FFF2-40B4-BE49-F238E27FC236}">
                    <a16:creationId xmlns:a16="http://schemas.microsoft.com/office/drawing/2014/main" id="{F4276A1F-BD7A-0E40-CED1-5892FA7E7B04}"/>
                  </a:ext>
                </a:extLst>
              </p:cNvPr>
              <p:cNvSpPr/>
              <p:nvPr/>
            </p:nvSpPr>
            <p:spPr bwMode="gray">
              <a:xfrm>
                <a:off x="216662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89" name="Forme libre : forme 3088">
                <a:extLst>
                  <a:ext uri="{FF2B5EF4-FFF2-40B4-BE49-F238E27FC236}">
                    <a16:creationId xmlns:a16="http://schemas.microsoft.com/office/drawing/2014/main" id="{A2F03E50-3D7C-53FB-A3C9-8C84E3617F6B}"/>
                  </a:ext>
                </a:extLst>
              </p:cNvPr>
              <p:cNvSpPr/>
              <p:nvPr/>
            </p:nvSpPr>
            <p:spPr bwMode="gray">
              <a:xfrm>
                <a:off x="211709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90" name="Forme libre : forme 3089">
                <a:extLst>
                  <a:ext uri="{FF2B5EF4-FFF2-40B4-BE49-F238E27FC236}">
                    <a16:creationId xmlns:a16="http://schemas.microsoft.com/office/drawing/2014/main" id="{7F67B50B-EE2E-E768-9792-532C9364ED4E}"/>
                  </a:ext>
                </a:extLst>
              </p:cNvPr>
              <p:cNvSpPr/>
              <p:nvPr/>
            </p:nvSpPr>
            <p:spPr bwMode="gray">
              <a:xfrm>
                <a:off x="206883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91" name="Forme libre : forme 3090">
                <a:extLst>
                  <a:ext uri="{FF2B5EF4-FFF2-40B4-BE49-F238E27FC236}">
                    <a16:creationId xmlns:a16="http://schemas.microsoft.com/office/drawing/2014/main" id="{BD01CE66-915F-76F3-8B58-80F50FA3F2B8}"/>
                  </a:ext>
                </a:extLst>
              </p:cNvPr>
              <p:cNvSpPr/>
              <p:nvPr/>
            </p:nvSpPr>
            <p:spPr bwMode="gray">
              <a:xfrm>
                <a:off x="201930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92" name="Forme libre : forme 3091">
                <a:extLst>
                  <a:ext uri="{FF2B5EF4-FFF2-40B4-BE49-F238E27FC236}">
                    <a16:creationId xmlns:a16="http://schemas.microsoft.com/office/drawing/2014/main" id="{0EC64ABA-B732-4A57-6182-98D3535D24B4}"/>
                  </a:ext>
                </a:extLst>
              </p:cNvPr>
              <p:cNvSpPr/>
              <p:nvPr/>
            </p:nvSpPr>
            <p:spPr bwMode="gray">
              <a:xfrm>
                <a:off x="196977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93" name="Forme libre : forme 3092">
                <a:extLst>
                  <a:ext uri="{FF2B5EF4-FFF2-40B4-BE49-F238E27FC236}">
                    <a16:creationId xmlns:a16="http://schemas.microsoft.com/office/drawing/2014/main" id="{FFFFED75-C583-323E-8201-26BB5CE6C911}"/>
                  </a:ext>
                </a:extLst>
              </p:cNvPr>
              <p:cNvSpPr/>
              <p:nvPr/>
            </p:nvSpPr>
            <p:spPr bwMode="gray">
              <a:xfrm>
                <a:off x="192151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94" name="Forme libre : forme 3093">
                <a:extLst>
                  <a:ext uri="{FF2B5EF4-FFF2-40B4-BE49-F238E27FC236}">
                    <a16:creationId xmlns:a16="http://schemas.microsoft.com/office/drawing/2014/main" id="{2904C716-569F-ABB1-0079-37A27A1CC510}"/>
                  </a:ext>
                </a:extLst>
              </p:cNvPr>
              <p:cNvSpPr/>
              <p:nvPr/>
            </p:nvSpPr>
            <p:spPr bwMode="gray">
              <a:xfrm>
                <a:off x="187198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95" name="Forme libre : forme 3094">
                <a:extLst>
                  <a:ext uri="{FF2B5EF4-FFF2-40B4-BE49-F238E27FC236}">
                    <a16:creationId xmlns:a16="http://schemas.microsoft.com/office/drawing/2014/main" id="{0F13B517-6984-D93A-9A39-ED304AA4AE80}"/>
                  </a:ext>
                </a:extLst>
              </p:cNvPr>
              <p:cNvSpPr/>
              <p:nvPr/>
            </p:nvSpPr>
            <p:spPr bwMode="gray">
              <a:xfrm>
                <a:off x="182372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96" name="Forme libre : forme 3095">
                <a:extLst>
                  <a:ext uri="{FF2B5EF4-FFF2-40B4-BE49-F238E27FC236}">
                    <a16:creationId xmlns:a16="http://schemas.microsoft.com/office/drawing/2014/main" id="{941BFC97-ACD7-55BC-F2D9-71B17D6F7B33}"/>
                  </a:ext>
                </a:extLst>
              </p:cNvPr>
              <p:cNvSpPr/>
              <p:nvPr/>
            </p:nvSpPr>
            <p:spPr bwMode="gray">
              <a:xfrm>
                <a:off x="177419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97" name="Forme libre : forme 3096">
                <a:extLst>
                  <a:ext uri="{FF2B5EF4-FFF2-40B4-BE49-F238E27FC236}">
                    <a16:creationId xmlns:a16="http://schemas.microsoft.com/office/drawing/2014/main" id="{D9176C30-5DDF-FD1D-262A-5EE7850A8750}"/>
                  </a:ext>
                </a:extLst>
              </p:cNvPr>
              <p:cNvSpPr/>
              <p:nvPr/>
            </p:nvSpPr>
            <p:spPr bwMode="gray">
              <a:xfrm>
                <a:off x="172593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98" name="Forme libre : forme 3097">
                <a:extLst>
                  <a:ext uri="{FF2B5EF4-FFF2-40B4-BE49-F238E27FC236}">
                    <a16:creationId xmlns:a16="http://schemas.microsoft.com/office/drawing/2014/main" id="{EEB5C72E-3EB9-7731-49CF-68D63A2AAA19}"/>
                  </a:ext>
                </a:extLst>
              </p:cNvPr>
              <p:cNvSpPr/>
              <p:nvPr/>
            </p:nvSpPr>
            <p:spPr bwMode="gray">
              <a:xfrm>
                <a:off x="167640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99" name="Forme libre : forme 3098">
                <a:extLst>
                  <a:ext uri="{FF2B5EF4-FFF2-40B4-BE49-F238E27FC236}">
                    <a16:creationId xmlns:a16="http://schemas.microsoft.com/office/drawing/2014/main" id="{EF9FFA8E-CB10-0726-C8BF-D702F6BAB4F8}"/>
                  </a:ext>
                </a:extLst>
              </p:cNvPr>
              <p:cNvSpPr/>
              <p:nvPr/>
            </p:nvSpPr>
            <p:spPr bwMode="gray">
              <a:xfrm>
                <a:off x="1626870" y="262636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00" name="Forme libre : forme 3099">
                <a:extLst>
                  <a:ext uri="{FF2B5EF4-FFF2-40B4-BE49-F238E27FC236}">
                    <a16:creationId xmlns:a16="http://schemas.microsoft.com/office/drawing/2014/main" id="{0D3E3E00-614C-C1F3-360E-7981BF2814DA}"/>
                  </a:ext>
                </a:extLst>
              </p:cNvPr>
              <p:cNvSpPr/>
              <p:nvPr/>
            </p:nvSpPr>
            <p:spPr bwMode="gray">
              <a:xfrm>
                <a:off x="1578610" y="26263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01" name="Forme libre : forme 3100">
                <a:extLst>
                  <a:ext uri="{FF2B5EF4-FFF2-40B4-BE49-F238E27FC236}">
                    <a16:creationId xmlns:a16="http://schemas.microsoft.com/office/drawing/2014/main" id="{2C5FD77A-191C-2BA6-2A39-ECC1AF8B1F8B}"/>
                  </a:ext>
                </a:extLst>
              </p:cNvPr>
              <p:cNvSpPr/>
              <p:nvPr/>
            </p:nvSpPr>
            <p:spPr bwMode="gray">
              <a:xfrm>
                <a:off x="1529080" y="26263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02" name="Forme libre : forme 3101">
                <a:extLst>
                  <a:ext uri="{FF2B5EF4-FFF2-40B4-BE49-F238E27FC236}">
                    <a16:creationId xmlns:a16="http://schemas.microsoft.com/office/drawing/2014/main" id="{6AD85C1C-74AE-6619-3385-3CC233530F1D}"/>
                  </a:ext>
                </a:extLst>
              </p:cNvPr>
              <p:cNvSpPr/>
              <p:nvPr/>
            </p:nvSpPr>
            <p:spPr bwMode="gray">
              <a:xfrm>
                <a:off x="1480820" y="26263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03" name="Forme libre : forme 3102">
                <a:extLst>
                  <a:ext uri="{FF2B5EF4-FFF2-40B4-BE49-F238E27FC236}">
                    <a16:creationId xmlns:a16="http://schemas.microsoft.com/office/drawing/2014/main" id="{59AE251C-B8F9-006A-18E8-9257ABE3D44F}"/>
                  </a:ext>
                </a:extLst>
              </p:cNvPr>
              <p:cNvSpPr/>
              <p:nvPr/>
            </p:nvSpPr>
            <p:spPr bwMode="gray">
              <a:xfrm>
                <a:off x="1431290" y="26263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04" name="Forme libre : forme 3103">
                <a:extLst>
                  <a:ext uri="{FF2B5EF4-FFF2-40B4-BE49-F238E27FC236}">
                    <a16:creationId xmlns:a16="http://schemas.microsoft.com/office/drawing/2014/main" id="{8E57C662-630A-B9C7-2012-98B53B7891C1}"/>
                  </a:ext>
                </a:extLst>
              </p:cNvPr>
              <p:cNvSpPr/>
              <p:nvPr/>
            </p:nvSpPr>
            <p:spPr bwMode="gray">
              <a:xfrm>
                <a:off x="1381760" y="26263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05" name="Forme libre : forme 3104">
                <a:extLst>
                  <a:ext uri="{FF2B5EF4-FFF2-40B4-BE49-F238E27FC236}">
                    <a16:creationId xmlns:a16="http://schemas.microsoft.com/office/drawing/2014/main" id="{D12BE846-5162-0E2B-21F4-E11B99581CEF}"/>
                  </a:ext>
                </a:extLst>
              </p:cNvPr>
              <p:cNvSpPr/>
              <p:nvPr/>
            </p:nvSpPr>
            <p:spPr bwMode="gray">
              <a:xfrm>
                <a:off x="1333500" y="26263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06" name="Forme libre : forme 3105">
                <a:extLst>
                  <a:ext uri="{FF2B5EF4-FFF2-40B4-BE49-F238E27FC236}">
                    <a16:creationId xmlns:a16="http://schemas.microsoft.com/office/drawing/2014/main" id="{9E4153EF-75B6-4651-27A3-177F5930DCC1}"/>
                  </a:ext>
                </a:extLst>
              </p:cNvPr>
              <p:cNvSpPr/>
              <p:nvPr/>
            </p:nvSpPr>
            <p:spPr bwMode="gray">
              <a:xfrm>
                <a:off x="1283970" y="26263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07" name="Forme libre : forme 3106">
                <a:extLst>
                  <a:ext uri="{FF2B5EF4-FFF2-40B4-BE49-F238E27FC236}">
                    <a16:creationId xmlns:a16="http://schemas.microsoft.com/office/drawing/2014/main" id="{7945CE84-BA14-E269-665D-94030C08B217}"/>
                  </a:ext>
                </a:extLst>
              </p:cNvPr>
              <p:cNvSpPr/>
              <p:nvPr/>
            </p:nvSpPr>
            <p:spPr bwMode="gray">
              <a:xfrm>
                <a:off x="1235710" y="26263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08" name="Forme libre : forme 3107">
                <a:extLst>
                  <a:ext uri="{FF2B5EF4-FFF2-40B4-BE49-F238E27FC236}">
                    <a16:creationId xmlns:a16="http://schemas.microsoft.com/office/drawing/2014/main" id="{45AFF461-77DB-7C98-73A1-59844108F306}"/>
                  </a:ext>
                </a:extLst>
              </p:cNvPr>
              <p:cNvSpPr/>
              <p:nvPr/>
            </p:nvSpPr>
            <p:spPr bwMode="gray">
              <a:xfrm>
                <a:off x="1186180" y="262636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09" name="Forme libre : forme 3108">
                <a:extLst>
                  <a:ext uri="{FF2B5EF4-FFF2-40B4-BE49-F238E27FC236}">
                    <a16:creationId xmlns:a16="http://schemas.microsoft.com/office/drawing/2014/main" id="{0940A8B1-F710-8D38-30E6-54FC39FB042C}"/>
                  </a:ext>
                </a:extLst>
              </p:cNvPr>
              <p:cNvSpPr/>
              <p:nvPr/>
            </p:nvSpPr>
            <p:spPr bwMode="gray">
              <a:xfrm>
                <a:off x="7165339" y="2578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10" name="Forme libre : forme 3109">
                <a:extLst>
                  <a:ext uri="{FF2B5EF4-FFF2-40B4-BE49-F238E27FC236}">
                    <a16:creationId xmlns:a16="http://schemas.microsoft.com/office/drawing/2014/main" id="{22AF7A04-3C19-EAA6-7E89-3C3EB49755D7}"/>
                  </a:ext>
                </a:extLst>
              </p:cNvPr>
              <p:cNvSpPr/>
              <p:nvPr/>
            </p:nvSpPr>
            <p:spPr bwMode="gray">
              <a:xfrm>
                <a:off x="7117080" y="2578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11" name="Forme libre : forme 3110">
                <a:extLst>
                  <a:ext uri="{FF2B5EF4-FFF2-40B4-BE49-F238E27FC236}">
                    <a16:creationId xmlns:a16="http://schemas.microsoft.com/office/drawing/2014/main" id="{536DEB91-AFC5-4173-9476-1BDF56B71D0C}"/>
                  </a:ext>
                </a:extLst>
              </p:cNvPr>
              <p:cNvSpPr/>
              <p:nvPr/>
            </p:nvSpPr>
            <p:spPr bwMode="gray">
              <a:xfrm>
                <a:off x="7067550" y="2578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12" name="Forme libre : forme 3111">
                <a:extLst>
                  <a:ext uri="{FF2B5EF4-FFF2-40B4-BE49-F238E27FC236}">
                    <a16:creationId xmlns:a16="http://schemas.microsoft.com/office/drawing/2014/main" id="{B29197A9-5906-78E0-DF63-0D9FCF18B2B2}"/>
                  </a:ext>
                </a:extLst>
              </p:cNvPr>
              <p:cNvSpPr/>
              <p:nvPr/>
            </p:nvSpPr>
            <p:spPr bwMode="gray">
              <a:xfrm>
                <a:off x="6626859" y="2578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13" name="Forme libre : forme 3112">
                <a:extLst>
                  <a:ext uri="{FF2B5EF4-FFF2-40B4-BE49-F238E27FC236}">
                    <a16:creationId xmlns:a16="http://schemas.microsoft.com/office/drawing/2014/main" id="{589B500D-2B92-20B2-96B7-D6D407AB7304}"/>
                  </a:ext>
                </a:extLst>
              </p:cNvPr>
              <p:cNvSpPr/>
              <p:nvPr/>
            </p:nvSpPr>
            <p:spPr bwMode="gray">
              <a:xfrm>
                <a:off x="6577330" y="2578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14" name="Forme libre : forme 3113">
                <a:extLst>
                  <a:ext uri="{FF2B5EF4-FFF2-40B4-BE49-F238E27FC236}">
                    <a16:creationId xmlns:a16="http://schemas.microsoft.com/office/drawing/2014/main" id="{F6D109E0-E405-736B-0C40-065531A11E8A}"/>
                  </a:ext>
                </a:extLst>
              </p:cNvPr>
              <p:cNvSpPr/>
              <p:nvPr/>
            </p:nvSpPr>
            <p:spPr bwMode="gray">
              <a:xfrm>
                <a:off x="6529069" y="2578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15" name="Forme libre : forme 3114">
                <a:extLst>
                  <a:ext uri="{FF2B5EF4-FFF2-40B4-BE49-F238E27FC236}">
                    <a16:creationId xmlns:a16="http://schemas.microsoft.com/office/drawing/2014/main" id="{91E8D5A1-2762-D2A0-D64F-12A8553032BD}"/>
                  </a:ext>
                </a:extLst>
              </p:cNvPr>
              <p:cNvSpPr/>
              <p:nvPr/>
            </p:nvSpPr>
            <p:spPr bwMode="gray">
              <a:xfrm>
                <a:off x="6479540" y="2578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16" name="Forme libre : forme 3115">
                <a:extLst>
                  <a:ext uri="{FF2B5EF4-FFF2-40B4-BE49-F238E27FC236}">
                    <a16:creationId xmlns:a16="http://schemas.microsoft.com/office/drawing/2014/main" id="{F57C03F0-78C6-BCEC-1582-8266B8181244}"/>
                  </a:ext>
                </a:extLst>
              </p:cNvPr>
              <p:cNvSpPr/>
              <p:nvPr/>
            </p:nvSpPr>
            <p:spPr bwMode="gray">
              <a:xfrm>
                <a:off x="643001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17" name="Forme libre : forme 3116">
                <a:extLst>
                  <a:ext uri="{FF2B5EF4-FFF2-40B4-BE49-F238E27FC236}">
                    <a16:creationId xmlns:a16="http://schemas.microsoft.com/office/drawing/2014/main" id="{3C1B69B9-3AE1-AFC3-4A99-6DB269DA895C}"/>
                  </a:ext>
                </a:extLst>
              </p:cNvPr>
              <p:cNvSpPr/>
              <p:nvPr/>
            </p:nvSpPr>
            <p:spPr bwMode="gray">
              <a:xfrm>
                <a:off x="638175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18" name="Forme libre : forme 3117">
                <a:extLst>
                  <a:ext uri="{FF2B5EF4-FFF2-40B4-BE49-F238E27FC236}">
                    <a16:creationId xmlns:a16="http://schemas.microsoft.com/office/drawing/2014/main" id="{99762107-E109-2EE7-50F8-5270223A795F}"/>
                  </a:ext>
                </a:extLst>
              </p:cNvPr>
              <p:cNvSpPr/>
              <p:nvPr/>
            </p:nvSpPr>
            <p:spPr bwMode="gray">
              <a:xfrm>
                <a:off x="633222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19" name="Forme libre : forme 3118">
                <a:extLst>
                  <a:ext uri="{FF2B5EF4-FFF2-40B4-BE49-F238E27FC236}">
                    <a16:creationId xmlns:a16="http://schemas.microsoft.com/office/drawing/2014/main" id="{9633040B-A7D9-E3EF-DD3B-A01B729F0779}"/>
                  </a:ext>
                </a:extLst>
              </p:cNvPr>
              <p:cNvSpPr/>
              <p:nvPr/>
            </p:nvSpPr>
            <p:spPr bwMode="gray">
              <a:xfrm>
                <a:off x="628396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20" name="Forme libre : forme 3119">
                <a:extLst>
                  <a:ext uri="{FF2B5EF4-FFF2-40B4-BE49-F238E27FC236}">
                    <a16:creationId xmlns:a16="http://schemas.microsoft.com/office/drawing/2014/main" id="{44D448DF-019C-9823-0A11-24F69B9A2B36}"/>
                  </a:ext>
                </a:extLst>
              </p:cNvPr>
              <p:cNvSpPr/>
              <p:nvPr/>
            </p:nvSpPr>
            <p:spPr bwMode="gray">
              <a:xfrm>
                <a:off x="623443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21" name="Forme libre : forme 3120">
                <a:extLst>
                  <a:ext uri="{FF2B5EF4-FFF2-40B4-BE49-F238E27FC236}">
                    <a16:creationId xmlns:a16="http://schemas.microsoft.com/office/drawing/2014/main" id="{15D439F9-B4D8-0C6E-7D82-AA0BC63C8CD2}"/>
                  </a:ext>
                </a:extLst>
              </p:cNvPr>
              <p:cNvSpPr/>
              <p:nvPr/>
            </p:nvSpPr>
            <p:spPr bwMode="gray">
              <a:xfrm>
                <a:off x="618490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22" name="Forme libre : forme 3121">
                <a:extLst>
                  <a:ext uri="{FF2B5EF4-FFF2-40B4-BE49-F238E27FC236}">
                    <a16:creationId xmlns:a16="http://schemas.microsoft.com/office/drawing/2014/main" id="{94344E38-B9C1-A342-232D-34E1641990BE}"/>
                  </a:ext>
                </a:extLst>
              </p:cNvPr>
              <p:cNvSpPr/>
              <p:nvPr/>
            </p:nvSpPr>
            <p:spPr bwMode="gray">
              <a:xfrm>
                <a:off x="613664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23" name="Forme libre : forme 3122">
                <a:extLst>
                  <a:ext uri="{FF2B5EF4-FFF2-40B4-BE49-F238E27FC236}">
                    <a16:creationId xmlns:a16="http://schemas.microsoft.com/office/drawing/2014/main" id="{2BC45566-9CD0-76BD-4E52-95E160E2FD26}"/>
                  </a:ext>
                </a:extLst>
              </p:cNvPr>
              <p:cNvSpPr/>
              <p:nvPr/>
            </p:nvSpPr>
            <p:spPr bwMode="gray">
              <a:xfrm>
                <a:off x="608711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24" name="Forme libre : forme 3123">
                <a:extLst>
                  <a:ext uri="{FF2B5EF4-FFF2-40B4-BE49-F238E27FC236}">
                    <a16:creationId xmlns:a16="http://schemas.microsoft.com/office/drawing/2014/main" id="{F8D7EA68-5191-4B79-D53E-5768E7D5090A}"/>
                  </a:ext>
                </a:extLst>
              </p:cNvPr>
              <p:cNvSpPr/>
              <p:nvPr/>
            </p:nvSpPr>
            <p:spPr bwMode="gray">
              <a:xfrm>
                <a:off x="603885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25" name="Forme libre : forme 3124">
                <a:extLst>
                  <a:ext uri="{FF2B5EF4-FFF2-40B4-BE49-F238E27FC236}">
                    <a16:creationId xmlns:a16="http://schemas.microsoft.com/office/drawing/2014/main" id="{048A87E5-67B6-2EFB-D08A-C02B0D47C0BB}"/>
                  </a:ext>
                </a:extLst>
              </p:cNvPr>
              <p:cNvSpPr/>
              <p:nvPr/>
            </p:nvSpPr>
            <p:spPr bwMode="gray">
              <a:xfrm>
                <a:off x="598932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26" name="Forme libre : forme 3125">
                <a:extLst>
                  <a:ext uri="{FF2B5EF4-FFF2-40B4-BE49-F238E27FC236}">
                    <a16:creationId xmlns:a16="http://schemas.microsoft.com/office/drawing/2014/main" id="{D8A9FB06-55CE-F808-3A87-C80D10F4A289}"/>
                  </a:ext>
                </a:extLst>
              </p:cNvPr>
              <p:cNvSpPr/>
              <p:nvPr/>
            </p:nvSpPr>
            <p:spPr bwMode="gray">
              <a:xfrm>
                <a:off x="594106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27" name="Forme libre : forme 3126">
                <a:extLst>
                  <a:ext uri="{FF2B5EF4-FFF2-40B4-BE49-F238E27FC236}">
                    <a16:creationId xmlns:a16="http://schemas.microsoft.com/office/drawing/2014/main" id="{51A6066E-4C08-DE79-93AC-6B3345705FBF}"/>
                  </a:ext>
                </a:extLst>
              </p:cNvPr>
              <p:cNvSpPr/>
              <p:nvPr/>
            </p:nvSpPr>
            <p:spPr bwMode="gray">
              <a:xfrm>
                <a:off x="589153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28" name="Forme libre : forme 3127">
                <a:extLst>
                  <a:ext uri="{FF2B5EF4-FFF2-40B4-BE49-F238E27FC236}">
                    <a16:creationId xmlns:a16="http://schemas.microsoft.com/office/drawing/2014/main" id="{4A8723A0-A4C5-B990-C708-14A278FB6ACA}"/>
                  </a:ext>
                </a:extLst>
              </p:cNvPr>
              <p:cNvSpPr/>
              <p:nvPr/>
            </p:nvSpPr>
            <p:spPr bwMode="gray">
              <a:xfrm>
                <a:off x="584200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29" name="Forme libre : forme 3128">
                <a:extLst>
                  <a:ext uri="{FF2B5EF4-FFF2-40B4-BE49-F238E27FC236}">
                    <a16:creationId xmlns:a16="http://schemas.microsoft.com/office/drawing/2014/main" id="{BE82E4A1-60C9-A412-C4B4-592FDF12645C}"/>
                  </a:ext>
                </a:extLst>
              </p:cNvPr>
              <p:cNvSpPr/>
              <p:nvPr/>
            </p:nvSpPr>
            <p:spPr bwMode="gray">
              <a:xfrm>
                <a:off x="579374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30" name="Forme libre : forme 3129">
                <a:extLst>
                  <a:ext uri="{FF2B5EF4-FFF2-40B4-BE49-F238E27FC236}">
                    <a16:creationId xmlns:a16="http://schemas.microsoft.com/office/drawing/2014/main" id="{06FE8B5B-292D-C8C7-DB63-DB63E1998CA9}"/>
                  </a:ext>
                </a:extLst>
              </p:cNvPr>
              <p:cNvSpPr/>
              <p:nvPr/>
            </p:nvSpPr>
            <p:spPr bwMode="gray">
              <a:xfrm>
                <a:off x="574421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31" name="Forme libre : forme 3130">
                <a:extLst>
                  <a:ext uri="{FF2B5EF4-FFF2-40B4-BE49-F238E27FC236}">
                    <a16:creationId xmlns:a16="http://schemas.microsoft.com/office/drawing/2014/main" id="{0BB331B3-1D0F-AD3B-962B-A14C4B5363FD}"/>
                  </a:ext>
                </a:extLst>
              </p:cNvPr>
              <p:cNvSpPr/>
              <p:nvPr/>
            </p:nvSpPr>
            <p:spPr bwMode="gray">
              <a:xfrm>
                <a:off x="569595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32" name="Forme libre : forme 3131">
                <a:extLst>
                  <a:ext uri="{FF2B5EF4-FFF2-40B4-BE49-F238E27FC236}">
                    <a16:creationId xmlns:a16="http://schemas.microsoft.com/office/drawing/2014/main" id="{BCA585C8-4EAF-F713-8126-6AF449E736F8}"/>
                  </a:ext>
                </a:extLst>
              </p:cNvPr>
              <p:cNvSpPr/>
              <p:nvPr/>
            </p:nvSpPr>
            <p:spPr bwMode="gray">
              <a:xfrm>
                <a:off x="564642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33" name="Forme libre : forme 3132">
                <a:extLst>
                  <a:ext uri="{FF2B5EF4-FFF2-40B4-BE49-F238E27FC236}">
                    <a16:creationId xmlns:a16="http://schemas.microsoft.com/office/drawing/2014/main" id="{5F2B7307-1083-6AB1-ACEC-8186457EAB2D}"/>
                  </a:ext>
                </a:extLst>
              </p:cNvPr>
              <p:cNvSpPr/>
              <p:nvPr/>
            </p:nvSpPr>
            <p:spPr bwMode="gray">
              <a:xfrm>
                <a:off x="559689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34" name="Forme libre : forme 3133">
                <a:extLst>
                  <a:ext uri="{FF2B5EF4-FFF2-40B4-BE49-F238E27FC236}">
                    <a16:creationId xmlns:a16="http://schemas.microsoft.com/office/drawing/2014/main" id="{AA853074-09B9-D105-0ACD-51E985FE4D76}"/>
                  </a:ext>
                </a:extLst>
              </p:cNvPr>
              <p:cNvSpPr/>
              <p:nvPr/>
            </p:nvSpPr>
            <p:spPr bwMode="gray">
              <a:xfrm>
                <a:off x="554863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35" name="Forme libre : forme 3134">
                <a:extLst>
                  <a:ext uri="{FF2B5EF4-FFF2-40B4-BE49-F238E27FC236}">
                    <a16:creationId xmlns:a16="http://schemas.microsoft.com/office/drawing/2014/main" id="{C49D25EF-C31C-D6F3-7AE6-B35DDDC3A723}"/>
                  </a:ext>
                </a:extLst>
              </p:cNvPr>
              <p:cNvSpPr/>
              <p:nvPr/>
            </p:nvSpPr>
            <p:spPr bwMode="gray">
              <a:xfrm>
                <a:off x="549910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36" name="Forme libre : forme 3135">
                <a:extLst>
                  <a:ext uri="{FF2B5EF4-FFF2-40B4-BE49-F238E27FC236}">
                    <a16:creationId xmlns:a16="http://schemas.microsoft.com/office/drawing/2014/main" id="{98E98DEF-D255-6C49-6737-19D65A6CAEBB}"/>
                  </a:ext>
                </a:extLst>
              </p:cNvPr>
              <p:cNvSpPr/>
              <p:nvPr/>
            </p:nvSpPr>
            <p:spPr bwMode="gray">
              <a:xfrm>
                <a:off x="545084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37" name="Forme libre : forme 3136">
                <a:extLst>
                  <a:ext uri="{FF2B5EF4-FFF2-40B4-BE49-F238E27FC236}">
                    <a16:creationId xmlns:a16="http://schemas.microsoft.com/office/drawing/2014/main" id="{086DDBD7-9E26-1F22-72FB-07A1A18D8911}"/>
                  </a:ext>
                </a:extLst>
              </p:cNvPr>
              <p:cNvSpPr/>
              <p:nvPr/>
            </p:nvSpPr>
            <p:spPr bwMode="gray">
              <a:xfrm>
                <a:off x="540131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38" name="Forme libre : forme 3137">
                <a:extLst>
                  <a:ext uri="{FF2B5EF4-FFF2-40B4-BE49-F238E27FC236}">
                    <a16:creationId xmlns:a16="http://schemas.microsoft.com/office/drawing/2014/main" id="{CCA32FD7-B544-1C8A-5094-ADA51914002F}"/>
                  </a:ext>
                </a:extLst>
              </p:cNvPr>
              <p:cNvSpPr/>
              <p:nvPr/>
            </p:nvSpPr>
            <p:spPr bwMode="gray">
              <a:xfrm>
                <a:off x="535178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39" name="Forme libre : forme 3138">
                <a:extLst>
                  <a:ext uri="{FF2B5EF4-FFF2-40B4-BE49-F238E27FC236}">
                    <a16:creationId xmlns:a16="http://schemas.microsoft.com/office/drawing/2014/main" id="{DB499DCD-34D0-E508-5DB0-38D942F4471B}"/>
                  </a:ext>
                </a:extLst>
              </p:cNvPr>
              <p:cNvSpPr/>
              <p:nvPr/>
            </p:nvSpPr>
            <p:spPr bwMode="gray">
              <a:xfrm>
                <a:off x="530352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40" name="Forme libre : forme 3139">
                <a:extLst>
                  <a:ext uri="{FF2B5EF4-FFF2-40B4-BE49-F238E27FC236}">
                    <a16:creationId xmlns:a16="http://schemas.microsoft.com/office/drawing/2014/main" id="{4107450F-C512-780B-C1DE-BD43C0F2ED10}"/>
                  </a:ext>
                </a:extLst>
              </p:cNvPr>
              <p:cNvSpPr/>
              <p:nvPr/>
            </p:nvSpPr>
            <p:spPr bwMode="gray">
              <a:xfrm>
                <a:off x="525399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41" name="Forme libre : forme 3140">
                <a:extLst>
                  <a:ext uri="{FF2B5EF4-FFF2-40B4-BE49-F238E27FC236}">
                    <a16:creationId xmlns:a16="http://schemas.microsoft.com/office/drawing/2014/main" id="{18480A98-322E-5E9A-69BE-8589638403E2}"/>
                  </a:ext>
                </a:extLst>
              </p:cNvPr>
              <p:cNvSpPr/>
              <p:nvPr/>
            </p:nvSpPr>
            <p:spPr bwMode="gray">
              <a:xfrm>
                <a:off x="520573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42" name="Forme libre : forme 3141">
                <a:extLst>
                  <a:ext uri="{FF2B5EF4-FFF2-40B4-BE49-F238E27FC236}">
                    <a16:creationId xmlns:a16="http://schemas.microsoft.com/office/drawing/2014/main" id="{80314F6F-6C7B-84F2-D67D-29A6B6531670}"/>
                  </a:ext>
                </a:extLst>
              </p:cNvPr>
              <p:cNvSpPr/>
              <p:nvPr/>
            </p:nvSpPr>
            <p:spPr bwMode="gray">
              <a:xfrm>
                <a:off x="515620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43" name="Forme libre : forme 3142">
                <a:extLst>
                  <a:ext uri="{FF2B5EF4-FFF2-40B4-BE49-F238E27FC236}">
                    <a16:creationId xmlns:a16="http://schemas.microsoft.com/office/drawing/2014/main" id="{C28AEB59-E96A-2108-47FA-40FDA59801C8}"/>
                  </a:ext>
                </a:extLst>
              </p:cNvPr>
              <p:cNvSpPr/>
              <p:nvPr/>
            </p:nvSpPr>
            <p:spPr bwMode="gray">
              <a:xfrm>
                <a:off x="510667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44" name="Forme libre : forme 3143">
                <a:extLst>
                  <a:ext uri="{FF2B5EF4-FFF2-40B4-BE49-F238E27FC236}">
                    <a16:creationId xmlns:a16="http://schemas.microsoft.com/office/drawing/2014/main" id="{63492C3F-8B3B-FE34-53A0-18711A30AE5C}"/>
                  </a:ext>
                </a:extLst>
              </p:cNvPr>
              <p:cNvSpPr/>
              <p:nvPr/>
            </p:nvSpPr>
            <p:spPr bwMode="gray">
              <a:xfrm>
                <a:off x="505841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45" name="Forme libre : forme 3144">
                <a:extLst>
                  <a:ext uri="{FF2B5EF4-FFF2-40B4-BE49-F238E27FC236}">
                    <a16:creationId xmlns:a16="http://schemas.microsoft.com/office/drawing/2014/main" id="{E49BD5B9-982A-F523-DBD2-716A6B349D5C}"/>
                  </a:ext>
                </a:extLst>
              </p:cNvPr>
              <p:cNvSpPr/>
              <p:nvPr/>
            </p:nvSpPr>
            <p:spPr bwMode="gray">
              <a:xfrm>
                <a:off x="500888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46" name="Forme libre : forme 3145">
                <a:extLst>
                  <a:ext uri="{FF2B5EF4-FFF2-40B4-BE49-F238E27FC236}">
                    <a16:creationId xmlns:a16="http://schemas.microsoft.com/office/drawing/2014/main" id="{E3952EE2-BD05-253F-DECB-0C11D852E63C}"/>
                  </a:ext>
                </a:extLst>
              </p:cNvPr>
              <p:cNvSpPr/>
              <p:nvPr/>
            </p:nvSpPr>
            <p:spPr bwMode="gray">
              <a:xfrm>
                <a:off x="496062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47" name="Forme libre : forme 3146">
                <a:extLst>
                  <a:ext uri="{FF2B5EF4-FFF2-40B4-BE49-F238E27FC236}">
                    <a16:creationId xmlns:a16="http://schemas.microsoft.com/office/drawing/2014/main" id="{A76C88B5-5A5C-1AB6-98F7-3A0E3E95235D}"/>
                  </a:ext>
                </a:extLst>
              </p:cNvPr>
              <p:cNvSpPr/>
              <p:nvPr/>
            </p:nvSpPr>
            <p:spPr bwMode="gray">
              <a:xfrm>
                <a:off x="491109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48" name="Forme libre : forme 3147">
                <a:extLst>
                  <a:ext uri="{FF2B5EF4-FFF2-40B4-BE49-F238E27FC236}">
                    <a16:creationId xmlns:a16="http://schemas.microsoft.com/office/drawing/2014/main" id="{B2CC10BF-3914-1AE2-722E-56EC1336F1B3}"/>
                  </a:ext>
                </a:extLst>
              </p:cNvPr>
              <p:cNvSpPr/>
              <p:nvPr/>
            </p:nvSpPr>
            <p:spPr bwMode="gray">
              <a:xfrm>
                <a:off x="486156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49" name="Forme libre : forme 3148">
                <a:extLst>
                  <a:ext uri="{FF2B5EF4-FFF2-40B4-BE49-F238E27FC236}">
                    <a16:creationId xmlns:a16="http://schemas.microsoft.com/office/drawing/2014/main" id="{DB1B468A-3BD3-C455-7BA8-36AC75D02CA7}"/>
                  </a:ext>
                </a:extLst>
              </p:cNvPr>
              <p:cNvSpPr/>
              <p:nvPr/>
            </p:nvSpPr>
            <p:spPr bwMode="gray">
              <a:xfrm>
                <a:off x="481330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50" name="Forme libre : forme 3149">
                <a:extLst>
                  <a:ext uri="{FF2B5EF4-FFF2-40B4-BE49-F238E27FC236}">
                    <a16:creationId xmlns:a16="http://schemas.microsoft.com/office/drawing/2014/main" id="{86324C68-592B-8162-3E21-5690D7470284}"/>
                  </a:ext>
                </a:extLst>
              </p:cNvPr>
              <p:cNvSpPr/>
              <p:nvPr/>
            </p:nvSpPr>
            <p:spPr bwMode="gray">
              <a:xfrm>
                <a:off x="476377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51" name="Forme libre : forme 3150">
                <a:extLst>
                  <a:ext uri="{FF2B5EF4-FFF2-40B4-BE49-F238E27FC236}">
                    <a16:creationId xmlns:a16="http://schemas.microsoft.com/office/drawing/2014/main" id="{037C9EF7-8E13-181A-A97E-4B1A9546A5FD}"/>
                  </a:ext>
                </a:extLst>
              </p:cNvPr>
              <p:cNvSpPr/>
              <p:nvPr/>
            </p:nvSpPr>
            <p:spPr bwMode="gray">
              <a:xfrm>
                <a:off x="471551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52" name="Forme libre : forme 3151">
                <a:extLst>
                  <a:ext uri="{FF2B5EF4-FFF2-40B4-BE49-F238E27FC236}">
                    <a16:creationId xmlns:a16="http://schemas.microsoft.com/office/drawing/2014/main" id="{1BE299F3-F8DF-E95E-0F82-478ACA181CE8}"/>
                  </a:ext>
                </a:extLst>
              </p:cNvPr>
              <p:cNvSpPr/>
              <p:nvPr/>
            </p:nvSpPr>
            <p:spPr bwMode="gray">
              <a:xfrm>
                <a:off x="466598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53" name="Forme libre : forme 3152">
                <a:extLst>
                  <a:ext uri="{FF2B5EF4-FFF2-40B4-BE49-F238E27FC236}">
                    <a16:creationId xmlns:a16="http://schemas.microsoft.com/office/drawing/2014/main" id="{96262B09-B976-0F94-1B45-7DE27DD91F64}"/>
                  </a:ext>
                </a:extLst>
              </p:cNvPr>
              <p:cNvSpPr/>
              <p:nvPr/>
            </p:nvSpPr>
            <p:spPr bwMode="gray">
              <a:xfrm>
                <a:off x="461772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54" name="Forme libre : forme 3153">
                <a:extLst>
                  <a:ext uri="{FF2B5EF4-FFF2-40B4-BE49-F238E27FC236}">
                    <a16:creationId xmlns:a16="http://schemas.microsoft.com/office/drawing/2014/main" id="{EE27EA85-24B7-9930-8892-31FAEA9608CC}"/>
                  </a:ext>
                </a:extLst>
              </p:cNvPr>
              <p:cNvSpPr/>
              <p:nvPr/>
            </p:nvSpPr>
            <p:spPr bwMode="gray">
              <a:xfrm>
                <a:off x="456819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55" name="Forme libre : forme 3154">
                <a:extLst>
                  <a:ext uri="{FF2B5EF4-FFF2-40B4-BE49-F238E27FC236}">
                    <a16:creationId xmlns:a16="http://schemas.microsoft.com/office/drawing/2014/main" id="{DE2E38C7-6C67-441D-080D-48DD908C79FB}"/>
                  </a:ext>
                </a:extLst>
              </p:cNvPr>
              <p:cNvSpPr/>
              <p:nvPr/>
            </p:nvSpPr>
            <p:spPr bwMode="gray">
              <a:xfrm>
                <a:off x="451866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56" name="Forme libre : forme 3155">
                <a:extLst>
                  <a:ext uri="{FF2B5EF4-FFF2-40B4-BE49-F238E27FC236}">
                    <a16:creationId xmlns:a16="http://schemas.microsoft.com/office/drawing/2014/main" id="{C18B2185-C992-FB49-49B1-B683A3DE996E}"/>
                  </a:ext>
                </a:extLst>
              </p:cNvPr>
              <p:cNvSpPr/>
              <p:nvPr/>
            </p:nvSpPr>
            <p:spPr bwMode="gray">
              <a:xfrm>
                <a:off x="447040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57" name="Forme libre : forme 3156">
                <a:extLst>
                  <a:ext uri="{FF2B5EF4-FFF2-40B4-BE49-F238E27FC236}">
                    <a16:creationId xmlns:a16="http://schemas.microsoft.com/office/drawing/2014/main" id="{0250DDE9-E8DE-181C-56FB-0F89A83AFE0A}"/>
                  </a:ext>
                </a:extLst>
              </p:cNvPr>
              <p:cNvSpPr/>
              <p:nvPr/>
            </p:nvSpPr>
            <p:spPr bwMode="gray">
              <a:xfrm>
                <a:off x="442087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58" name="Forme libre : forme 3157">
                <a:extLst>
                  <a:ext uri="{FF2B5EF4-FFF2-40B4-BE49-F238E27FC236}">
                    <a16:creationId xmlns:a16="http://schemas.microsoft.com/office/drawing/2014/main" id="{48CBD8C9-EB5D-7C54-00F9-1944981741C1}"/>
                  </a:ext>
                </a:extLst>
              </p:cNvPr>
              <p:cNvSpPr/>
              <p:nvPr/>
            </p:nvSpPr>
            <p:spPr bwMode="gray">
              <a:xfrm>
                <a:off x="437261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59" name="Forme libre : forme 3158">
                <a:extLst>
                  <a:ext uri="{FF2B5EF4-FFF2-40B4-BE49-F238E27FC236}">
                    <a16:creationId xmlns:a16="http://schemas.microsoft.com/office/drawing/2014/main" id="{7D8EDBD8-91B5-A0D8-9032-3ED05D2BE49D}"/>
                  </a:ext>
                </a:extLst>
              </p:cNvPr>
              <p:cNvSpPr/>
              <p:nvPr/>
            </p:nvSpPr>
            <p:spPr bwMode="gray">
              <a:xfrm>
                <a:off x="432308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60" name="Forme libre : forme 3159">
                <a:extLst>
                  <a:ext uri="{FF2B5EF4-FFF2-40B4-BE49-F238E27FC236}">
                    <a16:creationId xmlns:a16="http://schemas.microsoft.com/office/drawing/2014/main" id="{7BD88975-2F7C-9FF2-1EA7-F925A0302CD6}"/>
                  </a:ext>
                </a:extLst>
              </p:cNvPr>
              <p:cNvSpPr/>
              <p:nvPr/>
            </p:nvSpPr>
            <p:spPr bwMode="gray">
              <a:xfrm>
                <a:off x="427355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61" name="Forme libre : forme 3160">
                <a:extLst>
                  <a:ext uri="{FF2B5EF4-FFF2-40B4-BE49-F238E27FC236}">
                    <a16:creationId xmlns:a16="http://schemas.microsoft.com/office/drawing/2014/main" id="{9A7DA3A2-DC51-A8EE-999A-D7CD32CBBB35}"/>
                  </a:ext>
                </a:extLst>
              </p:cNvPr>
              <p:cNvSpPr/>
              <p:nvPr/>
            </p:nvSpPr>
            <p:spPr bwMode="gray">
              <a:xfrm>
                <a:off x="412750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62" name="Forme libre : forme 3161">
                <a:extLst>
                  <a:ext uri="{FF2B5EF4-FFF2-40B4-BE49-F238E27FC236}">
                    <a16:creationId xmlns:a16="http://schemas.microsoft.com/office/drawing/2014/main" id="{A11FBD81-DCBD-8DDF-9B50-4F6E2ACA1FD7}"/>
                  </a:ext>
                </a:extLst>
              </p:cNvPr>
              <p:cNvSpPr/>
              <p:nvPr/>
            </p:nvSpPr>
            <p:spPr bwMode="gray">
              <a:xfrm>
                <a:off x="407797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63" name="Forme libre : forme 3162">
                <a:extLst>
                  <a:ext uri="{FF2B5EF4-FFF2-40B4-BE49-F238E27FC236}">
                    <a16:creationId xmlns:a16="http://schemas.microsoft.com/office/drawing/2014/main" id="{D8B4C22A-1FE8-1B12-D876-C92DFB6B2141}"/>
                  </a:ext>
                </a:extLst>
              </p:cNvPr>
              <p:cNvSpPr/>
              <p:nvPr/>
            </p:nvSpPr>
            <p:spPr bwMode="gray">
              <a:xfrm>
                <a:off x="402844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64" name="Forme libre : forme 3163">
                <a:extLst>
                  <a:ext uri="{FF2B5EF4-FFF2-40B4-BE49-F238E27FC236}">
                    <a16:creationId xmlns:a16="http://schemas.microsoft.com/office/drawing/2014/main" id="{E2432E7D-5363-82AC-7EC1-44E00B6345AC}"/>
                  </a:ext>
                </a:extLst>
              </p:cNvPr>
              <p:cNvSpPr/>
              <p:nvPr/>
            </p:nvSpPr>
            <p:spPr bwMode="gray">
              <a:xfrm>
                <a:off x="383286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65" name="Forme libre : forme 3164">
                <a:extLst>
                  <a:ext uri="{FF2B5EF4-FFF2-40B4-BE49-F238E27FC236}">
                    <a16:creationId xmlns:a16="http://schemas.microsoft.com/office/drawing/2014/main" id="{81A8F9C1-09C0-609A-B041-0239ACBBC9BB}"/>
                  </a:ext>
                </a:extLst>
              </p:cNvPr>
              <p:cNvSpPr/>
              <p:nvPr/>
            </p:nvSpPr>
            <p:spPr bwMode="gray">
              <a:xfrm>
                <a:off x="378333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66" name="Forme libre : forme 3165">
                <a:extLst>
                  <a:ext uri="{FF2B5EF4-FFF2-40B4-BE49-F238E27FC236}">
                    <a16:creationId xmlns:a16="http://schemas.microsoft.com/office/drawing/2014/main" id="{77600880-2F34-CA0D-CE3C-031727CE10D7}"/>
                  </a:ext>
                </a:extLst>
              </p:cNvPr>
              <p:cNvSpPr/>
              <p:nvPr/>
            </p:nvSpPr>
            <p:spPr bwMode="gray">
              <a:xfrm>
                <a:off x="373507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67" name="Forme libre : forme 3166">
                <a:extLst>
                  <a:ext uri="{FF2B5EF4-FFF2-40B4-BE49-F238E27FC236}">
                    <a16:creationId xmlns:a16="http://schemas.microsoft.com/office/drawing/2014/main" id="{E17D4810-7422-A679-FF19-106D4DD1E17B}"/>
                  </a:ext>
                </a:extLst>
              </p:cNvPr>
              <p:cNvSpPr/>
              <p:nvPr/>
            </p:nvSpPr>
            <p:spPr bwMode="gray">
              <a:xfrm>
                <a:off x="265684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68" name="Forme libre : forme 3167">
                <a:extLst>
                  <a:ext uri="{FF2B5EF4-FFF2-40B4-BE49-F238E27FC236}">
                    <a16:creationId xmlns:a16="http://schemas.microsoft.com/office/drawing/2014/main" id="{22393119-E9CE-8838-C338-2E841BDF3DE8}"/>
                  </a:ext>
                </a:extLst>
              </p:cNvPr>
              <p:cNvSpPr/>
              <p:nvPr/>
            </p:nvSpPr>
            <p:spPr bwMode="gray">
              <a:xfrm>
                <a:off x="260731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69" name="Forme libre : forme 3168">
                <a:extLst>
                  <a:ext uri="{FF2B5EF4-FFF2-40B4-BE49-F238E27FC236}">
                    <a16:creationId xmlns:a16="http://schemas.microsoft.com/office/drawing/2014/main" id="{6AF0D134-AAFB-04FE-DE75-7FF65EC101BF}"/>
                  </a:ext>
                </a:extLst>
              </p:cNvPr>
              <p:cNvSpPr/>
              <p:nvPr/>
            </p:nvSpPr>
            <p:spPr bwMode="gray">
              <a:xfrm>
                <a:off x="255905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70" name="Forme libre : forme 3169">
                <a:extLst>
                  <a:ext uri="{FF2B5EF4-FFF2-40B4-BE49-F238E27FC236}">
                    <a16:creationId xmlns:a16="http://schemas.microsoft.com/office/drawing/2014/main" id="{1E1E32A7-EC5A-54EE-79C6-BA3902A1CFBF}"/>
                  </a:ext>
                </a:extLst>
              </p:cNvPr>
              <p:cNvSpPr/>
              <p:nvPr/>
            </p:nvSpPr>
            <p:spPr bwMode="gray">
              <a:xfrm>
                <a:off x="250952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71" name="Forme libre : forme 3170">
                <a:extLst>
                  <a:ext uri="{FF2B5EF4-FFF2-40B4-BE49-F238E27FC236}">
                    <a16:creationId xmlns:a16="http://schemas.microsoft.com/office/drawing/2014/main" id="{77AD8D9D-47C3-9E3A-065C-D27865CD01E4}"/>
                  </a:ext>
                </a:extLst>
              </p:cNvPr>
              <p:cNvSpPr/>
              <p:nvPr/>
            </p:nvSpPr>
            <p:spPr bwMode="gray">
              <a:xfrm>
                <a:off x="245999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72" name="Forme libre : forme 3171">
                <a:extLst>
                  <a:ext uri="{FF2B5EF4-FFF2-40B4-BE49-F238E27FC236}">
                    <a16:creationId xmlns:a16="http://schemas.microsoft.com/office/drawing/2014/main" id="{A1AB1A9E-C595-BF43-628A-602E5F94DDC4}"/>
                  </a:ext>
                </a:extLst>
              </p:cNvPr>
              <p:cNvSpPr/>
              <p:nvPr/>
            </p:nvSpPr>
            <p:spPr bwMode="gray">
              <a:xfrm>
                <a:off x="241173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73" name="Forme libre : forme 3172">
                <a:extLst>
                  <a:ext uri="{FF2B5EF4-FFF2-40B4-BE49-F238E27FC236}">
                    <a16:creationId xmlns:a16="http://schemas.microsoft.com/office/drawing/2014/main" id="{67CF7CFA-7682-10F4-4994-EB187A781A6E}"/>
                  </a:ext>
                </a:extLst>
              </p:cNvPr>
              <p:cNvSpPr/>
              <p:nvPr/>
            </p:nvSpPr>
            <p:spPr bwMode="gray">
              <a:xfrm>
                <a:off x="236220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74" name="Forme libre : forme 3173">
                <a:extLst>
                  <a:ext uri="{FF2B5EF4-FFF2-40B4-BE49-F238E27FC236}">
                    <a16:creationId xmlns:a16="http://schemas.microsoft.com/office/drawing/2014/main" id="{3BF54655-735E-F758-BFE4-0EB194A7710A}"/>
                  </a:ext>
                </a:extLst>
              </p:cNvPr>
              <p:cNvSpPr/>
              <p:nvPr/>
            </p:nvSpPr>
            <p:spPr bwMode="gray">
              <a:xfrm>
                <a:off x="231394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75" name="Forme libre : forme 3174">
                <a:extLst>
                  <a:ext uri="{FF2B5EF4-FFF2-40B4-BE49-F238E27FC236}">
                    <a16:creationId xmlns:a16="http://schemas.microsoft.com/office/drawing/2014/main" id="{BEA9B3A1-CD08-F118-1972-13CF79DB5940}"/>
                  </a:ext>
                </a:extLst>
              </p:cNvPr>
              <p:cNvSpPr/>
              <p:nvPr/>
            </p:nvSpPr>
            <p:spPr bwMode="gray">
              <a:xfrm>
                <a:off x="226441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76" name="Forme libre : forme 3175">
                <a:extLst>
                  <a:ext uri="{FF2B5EF4-FFF2-40B4-BE49-F238E27FC236}">
                    <a16:creationId xmlns:a16="http://schemas.microsoft.com/office/drawing/2014/main" id="{96507896-FB80-22EF-2B97-1A8F6F61866F}"/>
                  </a:ext>
                </a:extLst>
              </p:cNvPr>
              <p:cNvSpPr/>
              <p:nvPr/>
            </p:nvSpPr>
            <p:spPr bwMode="gray">
              <a:xfrm>
                <a:off x="216662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77" name="Forme libre : forme 3176">
                <a:extLst>
                  <a:ext uri="{FF2B5EF4-FFF2-40B4-BE49-F238E27FC236}">
                    <a16:creationId xmlns:a16="http://schemas.microsoft.com/office/drawing/2014/main" id="{43CDF9F5-74DD-D620-3241-4915D348297A}"/>
                  </a:ext>
                </a:extLst>
              </p:cNvPr>
              <p:cNvSpPr/>
              <p:nvPr/>
            </p:nvSpPr>
            <p:spPr bwMode="gray">
              <a:xfrm>
                <a:off x="211709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78" name="Forme libre : forme 3177">
                <a:extLst>
                  <a:ext uri="{FF2B5EF4-FFF2-40B4-BE49-F238E27FC236}">
                    <a16:creationId xmlns:a16="http://schemas.microsoft.com/office/drawing/2014/main" id="{3F37388D-3770-13B2-FAA6-C43A13C80E74}"/>
                  </a:ext>
                </a:extLst>
              </p:cNvPr>
              <p:cNvSpPr/>
              <p:nvPr/>
            </p:nvSpPr>
            <p:spPr bwMode="gray">
              <a:xfrm>
                <a:off x="206883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79" name="Forme libre : forme 3178">
                <a:extLst>
                  <a:ext uri="{FF2B5EF4-FFF2-40B4-BE49-F238E27FC236}">
                    <a16:creationId xmlns:a16="http://schemas.microsoft.com/office/drawing/2014/main" id="{381B0EBF-018C-4572-45D1-640B581DA9BF}"/>
                  </a:ext>
                </a:extLst>
              </p:cNvPr>
              <p:cNvSpPr/>
              <p:nvPr/>
            </p:nvSpPr>
            <p:spPr bwMode="gray">
              <a:xfrm>
                <a:off x="201930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80" name="Forme libre : forme 3179">
                <a:extLst>
                  <a:ext uri="{FF2B5EF4-FFF2-40B4-BE49-F238E27FC236}">
                    <a16:creationId xmlns:a16="http://schemas.microsoft.com/office/drawing/2014/main" id="{6646B73C-AC2E-DBDD-D415-395817E0C5EE}"/>
                  </a:ext>
                </a:extLst>
              </p:cNvPr>
              <p:cNvSpPr/>
              <p:nvPr/>
            </p:nvSpPr>
            <p:spPr bwMode="gray">
              <a:xfrm>
                <a:off x="196977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81" name="Forme libre : forme 3180">
                <a:extLst>
                  <a:ext uri="{FF2B5EF4-FFF2-40B4-BE49-F238E27FC236}">
                    <a16:creationId xmlns:a16="http://schemas.microsoft.com/office/drawing/2014/main" id="{CF6F861B-1A2E-7CEB-9985-576424E1F5AC}"/>
                  </a:ext>
                </a:extLst>
              </p:cNvPr>
              <p:cNvSpPr/>
              <p:nvPr/>
            </p:nvSpPr>
            <p:spPr bwMode="gray">
              <a:xfrm>
                <a:off x="192151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82" name="Forme libre : forme 3181">
                <a:extLst>
                  <a:ext uri="{FF2B5EF4-FFF2-40B4-BE49-F238E27FC236}">
                    <a16:creationId xmlns:a16="http://schemas.microsoft.com/office/drawing/2014/main" id="{4491A7B2-D270-B922-77FA-31EA775FC3B1}"/>
                  </a:ext>
                </a:extLst>
              </p:cNvPr>
              <p:cNvSpPr/>
              <p:nvPr/>
            </p:nvSpPr>
            <p:spPr bwMode="gray">
              <a:xfrm>
                <a:off x="187198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83" name="Forme libre : forme 3182">
                <a:extLst>
                  <a:ext uri="{FF2B5EF4-FFF2-40B4-BE49-F238E27FC236}">
                    <a16:creationId xmlns:a16="http://schemas.microsoft.com/office/drawing/2014/main" id="{B3B55A1F-F57F-2DF3-B55E-311B1C62787E}"/>
                  </a:ext>
                </a:extLst>
              </p:cNvPr>
              <p:cNvSpPr/>
              <p:nvPr/>
            </p:nvSpPr>
            <p:spPr bwMode="gray">
              <a:xfrm>
                <a:off x="182372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84" name="Forme libre : forme 3183">
                <a:extLst>
                  <a:ext uri="{FF2B5EF4-FFF2-40B4-BE49-F238E27FC236}">
                    <a16:creationId xmlns:a16="http://schemas.microsoft.com/office/drawing/2014/main" id="{4DA7E55D-BD7B-875F-8A1D-A29E80942253}"/>
                  </a:ext>
                </a:extLst>
              </p:cNvPr>
              <p:cNvSpPr/>
              <p:nvPr/>
            </p:nvSpPr>
            <p:spPr bwMode="gray">
              <a:xfrm>
                <a:off x="177419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85" name="Forme libre : forme 3184">
                <a:extLst>
                  <a:ext uri="{FF2B5EF4-FFF2-40B4-BE49-F238E27FC236}">
                    <a16:creationId xmlns:a16="http://schemas.microsoft.com/office/drawing/2014/main" id="{585D86A5-FE64-D6DD-C712-149D42214290}"/>
                  </a:ext>
                </a:extLst>
              </p:cNvPr>
              <p:cNvSpPr/>
              <p:nvPr/>
            </p:nvSpPr>
            <p:spPr bwMode="gray">
              <a:xfrm>
                <a:off x="172593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86" name="Forme libre : forme 3185">
                <a:extLst>
                  <a:ext uri="{FF2B5EF4-FFF2-40B4-BE49-F238E27FC236}">
                    <a16:creationId xmlns:a16="http://schemas.microsoft.com/office/drawing/2014/main" id="{0E6F9447-3004-A347-908B-CE61F9AD16A1}"/>
                  </a:ext>
                </a:extLst>
              </p:cNvPr>
              <p:cNvSpPr/>
              <p:nvPr/>
            </p:nvSpPr>
            <p:spPr bwMode="gray">
              <a:xfrm>
                <a:off x="167640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87" name="Forme libre : forme 3186">
                <a:extLst>
                  <a:ext uri="{FF2B5EF4-FFF2-40B4-BE49-F238E27FC236}">
                    <a16:creationId xmlns:a16="http://schemas.microsoft.com/office/drawing/2014/main" id="{A61135F9-D6EC-75DF-DEE9-A1EC934839A7}"/>
                  </a:ext>
                </a:extLst>
              </p:cNvPr>
              <p:cNvSpPr/>
              <p:nvPr/>
            </p:nvSpPr>
            <p:spPr bwMode="gray">
              <a:xfrm>
                <a:off x="1626870" y="25781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88" name="Forme libre : forme 3187">
                <a:extLst>
                  <a:ext uri="{FF2B5EF4-FFF2-40B4-BE49-F238E27FC236}">
                    <a16:creationId xmlns:a16="http://schemas.microsoft.com/office/drawing/2014/main" id="{47444DD3-3853-47F7-F338-3177C03ADE70}"/>
                  </a:ext>
                </a:extLst>
              </p:cNvPr>
              <p:cNvSpPr/>
              <p:nvPr/>
            </p:nvSpPr>
            <p:spPr bwMode="gray">
              <a:xfrm>
                <a:off x="1578610" y="2578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89" name="Forme libre : forme 3188">
                <a:extLst>
                  <a:ext uri="{FF2B5EF4-FFF2-40B4-BE49-F238E27FC236}">
                    <a16:creationId xmlns:a16="http://schemas.microsoft.com/office/drawing/2014/main" id="{B0158034-1814-EC8D-E0CF-00B761F8141F}"/>
                  </a:ext>
                </a:extLst>
              </p:cNvPr>
              <p:cNvSpPr/>
              <p:nvPr/>
            </p:nvSpPr>
            <p:spPr bwMode="gray">
              <a:xfrm>
                <a:off x="1529080" y="2578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90" name="Forme libre : forme 3189">
                <a:extLst>
                  <a:ext uri="{FF2B5EF4-FFF2-40B4-BE49-F238E27FC236}">
                    <a16:creationId xmlns:a16="http://schemas.microsoft.com/office/drawing/2014/main" id="{49DBBEE4-9E68-0185-3678-1539668066E1}"/>
                  </a:ext>
                </a:extLst>
              </p:cNvPr>
              <p:cNvSpPr/>
              <p:nvPr/>
            </p:nvSpPr>
            <p:spPr bwMode="gray">
              <a:xfrm>
                <a:off x="1480820" y="2578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91" name="Forme libre : forme 3190">
                <a:extLst>
                  <a:ext uri="{FF2B5EF4-FFF2-40B4-BE49-F238E27FC236}">
                    <a16:creationId xmlns:a16="http://schemas.microsoft.com/office/drawing/2014/main" id="{D9DFE387-9EC5-9FE3-8830-F300E0A84BD0}"/>
                  </a:ext>
                </a:extLst>
              </p:cNvPr>
              <p:cNvSpPr/>
              <p:nvPr/>
            </p:nvSpPr>
            <p:spPr bwMode="gray">
              <a:xfrm>
                <a:off x="1431290" y="2578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92" name="Forme libre : forme 3191">
                <a:extLst>
                  <a:ext uri="{FF2B5EF4-FFF2-40B4-BE49-F238E27FC236}">
                    <a16:creationId xmlns:a16="http://schemas.microsoft.com/office/drawing/2014/main" id="{295C3448-ECDD-F9DA-5C35-C557D5E9752C}"/>
                  </a:ext>
                </a:extLst>
              </p:cNvPr>
              <p:cNvSpPr/>
              <p:nvPr/>
            </p:nvSpPr>
            <p:spPr bwMode="gray">
              <a:xfrm>
                <a:off x="1381760" y="2578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93" name="Forme libre : forme 3192">
                <a:extLst>
                  <a:ext uri="{FF2B5EF4-FFF2-40B4-BE49-F238E27FC236}">
                    <a16:creationId xmlns:a16="http://schemas.microsoft.com/office/drawing/2014/main" id="{DFEE5628-77D3-8540-B3B6-7FB3530A401B}"/>
                  </a:ext>
                </a:extLst>
              </p:cNvPr>
              <p:cNvSpPr/>
              <p:nvPr/>
            </p:nvSpPr>
            <p:spPr bwMode="gray">
              <a:xfrm>
                <a:off x="1333500" y="2578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94" name="Forme libre : forme 3193">
                <a:extLst>
                  <a:ext uri="{FF2B5EF4-FFF2-40B4-BE49-F238E27FC236}">
                    <a16:creationId xmlns:a16="http://schemas.microsoft.com/office/drawing/2014/main" id="{A2CC38D5-468E-8C48-79E3-E8D96825B951}"/>
                  </a:ext>
                </a:extLst>
              </p:cNvPr>
              <p:cNvSpPr/>
              <p:nvPr/>
            </p:nvSpPr>
            <p:spPr bwMode="gray">
              <a:xfrm>
                <a:off x="1283970" y="2578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95" name="Forme libre : forme 3194">
                <a:extLst>
                  <a:ext uri="{FF2B5EF4-FFF2-40B4-BE49-F238E27FC236}">
                    <a16:creationId xmlns:a16="http://schemas.microsoft.com/office/drawing/2014/main" id="{287D40C5-CC13-741F-D40B-693EC4327B43}"/>
                  </a:ext>
                </a:extLst>
              </p:cNvPr>
              <p:cNvSpPr/>
              <p:nvPr/>
            </p:nvSpPr>
            <p:spPr bwMode="gray">
              <a:xfrm>
                <a:off x="1235710" y="2578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96" name="Forme libre : forme 3195">
                <a:extLst>
                  <a:ext uri="{FF2B5EF4-FFF2-40B4-BE49-F238E27FC236}">
                    <a16:creationId xmlns:a16="http://schemas.microsoft.com/office/drawing/2014/main" id="{2D95D750-7456-AC3C-C104-5F8F2FE32E79}"/>
                  </a:ext>
                </a:extLst>
              </p:cNvPr>
              <p:cNvSpPr/>
              <p:nvPr/>
            </p:nvSpPr>
            <p:spPr bwMode="gray">
              <a:xfrm>
                <a:off x="1186180" y="2578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97" name="Forme libre : forme 3196">
                <a:extLst>
                  <a:ext uri="{FF2B5EF4-FFF2-40B4-BE49-F238E27FC236}">
                    <a16:creationId xmlns:a16="http://schemas.microsoft.com/office/drawing/2014/main" id="{DC2E3DD0-FF6D-C763-6888-FD32D52488E4}"/>
                  </a:ext>
                </a:extLst>
              </p:cNvPr>
              <p:cNvSpPr/>
              <p:nvPr/>
            </p:nvSpPr>
            <p:spPr bwMode="gray">
              <a:xfrm>
                <a:off x="598169" y="25781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98" name="Forme libre : forme 3197">
                <a:extLst>
                  <a:ext uri="{FF2B5EF4-FFF2-40B4-BE49-F238E27FC236}">
                    <a16:creationId xmlns:a16="http://schemas.microsoft.com/office/drawing/2014/main" id="{BC9183E4-BC00-C3F8-B69D-0E4AE5785C01}"/>
                  </a:ext>
                </a:extLst>
              </p:cNvPr>
              <p:cNvSpPr/>
              <p:nvPr/>
            </p:nvSpPr>
            <p:spPr bwMode="gray">
              <a:xfrm>
                <a:off x="7165339" y="25285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99" name="Forme libre : forme 3198">
                <a:extLst>
                  <a:ext uri="{FF2B5EF4-FFF2-40B4-BE49-F238E27FC236}">
                    <a16:creationId xmlns:a16="http://schemas.microsoft.com/office/drawing/2014/main" id="{D77AADB8-3400-7DFD-895C-BA44F677A6D8}"/>
                  </a:ext>
                </a:extLst>
              </p:cNvPr>
              <p:cNvSpPr/>
              <p:nvPr/>
            </p:nvSpPr>
            <p:spPr bwMode="gray">
              <a:xfrm>
                <a:off x="7117080" y="25285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00" name="Forme libre : forme 3199">
                <a:extLst>
                  <a:ext uri="{FF2B5EF4-FFF2-40B4-BE49-F238E27FC236}">
                    <a16:creationId xmlns:a16="http://schemas.microsoft.com/office/drawing/2014/main" id="{FD9AD534-D69C-DA80-C15A-1FC453C1B5A8}"/>
                  </a:ext>
                </a:extLst>
              </p:cNvPr>
              <p:cNvSpPr/>
              <p:nvPr/>
            </p:nvSpPr>
            <p:spPr bwMode="gray">
              <a:xfrm>
                <a:off x="7067550" y="25285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01" name="Forme libre : forme 3200">
                <a:extLst>
                  <a:ext uri="{FF2B5EF4-FFF2-40B4-BE49-F238E27FC236}">
                    <a16:creationId xmlns:a16="http://schemas.microsoft.com/office/drawing/2014/main" id="{FA6A5C09-E7CF-D02A-3120-7472C8A5CD78}"/>
                  </a:ext>
                </a:extLst>
              </p:cNvPr>
              <p:cNvSpPr/>
              <p:nvPr/>
            </p:nvSpPr>
            <p:spPr bwMode="gray">
              <a:xfrm>
                <a:off x="7019289" y="25285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02" name="Forme libre : forme 3201">
                <a:extLst>
                  <a:ext uri="{FF2B5EF4-FFF2-40B4-BE49-F238E27FC236}">
                    <a16:creationId xmlns:a16="http://schemas.microsoft.com/office/drawing/2014/main" id="{14604BF1-2993-FE95-36A1-00328D9DB59C}"/>
                  </a:ext>
                </a:extLst>
              </p:cNvPr>
              <p:cNvSpPr/>
              <p:nvPr/>
            </p:nvSpPr>
            <p:spPr bwMode="gray">
              <a:xfrm>
                <a:off x="6675119" y="25285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03" name="Forme libre : forme 3202">
                <a:extLst>
                  <a:ext uri="{FF2B5EF4-FFF2-40B4-BE49-F238E27FC236}">
                    <a16:creationId xmlns:a16="http://schemas.microsoft.com/office/drawing/2014/main" id="{BDA08B0D-0C73-BDCA-840D-2211136F8F45}"/>
                  </a:ext>
                </a:extLst>
              </p:cNvPr>
              <p:cNvSpPr/>
              <p:nvPr/>
            </p:nvSpPr>
            <p:spPr bwMode="gray">
              <a:xfrm>
                <a:off x="6626859" y="25285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04" name="Forme libre : forme 3203">
                <a:extLst>
                  <a:ext uri="{FF2B5EF4-FFF2-40B4-BE49-F238E27FC236}">
                    <a16:creationId xmlns:a16="http://schemas.microsoft.com/office/drawing/2014/main" id="{B279DF80-0B6E-1AA7-1A1B-49ED35BA5C33}"/>
                  </a:ext>
                </a:extLst>
              </p:cNvPr>
              <p:cNvSpPr/>
              <p:nvPr/>
            </p:nvSpPr>
            <p:spPr bwMode="gray">
              <a:xfrm>
                <a:off x="6577330" y="25285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05" name="Forme libre : forme 3204">
                <a:extLst>
                  <a:ext uri="{FF2B5EF4-FFF2-40B4-BE49-F238E27FC236}">
                    <a16:creationId xmlns:a16="http://schemas.microsoft.com/office/drawing/2014/main" id="{A9ABE67B-0663-821E-19B0-A5C71CFC4CA8}"/>
                  </a:ext>
                </a:extLst>
              </p:cNvPr>
              <p:cNvSpPr/>
              <p:nvPr/>
            </p:nvSpPr>
            <p:spPr bwMode="gray">
              <a:xfrm>
                <a:off x="6529069" y="25285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06" name="Forme libre : forme 3205">
                <a:extLst>
                  <a:ext uri="{FF2B5EF4-FFF2-40B4-BE49-F238E27FC236}">
                    <a16:creationId xmlns:a16="http://schemas.microsoft.com/office/drawing/2014/main" id="{28300144-E4F5-E36E-5317-BE2368AEEC68}"/>
                  </a:ext>
                </a:extLst>
              </p:cNvPr>
              <p:cNvSpPr/>
              <p:nvPr/>
            </p:nvSpPr>
            <p:spPr bwMode="gray">
              <a:xfrm>
                <a:off x="6479540" y="25285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07" name="Forme libre : forme 3206">
                <a:extLst>
                  <a:ext uri="{FF2B5EF4-FFF2-40B4-BE49-F238E27FC236}">
                    <a16:creationId xmlns:a16="http://schemas.microsoft.com/office/drawing/2014/main" id="{D59F800E-4BBB-BDA0-B66A-DAE3A1906166}"/>
                  </a:ext>
                </a:extLst>
              </p:cNvPr>
              <p:cNvSpPr/>
              <p:nvPr/>
            </p:nvSpPr>
            <p:spPr bwMode="gray">
              <a:xfrm>
                <a:off x="643001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08" name="Forme libre : forme 3207">
                <a:extLst>
                  <a:ext uri="{FF2B5EF4-FFF2-40B4-BE49-F238E27FC236}">
                    <a16:creationId xmlns:a16="http://schemas.microsoft.com/office/drawing/2014/main" id="{3017CDA4-0C1E-89FC-928A-9241BCADBBD5}"/>
                  </a:ext>
                </a:extLst>
              </p:cNvPr>
              <p:cNvSpPr/>
              <p:nvPr/>
            </p:nvSpPr>
            <p:spPr bwMode="gray">
              <a:xfrm>
                <a:off x="638175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09" name="Forme libre : forme 3208">
                <a:extLst>
                  <a:ext uri="{FF2B5EF4-FFF2-40B4-BE49-F238E27FC236}">
                    <a16:creationId xmlns:a16="http://schemas.microsoft.com/office/drawing/2014/main" id="{411F8E1A-86E2-29F1-5222-8274CC396D96}"/>
                  </a:ext>
                </a:extLst>
              </p:cNvPr>
              <p:cNvSpPr/>
              <p:nvPr/>
            </p:nvSpPr>
            <p:spPr bwMode="gray">
              <a:xfrm>
                <a:off x="633222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10" name="Forme libre : forme 3209">
                <a:extLst>
                  <a:ext uri="{FF2B5EF4-FFF2-40B4-BE49-F238E27FC236}">
                    <a16:creationId xmlns:a16="http://schemas.microsoft.com/office/drawing/2014/main" id="{E8FDFE84-91C9-5229-43D1-A00A5838976F}"/>
                  </a:ext>
                </a:extLst>
              </p:cNvPr>
              <p:cNvSpPr/>
              <p:nvPr/>
            </p:nvSpPr>
            <p:spPr bwMode="gray">
              <a:xfrm>
                <a:off x="628396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11" name="Forme libre : forme 3210">
                <a:extLst>
                  <a:ext uri="{FF2B5EF4-FFF2-40B4-BE49-F238E27FC236}">
                    <a16:creationId xmlns:a16="http://schemas.microsoft.com/office/drawing/2014/main" id="{6D2E2B1E-6C17-9246-6F5E-03C55D972F08}"/>
                  </a:ext>
                </a:extLst>
              </p:cNvPr>
              <p:cNvSpPr/>
              <p:nvPr/>
            </p:nvSpPr>
            <p:spPr bwMode="gray">
              <a:xfrm>
                <a:off x="623443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12" name="Forme libre : forme 3211">
                <a:extLst>
                  <a:ext uri="{FF2B5EF4-FFF2-40B4-BE49-F238E27FC236}">
                    <a16:creationId xmlns:a16="http://schemas.microsoft.com/office/drawing/2014/main" id="{25D09BAB-ADA4-3389-DEB8-9C1BF22F1EC4}"/>
                  </a:ext>
                </a:extLst>
              </p:cNvPr>
              <p:cNvSpPr/>
              <p:nvPr/>
            </p:nvSpPr>
            <p:spPr bwMode="gray">
              <a:xfrm>
                <a:off x="618490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13" name="Forme libre : forme 3212">
                <a:extLst>
                  <a:ext uri="{FF2B5EF4-FFF2-40B4-BE49-F238E27FC236}">
                    <a16:creationId xmlns:a16="http://schemas.microsoft.com/office/drawing/2014/main" id="{C7D02945-EB15-D481-6E41-07CCCAB7BEC5}"/>
                  </a:ext>
                </a:extLst>
              </p:cNvPr>
              <p:cNvSpPr/>
              <p:nvPr/>
            </p:nvSpPr>
            <p:spPr bwMode="gray">
              <a:xfrm>
                <a:off x="613664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14" name="Forme libre : forme 3213">
                <a:extLst>
                  <a:ext uri="{FF2B5EF4-FFF2-40B4-BE49-F238E27FC236}">
                    <a16:creationId xmlns:a16="http://schemas.microsoft.com/office/drawing/2014/main" id="{1337FFB5-C3D0-7A4B-E2C8-5891CB39B250}"/>
                  </a:ext>
                </a:extLst>
              </p:cNvPr>
              <p:cNvSpPr/>
              <p:nvPr/>
            </p:nvSpPr>
            <p:spPr bwMode="gray">
              <a:xfrm>
                <a:off x="608711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15" name="Forme libre : forme 3214">
                <a:extLst>
                  <a:ext uri="{FF2B5EF4-FFF2-40B4-BE49-F238E27FC236}">
                    <a16:creationId xmlns:a16="http://schemas.microsoft.com/office/drawing/2014/main" id="{8D615BC1-E9BB-3EEA-7799-137FB5ACA45B}"/>
                  </a:ext>
                </a:extLst>
              </p:cNvPr>
              <p:cNvSpPr/>
              <p:nvPr/>
            </p:nvSpPr>
            <p:spPr bwMode="gray">
              <a:xfrm>
                <a:off x="603885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16" name="Forme libre : forme 3215">
                <a:extLst>
                  <a:ext uri="{FF2B5EF4-FFF2-40B4-BE49-F238E27FC236}">
                    <a16:creationId xmlns:a16="http://schemas.microsoft.com/office/drawing/2014/main" id="{3A64291F-9A1D-20A1-1C61-B0E89D83029A}"/>
                  </a:ext>
                </a:extLst>
              </p:cNvPr>
              <p:cNvSpPr/>
              <p:nvPr/>
            </p:nvSpPr>
            <p:spPr bwMode="gray">
              <a:xfrm>
                <a:off x="598932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17" name="Forme libre : forme 3216">
                <a:extLst>
                  <a:ext uri="{FF2B5EF4-FFF2-40B4-BE49-F238E27FC236}">
                    <a16:creationId xmlns:a16="http://schemas.microsoft.com/office/drawing/2014/main" id="{3D424CA9-31B9-3C15-BF10-3F0E1D8D2BB0}"/>
                  </a:ext>
                </a:extLst>
              </p:cNvPr>
              <p:cNvSpPr/>
              <p:nvPr/>
            </p:nvSpPr>
            <p:spPr bwMode="gray">
              <a:xfrm>
                <a:off x="594106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18" name="Forme libre : forme 3217">
                <a:extLst>
                  <a:ext uri="{FF2B5EF4-FFF2-40B4-BE49-F238E27FC236}">
                    <a16:creationId xmlns:a16="http://schemas.microsoft.com/office/drawing/2014/main" id="{2D5CB6E6-0349-AB25-3216-F503ECDAC3B6}"/>
                  </a:ext>
                </a:extLst>
              </p:cNvPr>
              <p:cNvSpPr/>
              <p:nvPr/>
            </p:nvSpPr>
            <p:spPr bwMode="gray">
              <a:xfrm>
                <a:off x="589153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19" name="Forme libre : forme 3218">
                <a:extLst>
                  <a:ext uri="{FF2B5EF4-FFF2-40B4-BE49-F238E27FC236}">
                    <a16:creationId xmlns:a16="http://schemas.microsoft.com/office/drawing/2014/main" id="{3A578CBF-8B74-A084-A12C-0FFDA9D981DC}"/>
                  </a:ext>
                </a:extLst>
              </p:cNvPr>
              <p:cNvSpPr/>
              <p:nvPr/>
            </p:nvSpPr>
            <p:spPr bwMode="gray">
              <a:xfrm>
                <a:off x="584200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20" name="Forme libre : forme 3219">
                <a:extLst>
                  <a:ext uri="{FF2B5EF4-FFF2-40B4-BE49-F238E27FC236}">
                    <a16:creationId xmlns:a16="http://schemas.microsoft.com/office/drawing/2014/main" id="{C8A678AE-45D6-9AC5-FD2D-629322418E4A}"/>
                  </a:ext>
                </a:extLst>
              </p:cNvPr>
              <p:cNvSpPr/>
              <p:nvPr/>
            </p:nvSpPr>
            <p:spPr bwMode="gray">
              <a:xfrm>
                <a:off x="579374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21" name="Forme libre : forme 3220">
                <a:extLst>
                  <a:ext uri="{FF2B5EF4-FFF2-40B4-BE49-F238E27FC236}">
                    <a16:creationId xmlns:a16="http://schemas.microsoft.com/office/drawing/2014/main" id="{2F47417D-2A2F-DA5D-B03A-E4B861DF00E6}"/>
                  </a:ext>
                </a:extLst>
              </p:cNvPr>
              <p:cNvSpPr/>
              <p:nvPr/>
            </p:nvSpPr>
            <p:spPr bwMode="gray">
              <a:xfrm>
                <a:off x="574421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22" name="Forme libre : forme 3221">
                <a:extLst>
                  <a:ext uri="{FF2B5EF4-FFF2-40B4-BE49-F238E27FC236}">
                    <a16:creationId xmlns:a16="http://schemas.microsoft.com/office/drawing/2014/main" id="{F319637C-5CC9-BCA9-EE35-E96C7B1CDBAE}"/>
                  </a:ext>
                </a:extLst>
              </p:cNvPr>
              <p:cNvSpPr/>
              <p:nvPr/>
            </p:nvSpPr>
            <p:spPr bwMode="gray">
              <a:xfrm>
                <a:off x="569595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23" name="Forme libre : forme 3222">
                <a:extLst>
                  <a:ext uri="{FF2B5EF4-FFF2-40B4-BE49-F238E27FC236}">
                    <a16:creationId xmlns:a16="http://schemas.microsoft.com/office/drawing/2014/main" id="{E67986DA-ED73-1873-A355-32CBE423681F}"/>
                  </a:ext>
                </a:extLst>
              </p:cNvPr>
              <p:cNvSpPr/>
              <p:nvPr/>
            </p:nvSpPr>
            <p:spPr bwMode="gray">
              <a:xfrm>
                <a:off x="564642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24" name="Forme libre : forme 3223">
                <a:extLst>
                  <a:ext uri="{FF2B5EF4-FFF2-40B4-BE49-F238E27FC236}">
                    <a16:creationId xmlns:a16="http://schemas.microsoft.com/office/drawing/2014/main" id="{0871B7F2-217C-3BE1-9855-2C6E234F1AAE}"/>
                  </a:ext>
                </a:extLst>
              </p:cNvPr>
              <p:cNvSpPr/>
              <p:nvPr/>
            </p:nvSpPr>
            <p:spPr bwMode="gray">
              <a:xfrm>
                <a:off x="559689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25" name="Forme libre : forme 3224">
                <a:extLst>
                  <a:ext uri="{FF2B5EF4-FFF2-40B4-BE49-F238E27FC236}">
                    <a16:creationId xmlns:a16="http://schemas.microsoft.com/office/drawing/2014/main" id="{C9CF4CD9-81C6-7B17-2192-9A7D6386EF6D}"/>
                  </a:ext>
                </a:extLst>
              </p:cNvPr>
              <p:cNvSpPr/>
              <p:nvPr/>
            </p:nvSpPr>
            <p:spPr bwMode="gray">
              <a:xfrm>
                <a:off x="554863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26" name="Forme libre : forme 3225">
                <a:extLst>
                  <a:ext uri="{FF2B5EF4-FFF2-40B4-BE49-F238E27FC236}">
                    <a16:creationId xmlns:a16="http://schemas.microsoft.com/office/drawing/2014/main" id="{57662CFC-0547-C104-D2A3-7331CD590A8E}"/>
                  </a:ext>
                </a:extLst>
              </p:cNvPr>
              <p:cNvSpPr/>
              <p:nvPr/>
            </p:nvSpPr>
            <p:spPr bwMode="gray">
              <a:xfrm>
                <a:off x="549910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27" name="Forme libre : forme 3226">
                <a:extLst>
                  <a:ext uri="{FF2B5EF4-FFF2-40B4-BE49-F238E27FC236}">
                    <a16:creationId xmlns:a16="http://schemas.microsoft.com/office/drawing/2014/main" id="{1DCDE328-C881-C80E-E702-6C267AF9C365}"/>
                  </a:ext>
                </a:extLst>
              </p:cNvPr>
              <p:cNvSpPr/>
              <p:nvPr/>
            </p:nvSpPr>
            <p:spPr bwMode="gray">
              <a:xfrm>
                <a:off x="545084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28" name="Forme libre : forme 3227">
                <a:extLst>
                  <a:ext uri="{FF2B5EF4-FFF2-40B4-BE49-F238E27FC236}">
                    <a16:creationId xmlns:a16="http://schemas.microsoft.com/office/drawing/2014/main" id="{C1EB8867-56A5-346A-086D-7D8FA7B65486}"/>
                  </a:ext>
                </a:extLst>
              </p:cNvPr>
              <p:cNvSpPr/>
              <p:nvPr/>
            </p:nvSpPr>
            <p:spPr bwMode="gray">
              <a:xfrm>
                <a:off x="540131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29" name="Forme libre : forme 3228">
                <a:extLst>
                  <a:ext uri="{FF2B5EF4-FFF2-40B4-BE49-F238E27FC236}">
                    <a16:creationId xmlns:a16="http://schemas.microsoft.com/office/drawing/2014/main" id="{D2879471-7113-C6B7-487E-B1BB6D7EEE40}"/>
                  </a:ext>
                </a:extLst>
              </p:cNvPr>
              <p:cNvSpPr/>
              <p:nvPr/>
            </p:nvSpPr>
            <p:spPr bwMode="gray">
              <a:xfrm>
                <a:off x="535178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30" name="Forme libre : forme 3229">
                <a:extLst>
                  <a:ext uri="{FF2B5EF4-FFF2-40B4-BE49-F238E27FC236}">
                    <a16:creationId xmlns:a16="http://schemas.microsoft.com/office/drawing/2014/main" id="{BF36BC27-E1E4-88EB-6F46-390774B86F42}"/>
                  </a:ext>
                </a:extLst>
              </p:cNvPr>
              <p:cNvSpPr/>
              <p:nvPr/>
            </p:nvSpPr>
            <p:spPr bwMode="gray">
              <a:xfrm>
                <a:off x="530352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31" name="Forme libre : forme 3230">
                <a:extLst>
                  <a:ext uri="{FF2B5EF4-FFF2-40B4-BE49-F238E27FC236}">
                    <a16:creationId xmlns:a16="http://schemas.microsoft.com/office/drawing/2014/main" id="{E1BF5744-9292-DDEB-564F-23C71522ED9B}"/>
                  </a:ext>
                </a:extLst>
              </p:cNvPr>
              <p:cNvSpPr/>
              <p:nvPr/>
            </p:nvSpPr>
            <p:spPr bwMode="gray">
              <a:xfrm>
                <a:off x="525399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32" name="Forme libre : forme 3231">
                <a:extLst>
                  <a:ext uri="{FF2B5EF4-FFF2-40B4-BE49-F238E27FC236}">
                    <a16:creationId xmlns:a16="http://schemas.microsoft.com/office/drawing/2014/main" id="{9B747A54-8EF5-76D0-5762-10D964502318}"/>
                  </a:ext>
                </a:extLst>
              </p:cNvPr>
              <p:cNvSpPr/>
              <p:nvPr/>
            </p:nvSpPr>
            <p:spPr bwMode="gray">
              <a:xfrm>
                <a:off x="520573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33" name="Forme libre : forme 3232">
                <a:extLst>
                  <a:ext uri="{FF2B5EF4-FFF2-40B4-BE49-F238E27FC236}">
                    <a16:creationId xmlns:a16="http://schemas.microsoft.com/office/drawing/2014/main" id="{29F249E6-61C9-0677-D454-1F758C5AD0D7}"/>
                  </a:ext>
                </a:extLst>
              </p:cNvPr>
              <p:cNvSpPr/>
              <p:nvPr/>
            </p:nvSpPr>
            <p:spPr bwMode="gray">
              <a:xfrm>
                <a:off x="515620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34" name="Forme libre : forme 3233">
                <a:extLst>
                  <a:ext uri="{FF2B5EF4-FFF2-40B4-BE49-F238E27FC236}">
                    <a16:creationId xmlns:a16="http://schemas.microsoft.com/office/drawing/2014/main" id="{64C9A3D0-5DB2-E3B5-A950-607F67320FE4}"/>
                  </a:ext>
                </a:extLst>
              </p:cNvPr>
              <p:cNvSpPr/>
              <p:nvPr/>
            </p:nvSpPr>
            <p:spPr bwMode="gray">
              <a:xfrm>
                <a:off x="510667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35" name="Forme libre : forme 3234">
                <a:extLst>
                  <a:ext uri="{FF2B5EF4-FFF2-40B4-BE49-F238E27FC236}">
                    <a16:creationId xmlns:a16="http://schemas.microsoft.com/office/drawing/2014/main" id="{AA54468A-F4A2-8A41-9198-F105F2EC39E3}"/>
                  </a:ext>
                </a:extLst>
              </p:cNvPr>
              <p:cNvSpPr/>
              <p:nvPr/>
            </p:nvSpPr>
            <p:spPr bwMode="gray">
              <a:xfrm>
                <a:off x="505841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36" name="Forme libre : forme 3235">
                <a:extLst>
                  <a:ext uri="{FF2B5EF4-FFF2-40B4-BE49-F238E27FC236}">
                    <a16:creationId xmlns:a16="http://schemas.microsoft.com/office/drawing/2014/main" id="{BB8B947F-2252-8844-81F1-8F0E0A104695}"/>
                  </a:ext>
                </a:extLst>
              </p:cNvPr>
              <p:cNvSpPr/>
              <p:nvPr/>
            </p:nvSpPr>
            <p:spPr bwMode="gray">
              <a:xfrm>
                <a:off x="500888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37" name="Forme libre : forme 3236">
                <a:extLst>
                  <a:ext uri="{FF2B5EF4-FFF2-40B4-BE49-F238E27FC236}">
                    <a16:creationId xmlns:a16="http://schemas.microsoft.com/office/drawing/2014/main" id="{6BF9F470-419C-A5E6-127C-8FF60B8269F5}"/>
                  </a:ext>
                </a:extLst>
              </p:cNvPr>
              <p:cNvSpPr/>
              <p:nvPr/>
            </p:nvSpPr>
            <p:spPr bwMode="gray">
              <a:xfrm>
                <a:off x="496062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38" name="Forme libre : forme 3237">
                <a:extLst>
                  <a:ext uri="{FF2B5EF4-FFF2-40B4-BE49-F238E27FC236}">
                    <a16:creationId xmlns:a16="http://schemas.microsoft.com/office/drawing/2014/main" id="{218682DC-AD0C-E4BB-646B-FFAEA7D2366C}"/>
                  </a:ext>
                </a:extLst>
              </p:cNvPr>
              <p:cNvSpPr/>
              <p:nvPr/>
            </p:nvSpPr>
            <p:spPr bwMode="gray">
              <a:xfrm>
                <a:off x="491109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39" name="Forme libre : forme 3238">
                <a:extLst>
                  <a:ext uri="{FF2B5EF4-FFF2-40B4-BE49-F238E27FC236}">
                    <a16:creationId xmlns:a16="http://schemas.microsoft.com/office/drawing/2014/main" id="{A35A1948-87DB-F101-1BBF-8DD72EC9339B}"/>
                  </a:ext>
                </a:extLst>
              </p:cNvPr>
              <p:cNvSpPr/>
              <p:nvPr/>
            </p:nvSpPr>
            <p:spPr bwMode="gray">
              <a:xfrm>
                <a:off x="486156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40" name="Forme libre : forme 3239">
                <a:extLst>
                  <a:ext uri="{FF2B5EF4-FFF2-40B4-BE49-F238E27FC236}">
                    <a16:creationId xmlns:a16="http://schemas.microsoft.com/office/drawing/2014/main" id="{6EEAA3B3-0ACB-334E-2440-B29781A752B2}"/>
                  </a:ext>
                </a:extLst>
              </p:cNvPr>
              <p:cNvSpPr/>
              <p:nvPr/>
            </p:nvSpPr>
            <p:spPr bwMode="gray">
              <a:xfrm>
                <a:off x="481330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41" name="Forme libre : forme 3240">
                <a:extLst>
                  <a:ext uri="{FF2B5EF4-FFF2-40B4-BE49-F238E27FC236}">
                    <a16:creationId xmlns:a16="http://schemas.microsoft.com/office/drawing/2014/main" id="{7674BF10-A6C4-1EEA-6044-1954BADAA4B1}"/>
                  </a:ext>
                </a:extLst>
              </p:cNvPr>
              <p:cNvSpPr/>
              <p:nvPr/>
            </p:nvSpPr>
            <p:spPr bwMode="gray">
              <a:xfrm>
                <a:off x="476377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42" name="Forme libre : forme 3241">
                <a:extLst>
                  <a:ext uri="{FF2B5EF4-FFF2-40B4-BE49-F238E27FC236}">
                    <a16:creationId xmlns:a16="http://schemas.microsoft.com/office/drawing/2014/main" id="{C1EC3CEC-542A-FDBC-A47E-C2F271CDB2EC}"/>
                  </a:ext>
                </a:extLst>
              </p:cNvPr>
              <p:cNvSpPr/>
              <p:nvPr/>
            </p:nvSpPr>
            <p:spPr bwMode="gray">
              <a:xfrm>
                <a:off x="471551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43" name="Forme libre : forme 3242">
                <a:extLst>
                  <a:ext uri="{FF2B5EF4-FFF2-40B4-BE49-F238E27FC236}">
                    <a16:creationId xmlns:a16="http://schemas.microsoft.com/office/drawing/2014/main" id="{1C8FE3DC-9857-1C0B-FA5B-DF7747CF8E1B}"/>
                  </a:ext>
                </a:extLst>
              </p:cNvPr>
              <p:cNvSpPr/>
              <p:nvPr/>
            </p:nvSpPr>
            <p:spPr bwMode="gray">
              <a:xfrm>
                <a:off x="466598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44" name="Forme libre : forme 3243">
                <a:extLst>
                  <a:ext uri="{FF2B5EF4-FFF2-40B4-BE49-F238E27FC236}">
                    <a16:creationId xmlns:a16="http://schemas.microsoft.com/office/drawing/2014/main" id="{995A2918-324F-AC8A-0BD5-5DF0F692188E}"/>
                  </a:ext>
                </a:extLst>
              </p:cNvPr>
              <p:cNvSpPr/>
              <p:nvPr/>
            </p:nvSpPr>
            <p:spPr bwMode="gray">
              <a:xfrm>
                <a:off x="461772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45" name="Forme libre : forme 3244">
                <a:extLst>
                  <a:ext uri="{FF2B5EF4-FFF2-40B4-BE49-F238E27FC236}">
                    <a16:creationId xmlns:a16="http://schemas.microsoft.com/office/drawing/2014/main" id="{98CBAA18-23AF-54A5-9250-9E1602E3C0CC}"/>
                  </a:ext>
                </a:extLst>
              </p:cNvPr>
              <p:cNvSpPr/>
              <p:nvPr/>
            </p:nvSpPr>
            <p:spPr bwMode="gray">
              <a:xfrm>
                <a:off x="456819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46" name="Forme libre : forme 3245">
                <a:extLst>
                  <a:ext uri="{FF2B5EF4-FFF2-40B4-BE49-F238E27FC236}">
                    <a16:creationId xmlns:a16="http://schemas.microsoft.com/office/drawing/2014/main" id="{FF0841AC-0431-C7BC-7E2B-7ACFF4B6E253}"/>
                  </a:ext>
                </a:extLst>
              </p:cNvPr>
              <p:cNvSpPr/>
              <p:nvPr/>
            </p:nvSpPr>
            <p:spPr bwMode="gray">
              <a:xfrm>
                <a:off x="451866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47" name="Forme libre : forme 3246">
                <a:extLst>
                  <a:ext uri="{FF2B5EF4-FFF2-40B4-BE49-F238E27FC236}">
                    <a16:creationId xmlns:a16="http://schemas.microsoft.com/office/drawing/2014/main" id="{F30B21DD-0519-C5A6-1339-38D65D491C5A}"/>
                  </a:ext>
                </a:extLst>
              </p:cNvPr>
              <p:cNvSpPr/>
              <p:nvPr/>
            </p:nvSpPr>
            <p:spPr bwMode="gray">
              <a:xfrm>
                <a:off x="447040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48" name="Forme libre : forme 3247">
                <a:extLst>
                  <a:ext uri="{FF2B5EF4-FFF2-40B4-BE49-F238E27FC236}">
                    <a16:creationId xmlns:a16="http://schemas.microsoft.com/office/drawing/2014/main" id="{ACC421E1-EFD3-A242-0A29-580D0D7FE7AD}"/>
                  </a:ext>
                </a:extLst>
              </p:cNvPr>
              <p:cNvSpPr/>
              <p:nvPr/>
            </p:nvSpPr>
            <p:spPr bwMode="gray">
              <a:xfrm>
                <a:off x="442087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49" name="Forme libre : forme 3248">
                <a:extLst>
                  <a:ext uri="{FF2B5EF4-FFF2-40B4-BE49-F238E27FC236}">
                    <a16:creationId xmlns:a16="http://schemas.microsoft.com/office/drawing/2014/main" id="{04702BB1-673A-D6D1-4D5F-A43E2CD01010}"/>
                  </a:ext>
                </a:extLst>
              </p:cNvPr>
              <p:cNvSpPr/>
              <p:nvPr/>
            </p:nvSpPr>
            <p:spPr bwMode="gray">
              <a:xfrm>
                <a:off x="437261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50" name="Forme libre : forme 3249">
                <a:extLst>
                  <a:ext uri="{FF2B5EF4-FFF2-40B4-BE49-F238E27FC236}">
                    <a16:creationId xmlns:a16="http://schemas.microsoft.com/office/drawing/2014/main" id="{2400E8EA-3A86-E5DB-438B-0DAC02FA4471}"/>
                  </a:ext>
                </a:extLst>
              </p:cNvPr>
              <p:cNvSpPr/>
              <p:nvPr/>
            </p:nvSpPr>
            <p:spPr bwMode="gray">
              <a:xfrm>
                <a:off x="432308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51" name="Forme libre : forme 3250">
                <a:extLst>
                  <a:ext uri="{FF2B5EF4-FFF2-40B4-BE49-F238E27FC236}">
                    <a16:creationId xmlns:a16="http://schemas.microsoft.com/office/drawing/2014/main" id="{90C912A0-6F75-97A4-0420-9CD18903EB74}"/>
                  </a:ext>
                </a:extLst>
              </p:cNvPr>
              <p:cNvSpPr/>
              <p:nvPr/>
            </p:nvSpPr>
            <p:spPr bwMode="gray">
              <a:xfrm>
                <a:off x="417576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52" name="Forme libre : forme 3251">
                <a:extLst>
                  <a:ext uri="{FF2B5EF4-FFF2-40B4-BE49-F238E27FC236}">
                    <a16:creationId xmlns:a16="http://schemas.microsoft.com/office/drawing/2014/main" id="{70BB3DA0-C855-6A38-4E17-574B9D24ED41}"/>
                  </a:ext>
                </a:extLst>
              </p:cNvPr>
              <p:cNvSpPr/>
              <p:nvPr/>
            </p:nvSpPr>
            <p:spPr bwMode="gray">
              <a:xfrm>
                <a:off x="412750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53" name="Forme libre : forme 3252">
                <a:extLst>
                  <a:ext uri="{FF2B5EF4-FFF2-40B4-BE49-F238E27FC236}">
                    <a16:creationId xmlns:a16="http://schemas.microsoft.com/office/drawing/2014/main" id="{A5934E3D-CCB5-55E6-A29D-A0F55DDA38EB}"/>
                  </a:ext>
                </a:extLst>
              </p:cNvPr>
              <p:cNvSpPr/>
              <p:nvPr/>
            </p:nvSpPr>
            <p:spPr bwMode="gray">
              <a:xfrm>
                <a:off x="407797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54" name="Forme libre : forme 3253">
                <a:extLst>
                  <a:ext uri="{FF2B5EF4-FFF2-40B4-BE49-F238E27FC236}">
                    <a16:creationId xmlns:a16="http://schemas.microsoft.com/office/drawing/2014/main" id="{DD1000F1-011E-5DD0-2BBB-6DFDA60A1A14}"/>
                  </a:ext>
                </a:extLst>
              </p:cNvPr>
              <p:cNvSpPr/>
              <p:nvPr/>
            </p:nvSpPr>
            <p:spPr bwMode="gray">
              <a:xfrm>
                <a:off x="378333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55" name="Forme libre : forme 3254">
                <a:extLst>
                  <a:ext uri="{FF2B5EF4-FFF2-40B4-BE49-F238E27FC236}">
                    <a16:creationId xmlns:a16="http://schemas.microsoft.com/office/drawing/2014/main" id="{35198593-FB99-F6E3-DE27-E4CFF3DA6225}"/>
                  </a:ext>
                </a:extLst>
              </p:cNvPr>
              <p:cNvSpPr/>
              <p:nvPr/>
            </p:nvSpPr>
            <p:spPr bwMode="gray">
              <a:xfrm>
                <a:off x="373507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56" name="Forme libre : forme 3255">
                <a:extLst>
                  <a:ext uri="{FF2B5EF4-FFF2-40B4-BE49-F238E27FC236}">
                    <a16:creationId xmlns:a16="http://schemas.microsoft.com/office/drawing/2014/main" id="{8E3A00D8-6F41-5087-2F0C-64510A7672FD}"/>
                  </a:ext>
                </a:extLst>
              </p:cNvPr>
              <p:cNvSpPr/>
              <p:nvPr/>
            </p:nvSpPr>
            <p:spPr bwMode="gray">
              <a:xfrm>
                <a:off x="260731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57" name="Forme libre : forme 3256">
                <a:extLst>
                  <a:ext uri="{FF2B5EF4-FFF2-40B4-BE49-F238E27FC236}">
                    <a16:creationId xmlns:a16="http://schemas.microsoft.com/office/drawing/2014/main" id="{955B1EA0-B341-755A-28F4-0C4522B35CB1}"/>
                  </a:ext>
                </a:extLst>
              </p:cNvPr>
              <p:cNvSpPr/>
              <p:nvPr/>
            </p:nvSpPr>
            <p:spPr bwMode="gray">
              <a:xfrm>
                <a:off x="255905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8" name="Forme libre : forme 3257">
                <a:extLst>
                  <a:ext uri="{FF2B5EF4-FFF2-40B4-BE49-F238E27FC236}">
                    <a16:creationId xmlns:a16="http://schemas.microsoft.com/office/drawing/2014/main" id="{B81CB2BE-2AB2-58E9-3942-657C81E0CB7E}"/>
                  </a:ext>
                </a:extLst>
              </p:cNvPr>
              <p:cNvSpPr/>
              <p:nvPr/>
            </p:nvSpPr>
            <p:spPr bwMode="gray">
              <a:xfrm>
                <a:off x="250952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9" name="Forme libre : forme 3258">
                <a:extLst>
                  <a:ext uri="{FF2B5EF4-FFF2-40B4-BE49-F238E27FC236}">
                    <a16:creationId xmlns:a16="http://schemas.microsoft.com/office/drawing/2014/main" id="{9E3B2866-031F-F152-DE34-CF69207AA518}"/>
                  </a:ext>
                </a:extLst>
              </p:cNvPr>
              <p:cNvSpPr/>
              <p:nvPr/>
            </p:nvSpPr>
            <p:spPr bwMode="gray">
              <a:xfrm>
                <a:off x="245999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0" name="Forme libre : forme 3259">
                <a:extLst>
                  <a:ext uri="{FF2B5EF4-FFF2-40B4-BE49-F238E27FC236}">
                    <a16:creationId xmlns:a16="http://schemas.microsoft.com/office/drawing/2014/main" id="{C1352469-40D1-8F1B-2372-CE5CE6F8E5AA}"/>
                  </a:ext>
                </a:extLst>
              </p:cNvPr>
              <p:cNvSpPr/>
              <p:nvPr/>
            </p:nvSpPr>
            <p:spPr bwMode="gray">
              <a:xfrm>
                <a:off x="241173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1" name="Forme libre : forme 3260">
                <a:extLst>
                  <a:ext uri="{FF2B5EF4-FFF2-40B4-BE49-F238E27FC236}">
                    <a16:creationId xmlns:a16="http://schemas.microsoft.com/office/drawing/2014/main" id="{F4F48DDD-79F5-C80C-34AF-618CC00D5343}"/>
                  </a:ext>
                </a:extLst>
              </p:cNvPr>
              <p:cNvSpPr/>
              <p:nvPr/>
            </p:nvSpPr>
            <p:spPr bwMode="gray">
              <a:xfrm>
                <a:off x="236220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2" name="Forme libre : forme 3261">
                <a:extLst>
                  <a:ext uri="{FF2B5EF4-FFF2-40B4-BE49-F238E27FC236}">
                    <a16:creationId xmlns:a16="http://schemas.microsoft.com/office/drawing/2014/main" id="{809A527D-A4BA-A0BE-5B7A-4E71D5080DD4}"/>
                  </a:ext>
                </a:extLst>
              </p:cNvPr>
              <p:cNvSpPr/>
              <p:nvPr/>
            </p:nvSpPr>
            <p:spPr bwMode="gray">
              <a:xfrm>
                <a:off x="231394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3" name="Forme libre : forme 3262">
                <a:extLst>
                  <a:ext uri="{FF2B5EF4-FFF2-40B4-BE49-F238E27FC236}">
                    <a16:creationId xmlns:a16="http://schemas.microsoft.com/office/drawing/2014/main" id="{759EB826-4252-D5EE-D391-A7F9225BAAC1}"/>
                  </a:ext>
                </a:extLst>
              </p:cNvPr>
              <p:cNvSpPr/>
              <p:nvPr/>
            </p:nvSpPr>
            <p:spPr bwMode="gray">
              <a:xfrm>
                <a:off x="206883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4" name="Forme libre : forme 3263">
                <a:extLst>
                  <a:ext uri="{FF2B5EF4-FFF2-40B4-BE49-F238E27FC236}">
                    <a16:creationId xmlns:a16="http://schemas.microsoft.com/office/drawing/2014/main" id="{BC0500DA-5631-FB0E-8B8F-751D64692447}"/>
                  </a:ext>
                </a:extLst>
              </p:cNvPr>
              <p:cNvSpPr/>
              <p:nvPr/>
            </p:nvSpPr>
            <p:spPr bwMode="gray">
              <a:xfrm>
                <a:off x="201930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5" name="Forme libre : forme 3264">
                <a:extLst>
                  <a:ext uri="{FF2B5EF4-FFF2-40B4-BE49-F238E27FC236}">
                    <a16:creationId xmlns:a16="http://schemas.microsoft.com/office/drawing/2014/main" id="{EF1B7DE2-D559-5065-5ACA-1545BAA202B0}"/>
                  </a:ext>
                </a:extLst>
              </p:cNvPr>
              <p:cNvSpPr/>
              <p:nvPr/>
            </p:nvSpPr>
            <p:spPr bwMode="gray">
              <a:xfrm>
                <a:off x="196977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6" name="Forme libre : forme 3265">
                <a:extLst>
                  <a:ext uri="{FF2B5EF4-FFF2-40B4-BE49-F238E27FC236}">
                    <a16:creationId xmlns:a16="http://schemas.microsoft.com/office/drawing/2014/main" id="{70BF6302-3DF6-355A-AC77-5975923AFCEF}"/>
                  </a:ext>
                </a:extLst>
              </p:cNvPr>
              <p:cNvSpPr/>
              <p:nvPr/>
            </p:nvSpPr>
            <p:spPr bwMode="gray">
              <a:xfrm>
                <a:off x="192151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7" name="Forme libre : forme 3266">
                <a:extLst>
                  <a:ext uri="{FF2B5EF4-FFF2-40B4-BE49-F238E27FC236}">
                    <a16:creationId xmlns:a16="http://schemas.microsoft.com/office/drawing/2014/main" id="{FAC642DE-4458-3B6B-6FC5-11616BAFE90D}"/>
                  </a:ext>
                </a:extLst>
              </p:cNvPr>
              <p:cNvSpPr/>
              <p:nvPr/>
            </p:nvSpPr>
            <p:spPr bwMode="gray">
              <a:xfrm>
                <a:off x="187198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8" name="Forme libre : forme 3267">
                <a:extLst>
                  <a:ext uri="{FF2B5EF4-FFF2-40B4-BE49-F238E27FC236}">
                    <a16:creationId xmlns:a16="http://schemas.microsoft.com/office/drawing/2014/main" id="{A39B86AA-E883-386C-D424-ADED391E64E6}"/>
                  </a:ext>
                </a:extLst>
              </p:cNvPr>
              <p:cNvSpPr/>
              <p:nvPr/>
            </p:nvSpPr>
            <p:spPr bwMode="gray">
              <a:xfrm>
                <a:off x="182372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9" name="Forme libre : forme 3268">
                <a:extLst>
                  <a:ext uri="{FF2B5EF4-FFF2-40B4-BE49-F238E27FC236}">
                    <a16:creationId xmlns:a16="http://schemas.microsoft.com/office/drawing/2014/main" id="{ED15FC57-F010-03A9-6D24-082F28599A1F}"/>
                  </a:ext>
                </a:extLst>
              </p:cNvPr>
              <p:cNvSpPr/>
              <p:nvPr/>
            </p:nvSpPr>
            <p:spPr bwMode="gray">
              <a:xfrm>
                <a:off x="177419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0" name="Forme libre : forme 3269">
                <a:extLst>
                  <a:ext uri="{FF2B5EF4-FFF2-40B4-BE49-F238E27FC236}">
                    <a16:creationId xmlns:a16="http://schemas.microsoft.com/office/drawing/2014/main" id="{BA8EEE8E-D0AA-8690-AA42-AA6D61AA3A59}"/>
                  </a:ext>
                </a:extLst>
              </p:cNvPr>
              <p:cNvSpPr/>
              <p:nvPr/>
            </p:nvSpPr>
            <p:spPr bwMode="gray">
              <a:xfrm>
                <a:off x="172593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1" name="Forme libre : forme 3270">
                <a:extLst>
                  <a:ext uri="{FF2B5EF4-FFF2-40B4-BE49-F238E27FC236}">
                    <a16:creationId xmlns:a16="http://schemas.microsoft.com/office/drawing/2014/main" id="{B6EC952A-66AC-10B8-AAFE-83254BB262B3}"/>
                  </a:ext>
                </a:extLst>
              </p:cNvPr>
              <p:cNvSpPr/>
              <p:nvPr/>
            </p:nvSpPr>
            <p:spPr bwMode="gray">
              <a:xfrm>
                <a:off x="167640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2" name="Forme libre : forme 3271">
                <a:extLst>
                  <a:ext uri="{FF2B5EF4-FFF2-40B4-BE49-F238E27FC236}">
                    <a16:creationId xmlns:a16="http://schemas.microsoft.com/office/drawing/2014/main" id="{D57DF6EC-4964-EA61-3FA7-1D2643E9B619}"/>
                  </a:ext>
                </a:extLst>
              </p:cNvPr>
              <p:cNvSpPr/>
              <p:nvPr/>
            </p:nvSpPr>
            <p:spPr bwMode="gray">
              <a:xfrm>
                <a:off x="1626870" y="25285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3" name="Forme libre : forme 3272">
                <a:extLst>
                  <a:ext uri="{FF2B5EF4-FFF2-40B4-BE49-F238E27FC236}">
                    <a16:creationId xmlns:a16="http://schemas.microsoft.com/office/drawing/2014/main" id="{B09C57BF-B1A7-9D42-8BE3-45A3577F80CC}"/>
                  </a:ext>
                </a:extLst>
              </p:cNvPr>
              <p:cNvSpPr/>
              <p:nvPr/>
            </p:nvSpPr>
            <p:spPr bwMode="gray">
              <a:xfrm>
                <a:off x="1578610" y="25285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4" name="Forme libre : forme 3273">
                <a:extLst>
                  <a:ext uri="{FF2B5EF4-FFF2-40B4-BE49-F238E27FC236}">
                    <a16:creationId xmlns:a16="http://schemas.microsoft.com/office/drawing/2014/main" id="{E789815C-F4DB-2510-75E0-C9736DA7D71A}"/>
                  </a:ext>
                </a:extLst>
              </p:cNvPr>
              <p:cNvSpPr/>
              <p:nvPr/>
            </p:nvSpPr>
            <p:spPr bwMode="gray">
              <a:xfrm>
                <a:off x="1529080" y="25285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5" name="Forme libre : forme 3274">
                <a:extLst>
                  <a:ext uri="{FF2B5EF4-FFF2-40B4-BE49-F238E27FC236}">
                    <a16:creationId xmlns:a16="http://schemas.microsoft.com/office/drawing/2014/main" id="{1D92C2D8-0B2A-C6BD-22C8-F28EF111C3F8}"/>
                  </a:ext>
                </a:extLst>
              </p:cNvPr>
              <p:cNvSpPr/>
              <p:nvPr/>
            </p:nvSpPr>
            <p:spPr bwMode="gray">
              <a:xfrm>
                <a:off x="1480820" y="25285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6" name="Forme libre : forme 3275">
                <a:extLst>
                  <a:ext uri="{FF2B5EF4-FFF2-40B4-BE49-F238E27FC236}">
                    <a16:creationId xmlns:a16="http://schemas.microsoft.com/office/drawing/2014/main" id="{9076C210-4496-2D89-F760-DA52FB4B73D2}"/>
                  </a:ext>
                </a:extLst>
              </p:cNvPr>
              <p:cNvSpPr/>
              <p:nvPr/>
            </p:nvSpPr>
            <p:spPr bwMode="gray">
              <a:xfrm>
                <a:off x="1431290" y="25285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7" name="Forme libre : forme 3276">
                <a:extLst>
                  <a:ext uri="{FF2B5EF4-FFF2-40B4-BE49-F238E27FC236}">
                    <a16:creationId xmlns:a16="http://schemas.microsoft.com/office/drawing/2014/main" id="{259546DC-8563-A4E7-2AA7-F14BA0B5565F}"/>
                  </a:ext>
                </a:extLst>
              </p:cNvPr>
              <p:cNvSpPr/>
              <p:nvPr/>
            </p:nvSpPr>
            <p:spPr bwMode="gray">
              <a:xfrm>
                <a:off x="1381760" y="25285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8" name="Forme libre : forme 3277">
                <a:extLst>
                  <a:ext uri="{FF2B5EF4-FFF2-40B4-BE49-F238E27FC236}">
                    <a16:creationId xmlns:a16="http://schemas.microsoft.com/office/drawing/2014/main" id="{C4763EE0-866D-B0DB-2C68-5D587570461E}"/>
                  </a:ext>
                </a:extLst>
              </p:cNvPr>
              <p:cNvSpPr/>
              <p:nvPr/>
            </p:nvSpPr>
            <p:spPr bwMode="gray">
              <a:xfrm>
                <a:off x="1333500" y="25285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9" name="Forme libre : forme 3278">
                <a:extLst>
                  <a:ext uri="{FF2B5EF4-FFF2-40B4-BE49-F238E27FC236}">
                    <a16:creationId xmlns:a16="http://schemas.microsoft.com/office/drawing/2014/main" id="{97340B87-F702-6160-B33A-5915000CA203}"/>
                  </a:ext>
                </a:extLst>
              </p:cNvPr>
              <p:cNvSpPr/>
              <p:nvPr/>
            </p:nvSpPr>
            <p:spPr bwMode="gray">
              <a:xfrm>
                <a:off x="1283970" y="25285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0" name="Forme libre : forme 3279">
                <a:extLst>
                  <a:ext uri="{FF2B5EF4-FFF2-40B4-BE49-F238E27FC236}">
                    <a16:creationId xmlns:a16="http://schemas.microsoft.com/office/drawing/2014/main" id="{97D4FE60-BE9B-175B-302C-648D1F342F82}"/>
                  </a:ext>
                </a:extLst>
              </p:cNvPr>
              <p:cNvSpPr/>
              <p:nvPr/>
            </p:nvSpPr>
            <p:spPr bwMode="gray">
              <a:xfrm>
                <a:off x="1235710" y="25285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1" name="Forme libre : forme 3280">
                <a:extLst>
                  <a:ext uri="{FF2B5EF4-FFF2-40B4-BE49-F238E27FC236}">
                    <a16:creationId xmlns:a16="http://schemas.microsoft.com/office/drawing/2014/main" id="{EF6B38A0-9DB7-29AE-E9DF-4A2D45C7E255}"/>
                  </a:ext>
                </a:extLst>
              </p:cNvPr>
              <p:cNvSpPr/>
              <p:nvPr/>
            </p:nvSpPr>
            <p:spPr bwMode="gray">
              <a:xfrm>
                <a:off x="1186180" y="25285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2" name="Forme libre : forme 3281">
                <a:extLst>
                  <a:ext uri="{FF2B5EF4-FFF2-40B4-BE49-F238E27FC236}">
                    <a16:creationId xmlns:a16="http://schemas.microsoft.com/office/drawing/2014/main" id="{5BF69217-A0D0-42BC-1DBA-29C60701A87F}"/>
                  </a:ext>
                </a:extLst>
              </p:cNvPr>
              <p:cNvSpPr/>
              <p:nvPr/>
            </p:nvSpPr>
            <p:spPr bwMode="gray">
              <a:xfrm>
                <a:off x="695960" y="25285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3" name="Forme libre : forme 3282">
                <a:extLst>
                  <a:ext uri="{FF2B5EF4-FFF2-40B4-BE49-F238E27FC236}">
                    <a16:creationId xmlns:a16="http://schemas.microsoft.com/office/drawing/2014/main" id="{50BAA52A-5F1A-581B-1711-1502CC790788}"/>
                  </a:ext>
                </a:extLst>
              </p:cNvPr>
              <p:cNvSpPr/>
              <p:nvPr/>
            </p:nvSpPr>
            <p:spPr bwMode="gray">
              <a:xfrm>
                <a:off x="646430" y="252857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4" name="Forme libre : forme 3283">
                <a:extLst>
                  <a:ext uri="{FF2B5EF4-FFF2-40B4-BE49-F238E27FC236}">
                    <a16:creationId xmlns:a16="http://schemas.microsoft.com/office/drawing/2014/main" id="{DF3DA830-78EB-799A-3816-B5C0605AA54E}"/>
                  </a:ext>
                </a:extLst>
              </p:cNvPr>
              <p:cNvSpPr/>
              <p:nvPr/>
            </p:nvSpPr>
            <p:spPr bwMode="gray">
              <a:xfrm>
                <a:off x="7117080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5" name="Forme libre : forme 3284">
                <a:extLst>
                  <a:ext uri="{FF2B5EF4-FFF2-40B4-BE49-F238E27FC236}">
                    <a16:creationId xmlns:a16="http://schemas.microsoft.com/office/drawing/2014/main" id="{A5AEE94B-C388-DA42-4CF8-1A9EE8CDDDED}"/>
                  </a:ext>
                </a:extLst>
              </p:cNvPr>
              <p:cNvSpPr/>
              <p:nvPr/>
            </p:nvSpPr>
            <p:spPr bwMode="gray">
              <a:xfrm>
                <a:off x="7067550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6" name="Forme libre : forme 3285">
                <a:extLst>
                  <a:ext uri="{FF2B5EF4-FFF2-40B4-BE49-F238E27FC236}">
                    <a16:creationId xmlns:a16="http://schemas.microsoft.com/office/drawing/2014/main" id="{0B0C3028-F571-94D2-B4BB-5586B335968D}"/>
                  </a:ext>
                </a:extLst>
              </p:cNvPr>
              <p:cNvSpPr/>
              <p:nvPr/>
            </p:nvSpPr>
            <p:spPr bwMode="gray">
              <a:xfrm>
                <a:off x="7019289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7" name="Forme libre : forme 3286">
                <a:extLst>
                  <a:ext uri="{FF2B5EF4-FFF2-40B4-BE49-F238E27FC236}">
                    <a16:creationId xmlns:a16="http://schemas.microsoft.com/office/drawing/2014/main" id="{B5AF1E58-538F-B354-4055-12622CEB65DB}"/>
                  </a:ext>
                </a:extLst>
              </p:cNvPr>
              <p:cNvSpPr/>
              <p:nvPr/>
            </p:nvSpPr>
            <p:spPr bwMode="gray">
              <a:xfrm>
                <a:off x="6920230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8" name="Forme libre : forme 3287">
                <a:extLst>
                  <a:ext uri="{FF2B5EF4-FFF2-40B4-BE49-F238E27FC236}">
                    <a16:creationId xmlns:a16="http://schemas.microsoft.com/office/drawing/2014/main" id="{B954A0A0-CD08-0AF9-5A86-A93C77887049}"/>
                  </a:ext>
                </a:extLst>
              </p:cNvPr>
              <p:cNvSpPr/>
              <p:nvPr/>
            </p:nvSpPr>
            <p:spPr bwMode="gray">
              <a:xfrm>
                <a:off x="6871969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9" name="Forme libre : forme 3288">
                <a:extLst>
                  <a:ext uri="{FF2B5EF4-FFF2-40B4-BE49-F238E27FC236}">
                    <a16:creationId xmlns:a16="http://schemas.microsoft.com/office/drawing/2014/main" id="{0A65ED71-735B-0BD5-03A6-B8248DE2256C}"/>
                  </a:ext>
                </a:extLst>
              </p:cNvPr>
              <p:cNvSpPr/>
              <p:nvPr/>
            </p:nvSpPr>
            <p:spPr bwMode="gray">
              <a:xfrm>
                <a:off x="6822439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0" name="Forme libre : forme 3289">
                <a:extLst>
                  <a:ext uri="{FF2B5EF4-FFF2-40B4-BE49-F238E27FC236}">
                    <a16:creationId xmlns:a16="http://schemas.microsoft.com/office/drawing/2014/main" id="{A0BBDF2D-A060-BA9C-01E1-BF5A9F8381AF}"/>
                  </a:ext>
                </a:extLst>
              </p:cNvPr>
              <p:cNvSpPr/>
              <p:nvPr/>
            </p:nvSpPr>
            <p:spPr bwMode="gray">
              <a:xfrm>
                <a:off x="6774180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1" name="Forme libre : forme 3290">
                <a:extLst>
                  <a:ext uri="{FF2B5EF4-FFF2-40B4-BE49-F238E27FC236}">
                    <a16:creationId xmlns:a16="http://schemas.microsoft.com/office/drawing/2014/main" id="{5F0504CD-DF84-22C3-4199-2916F2DCDFBF}"/>
                  </a:ext>
                </a:extLst>
              </p:cNvPr>
              <p:cNvSpPr/>
              <p:nvPr/>
            </p:nvSpPr>
            <p:spPr bwMode="gray">
              <a:xfrm>
                <a:off x="6724650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2" name="Forme libre : forme 3291">
                <a:extLst>
                  <a:ext uri="{FF2B5EF4-FFF2-40B4-BE49-F238E27FC236}">
                    <a16:creationId xmlns:a16="http://schemas.microsoft.com/office/drawing/2014/main" id="{68104350-BE04-9649-9FFE-4816CFF6CEF6}"/>
                  </a:ext>
                </a:extLst>
              </p:cNvPr>
              <p:cNvSpPr/>
              <p:nvPr/>
            </p:nvSpPr>
            <p:spPr bwMode="gray">
              <a:xfrm>
                <a:off x="6675119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3" name="Forme libre : forme 3292">
                <a:extLst>
                  <a:ext uri="{FF2B5EF4-FFF2-40B4-BE49-F238E27FC236}">
                    <a16:creationId xmlns:a16="http://schemas.microsoft.com/office/drawing/2014/main" id="{BC83452E-E13E-79DA-2037-F1F22315A029}"/>
                  </a:ext>
                </a:extLst>
              </p:cNvPr>
              <p:cNvSpPr/>
              <p:nvPr/>
            </p:nvSpPr>
            <p:spPr bwMode="gray">
              <a:xfrm>
                <a:off x="6626859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4" name="Forme libre : forme 3293">
                <a:extLst>
                  <a:ext uri="{FF2B5EF4-FFF2-40B4-BE49-F238E27FC236}">
                    <a16:creationId xmlns:a16="http://schemas.microsoft.com/office/drawing/2014/main" id="{490CBB5F-25D1-3050-5799-6F74AFBB836A}"/>
                  </a:ext>
                </a:extLst>
              </p:cNvPr>
              <p:cNvSpPr/>
              <p:nvPr/>
            </p:nvSpPr>
            <p:spPr bwMode="gray">
              <a:xfrm>
                <a:off x="6577330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5" name="Forme libre : forme 3294">
                <a:extLst>
                  <a:ext uri="{FF2B5EF4-FFF2-40B4-BE49-F238E27FC236}">
                    <a16:creationId xmlns:a16="http://schemas.microsoft.com/office/drawing/2014/main" id="{F7B04D0D-0C76-295F-FBFB-54BD9D84659B}"/>
                  </a:ext>
                </a:extLst>
              </p:cNvPr>
              <p:cNvSpPr/>
              <p:nvPr/>
            </p:nvSpPr>
            <p:spPr bwMode="gray">
              <a:xfrm>
                <a:off x="6529069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6" name="Forme libre : forme 3295">
                <a:extLst>
                  <a:ext uri="{FF2B5EF4-FFF2-40B4-BE49-F238E27FC236}">
                    <a16:creationId xmlns:a16="http://schemas.microsoft.com/office/drawing/2014/main" id="{B8D330CC-93AA-9C2D-F62D-AB692BCDDBDE}"/>
                  </a:ext>
                </a:extLst>
              </p:cNvPr>
              <p:cNvSpPr/>
              <p:nvPr/>
            </p:nvSpPr>
            <p:spPr bwMode="gray">
              <a:xfrm>
                <a:off x="6479540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7" name="Forme libre : forme 3296">
                <a:extLst>
                  <a:ext uri="{FF2B5EF4-FFF2-40B4-BE49-F238E27FC236}">
                    <a16:creationId xmlns:a16="http://schemas.microsoft.com/office/drawing/2014/main" id="{D618D4E7-656A-FD4D-9242-52588085468D}"/>
                  </a:ext>
                </a:extLst>
              </p:cNvPr>
              <p:cNvSpPr/>
              <p:nvPr/>
            </p:nvSpPr>
            <p:spPr bwMode="gray">
              <a:xfrm>
                <a:off x="643001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8" name="Forme libre : forme 3297">
                <a:extLst>
                  <a:ext uri="{FF2B5EF4-FFF2-40B4-BE49-F238E27FC236}">
                    <a16:creationId xmlns:a16="http://schemas.microsoft.com/office/drawing/2014/main" id="{BA08B308-00B3-509B-3493-85485593C137}"/>
                  </a:ext>
                </a:extLst>
              </p:cNvPr>
              <p:cNvSpPr/>
              <p:nvPr/>
            </p:nvSpPr>
            <p:spPr bwMode="gray">
              <a:xfrm>
                <a:off x="638175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9" name="Forme libre : forme 3298">
                <a:extLst>
                  <a:ext uri="{FF2B5EF4-FFF2-40B4-BE49-F238E27FC236}">
                    <a16:creationId xmlns:a16="http://schemas.microsoft.com/office/drawing/2014/main" id="{F12405BF-E667-D1DF-6EA2-7F3C13B71586}"/>
                  </a:ext>
                </a:extLst>
              </p:cNvPr>
              <p:cNvSpPr/>
              <p:nvPr/>
            </p:nvSpPr>
            <p:spPr bwMode="gray">
              <a:xfrm>
                <a:off x="633222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0" name="Forme libre : forme 3299">
                <a:extLst>
                  <a:ext uri="{FF2B5EF4-FFF2-40B4-BE49-F238E27FC236}">
                    <a16:creationId xmlns:a16="http://schemas.microsoft.com/office/drawing/2014/main" id="{23BD03CF-3146-E5F3-0490-FCD95373F201}"/>
                  </a:ext>
                </a:extLst>
              </p:cNvPr>
              <p:cNvSpPr/>
              <p:nvPr/>
            </p:nvSpPr>
            <p:spPr bwMode="gray">
              <a:xfrm>
                <a:off x="628396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1" name="Forme libre : forme 3300">
                <a:extLst>
                  <a:ext uri="{FF2B5EF4-FFF2-40B4-BE49-F238E27FC236}">
                    <a16:creationId xmlns:a16="http://schemas.microsoft.com/office/drawing/2014/main" id="{78A4C61D-6101-5D90-F153-D12DF8DD8934}"/>
                  </a:ext>
                </a:extLst>
              </p:cNvPr>
              <p:cNvSpPr/>
              <p:nvPr/>
            </p:nvSpPr>
            <p:spPr bwMode="gray">
              <a:xfrm>
                <a:off x="623443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2" name="Forme libre : forme 3301">
                <a:extLst>
                  <a:ext uri="{FF2B5EF4-FFF2-40B4-BE49-F238E27FC236}">
                    <a16:creationId xmlns:a16="http://schemas.microsoft.com/office/drawing/2014/main" id="{62DF192F-A059-4179-10B0-03D2B9F6D968}"/>
                  </a:ext>
                </a:extLst>
              </p:cNvPr>
              <p:cNvSpPr/>
              <p:nvPr/>
            </p:nvSpPr>
            <p:spPr bwMode="gray">
              <a:xfrm>
                <a:off x="618490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3" name="Forme libre : forme 3302">
                <a:extLst>
                  <a:ext uri="{FF2B5EF4-FFF2-40B4-BE49-F238E27FC236}">
                    <a16:creationId xmlns:a16="http://schemas.microsoft.com/office/drawing/2014/main" id="{9AFBC354-B2C7-0D89-5EF9-4CA5FC05A94B}"/>
                  </a:ext>
                </a:extLst>
              </p:cNvPr>
              <p:cNvSpPr/>
              <p:nvPr/>
            </p:nvSpPr>
            <p:spPr bwMode="gray">
              <a:xfrm>
                <a:off x="613664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4" name="Forme libre : forme 3303">
                <a:extLst>
                  <a:ext uri="{FF2B5EF4-FFF2-40B4-BE49-F238E27FC236}">
                    <a16:creationId xmlns:a16="http://schemas.microsoft.com/office/drawing/2014/main" id="{33499483-41BD-B1C3-9DA0-E16281BE929B}"/>
                  </a:ext>
                </a:extLst>
              </p:cNvPr>
              <p:cNvSpPr/>
              <p:nvPr/>
            </p:nvSpPr>
            <p:spPr bwMode="gray">
              <a:xfrm>
                <a:off x="608711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5" name="Forme libre : forme 3304">
                <a:extLst>
                  <a:ext uri="{FF2B5EF4-FFF2-40B4-BE49-F238E27FC236}">
                    <a16:creationId xmlns:a16="http://schemas.microsoft.com/office/drawing/2014/main" id="{004B07BB-FEEF-688B-1184-72A56F86C384}"/>
                  </a:ext>
                </a:extLst>
              </p:cNvPr>
              <p:cNvSpPr/>
              <p:nvPr/>
            </p:nvSpPr>
            <p:spPr bwMode="gray">
              <a:xfrm>
                <a:off x="603885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6" name="Forme libre : forme 3305">
                <a:extLst>
                  <a:ext uri="{FF2B5EF4-FFF2-40B4-BE49-F238E27FC236}">
                    <a16:creationId xmlns:a16="http://schemas.microsoft.com/office/drawing/2014/main" id="{28700CEE-8CFE-D734-ABF9-DADB96E60EB4}"/>
                  </a:ext>
                </a:extLst>
              </p:cNvPr>
              <p:cNvSpPr/>
              <p:nvPr/>
            </p:nvSpPr>
            <p:spPr bwMode="gray">
              <a:xfrm>
                <a:off x="598932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7" name="Forme libre : forme 3306">
                <a:extLst>
                  <a:ext uri="{FF2B5EF4-FFF2-40B4-BE49-F238E27FC236}">
                    <a16:creationId xmlns:a16="http://schemas.microsoft.com/office/drawing/2014/main" id="{0C19E4B6-3FA1-5B3F-DF41-EBC3BB2F8C54}"/>
                  </a:ext>
                </a:extLst>
              </p:cNvPr>
              <p:cNvSpPr/>
              <p:nvPr/>
            </p:nvSpPr>
            <p:spPr bwMode="gray">
              <a:xfrm>
                <a:off x="594106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8" name="Forme libre : forme 3307">
                <a:extLst>
                  <a:ext uri="{FF2B5EF4-FFF2-40B4-BE49-F238E27FC236}">
                    <a16:creationId xmlns:a16="http://schemas.microsoft.com/office/drawing/2014/main" id="{E85C6259-97C6-8375-9D9C-6F9AAB183604}"/>
                  </a:ext>
                </a:extLst>
              </p:cNvPr>
              <p:cNvSpPr/>
              <p:nvPr/>
            </p:nvSpPr>
            <p:spPr bwMode="gray">
              <a:xfrm>
                <a:off x="589153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9" name="Forme libre : forme 3308">
                <a:extLst>
                  <a:ext uri="{FF2B5EF4-FFF2-40B4-BE49-F238E27FC236}">
                    <a16:creationId xmlns:a16="http://schemas.microsoft.com/office/drawing/2014/main" id="{EC1B379B-872D-45FF-D857-5C20F3E6D4B7}"/>
                  </a:ext>
                </a:extLst>
              </p:cNvPr>
              <p:cNvSpPr/>
              <p:nvPr/>
            </p:nvSpPr>
            <p:spPr bwMode="gray">
              <a:xfrm>
                <a:off x="584200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0" name="Forme libre : forme 3309">
                <a:extLst>
                  <a:ext uri="{FF2B5EF4-FFF2-40B4-BE49-F238E27FC236}">
                    <a16:creationId xmlns:a16="http://schemas.microsoft.com/office/drawing/2014/main" id="{236F8424-76D9-D6FA-5F5C-66CBDDAAA33C}"/>
                  </a:ext>
                </a:extLst>
              </p:cNvPr>
              <p:cNvSpPr/>
              <p:nvPr/>
            </p:nvSpPr>
            <p:spPr bwMode="gray">
              <a:xfrm>
                <a:off x="579374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1" name="Forme libre : forme 3310">
                <a:extLst>
                  <a:ext uri="{FF2B5EF4-FFF2-40B4-BE49-F238E27FC236}">
                    <a16:creationId xmlns:a16="http://schemas.microsoft.com/office/drawing/2014/main" id="{D2DDA1B7-EB3A-6739-D6A9-6336C2722651}"/>
                  </a:ext>
                </a:extLst>
              </p:cNvPr>
              <p:cNvSpPr/>
              <p:nvPr/>
            </p:nvSpPr>
            <p:spPr bwMode="gray">
              <a:xfrm>
                <a:off x="574421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2" name="Forme libre : forme 3311">
                <a:extLst>
                  <a:ext uri="{FF2B5EF4-FFF2-40B4-BE49-F238E27FC236}">
                    <a16:creationId xmlns:a16="http://schemas.microsoft.com/office/drawing/2014/main" id="{CB7A4C20-8F6B-E1F2-AB57-80C87AF57D40}"/>
                  </a:ext>
                </a:extLst>
              </p:cNvPr>
              <p:cNvSpPr/>
              <p:nvPr/>
            </p:nvSpPr>
            <p:spPr bwMode="gray">
              <a:xfrm>
                <a:off x="569595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3" name="Forme libre : forme 3312">
                <a:extLst>
                  <a:ext uri="{FF2B5EF4-FFF2-40B4-BE49-F238E27FC236}">
                    <a16:creationId xmlns:a16="http://schemas.microsoft.com/office/drawing/2014/main" id="{1732A418-3134-DE43-A1A2-3134287354C6}"/>
                  </a:ext>
                </a:extLst>
              </p:cNvPr>
              <p:cNvSpPr/>
              <p:nvPr/>
            </p:nvSpPr>
            <p:spPr bwMode="gray">
              <a:xfrm>
                <a:off x="564642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4" name="Forme libre : forme 3313">
                <a:extLst>
                  <a:ext uri="{FF2B5EF4-FFF2-40B4-BE49-F238E27FC236}">
                    <a16:creationId xmlns:a16="http://schemas.microsoft.com/office/drawing/2014/main" id="{2FC55D8B-CD82-2EB4-1973-8CD8D8616B6A}"/>
                  </a:ext>
                </a:extLst>
              </p:cNvPr>
              <p:cNvSpPr/>
              <p:nvPr/>
            </p:nvSpPr>
            <p:spPr bwMode="gray">
              <a:xfrm>
                <a:off x="559689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5" name="Forme libre : forme 3314">
                <a:extLst>
                  <a:ext uri="{FF2B5EF4-FFF2-40B4-BE49-F238E27FC236}">
                    <a16:creationId xmlns:a16="http://schemas.microsoft.com/office/drawing/2014/main" id="{2D7F97EE-E759-90CF-EB22-F50460F2641B}"/>
                  </a:ext>
                </a:extLst>
              </p:cNvPr>
              <p:cNvSpPr/>
              <p:nvPr/>
            </p:nvSpPr>
            <p:spPr bwMode="gray">
              <a:xfrm>
                <a:off x="554863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6" name="Forme libre : forme 3315">
                <a:extLst>
                  <a:ext uri="{FF2B5EF4-FFF2-40B4-BE49-F238E27FC236}">
                    <a16:creationId xmlns:a16="http://schemas.microsoft.com/office/drawing/2014/main" id="{4B8B1BEC-827D-C968-13D2-E2170DEA3E27}"/>
                  </a:ext>
                </a:extLst>
              </p:cNvPr>
              <p:cNvSpPr/>
              <p:nvPr/>
            </p:nvSpPr>
            <p:spPr bwMode="gray">
              <a:xfrm>
                <a:off x="549910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7" name="Forme libre : forme 3316">
                <a:extLst>
                  <a:ext uri="{FF2B5EF4-FFF2-40B4-BE49-F238E27FC236}">
                    <a16:creationId xmlns:a16="http://schemas.microsoft.com/office/drawing/2014/main" id="{0452DB5C-31C8-7C02-BAC9-97A230FD3B7A}"/>
                  </a:ext>
                </a:extLst>
              </p:cNvPr>
              <p:cNvSpPr/>
              <p:nvPr/>
            </p:nvSpPr>
            <p:spPr bwMode="gray">
              <a:xfrm>
                <a:off x="545084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8" name="Forme libre : forme 3317">
                <a:extLst>
                  <a:ext uri="{FF2B5EF4-FFF2-40B4-BE49-F238E27FC236}">
                    <a16:creationId xmlns:a16="http://schemas.microsoft.com/office/drawing/2014/main" id="{422D0581-43FA-5724-CEE0-D920F3E9967E}"/>
                  </a:ext>
                </a:extLst>
              </p:cNvPr>
              <p:cNvSpPr/>
              <p:nvPr/>
            </p:nvSpPr>
            <p:spPr bwMode="gray">
              <a:xfrm>
                <a:off x="540131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9" name="Forme libre : forme 3318">
                <a:extLst>
                  <a:ext uri="{FF2B5EF4-FFF2-40B4-BE49-F238E27FC236}">
                    <a16:creationId xmlns:a16="http://schemas.microsoft.com/office/drawing/2014/main" id="{32642916-091C-4EC0-09F8-FA776E0289D6}"/>
                  </a:ext>
                </a:extLst>
              </p:cNvPr>
              <p:cNvSpPr/>
              <p:nvPr/>
            </p:nvSpPr>
            <p:spPr bwMode="gray">
              <a:xfrm>
                <a:off x="535178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0" name="Forme libre : forme 3319">
                <a:extLst>
                  <a:ext uri="{FF2B5EF4-FFF2-40B4-BE49-F238E27FC236}">
                    <a16:creationId xmlns:a16="http://schemas.microsoft.com/office/drawing/2014/main" id="{07826EB3-1D36-59A0-8D49-B32B7E470484}"/>
                  </a:ext>
                </a:extLst>
              </p:cNvPr>
              <p:cNvSpPr/>
              <p:nvPr/>
            </p:nvSpPr>
            <p:spPr bwMode="gray">
              <a:xfrm>
                <a:off x="530352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1" name="Forme libre : forme 3320">
                <a:extLst>
                  <a:ext uri="{FF2B5EF4-FFF2-40B4-BE49-F238E27FC236}">
                    <a16:creationId xmlns:a16="http://schemas.microsoft.com/office/drawing/2014/main" id="{6AC5E53E-4D0B-E432-6DB8-36C207386248}"/>
                  </a:ext>
                </a:extLst>
              </p:cNvPr>
              <p:cNvSpPr/>
              <p:nvPr/>
            </p:nvSpPr>
            <p:spPr bwMode="gray">
              <a:xfrm>
                <a:off x="525399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2" name="Forme libre : forme 3321">
                <a:extLst>
                  <a:ext uri="{FF2B5EF4-FFF2-40B4-BE49-F238E27FC236}">
                    <a16:creationId xmlns:a16="http://schemas.microsoft.com/office/drawing/2014/main" id="{50EB6E9D-3CE4-37B5-874A-3AB3ED754EFE}"/>
                  </a:ext>
                </a:extLst>
              </p:cNvPr>
              <p:cNvSpPr/>
              <p:nvPr/>
            </p:nvSpPr>
            <p:spPr bwMode="gray">
              <a:xfrm>
                <a:off x="520573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3" name="Forme libre : forme 3322">
                <a:extLst>
                  <a:ext uri="{FF2B5EF4-FFF2-40B4-BE49-F238E27FC236}">
                    <a16:creationId xmlns:a16="http://schemas.microsoft.com/office/drawing/2014/main" id="{F3058D3C-E3BB-830C-D315-B9B6447E8965}"/>
                  </a:ext>
                </a:extLst>
              </p:cNvPr>
              <p:cNvSpPr/>
              <p:nvPr/>
            </p:nvSpPr>
            <p:spPr bwMode="gray">
              <a:xfrm>
                <a:off x="515620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4" name="Forme libre : forme 3323">
                <a:extLst>
                  <a:ext uri="{FF2B5EF4-FFF2-40B4-BE49-F238E27FC236}">
                    <a16:creationId xmlns:a16="http://schemas.microsoft.com/office/drawing/2014/main" id="{EF82D4D9-E499-D9F3-4D7C-4B24E63AF683}"/>
                  </a:ext>
                </a:extLst>
              </p:cNvPr>
              <p:cNvSpPr/>
              <p:nvPr/>
            </p:nvSpPr>
            <p:spPr bwMode="gray">
              <a:xfrm>
                <a:off x="510667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5" name="Forme libre : forme 3324">
                <a:extLst>
                  <a:ext uri="{FF2B5EF4-FFF2-40B4-BE49-F238E27FC236}">
                    <a16:creationId xmlns:a16="http://schemas.microsoft.com/office/drawing/2014/main" id="{561A4592-E2BE-1015-B464-4708D0A5A3B7}"/>
                  </a:ext>
                </a:extLst>
              </p:cNvPr>
              <p:cNvSpPr/>
              <p:nvPr/>
            </p:nvSpPr>
            <p:spPr bwMode="gray">
              <a:xfrm>
                <a:off x="505841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6" name="Forme libre : forme 3325">
                <a:extLst>
                  <a:ext uri="{FF2B5EF4-FFF2-40B4-BE49-F238E27FC236}">
                    <a16:creationId xmlns:a16="http://schemas.microsoft.com/office/drawing/2014/main" id="{663AB649-34CC-9975-4238-0441D3866995}"/>
                  </a:ext>
                </a:extLst>
              </p:cNvPr>
              <p:cNvSpPr/>
              <p:nvPr/>
            </p:nvSpPr>
            <p:spPr bwMode="gray">
              <a:xfrm>
                <a:off x="500888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7" name="Forme libre : forme 3326">
                <a:extLst>
                  <a:ext uri="{FF2B5EF4-FFF2-40B4-BE49-F238E27FC236}">
                    <a16:creationId xmlns:a16="http://schemas.microsoft.com/office/drawing/2014/main" id="{3D2C0FD0-F744-D1D6-39AB-C1E3C1054F89}"/>
                  </a:ext>
                </a:extLst>
              </p:cNvPr>
              <p:cNvSpPr/>
              <p:nvPr/>
            </p:nvSpPr>
            <p:spPr bwMode="gray">
              <a:xfrm>
                <a:off x="496062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8" name="Forme libre : forme 3327">
                <a:extLst>
                  <a:ext uri="{FF2B5EF4-FFF2-40B4-BE49-F238E27FC236}">
                    <a16:creationId xmlns:a16="http://schemas.microsoft.com/office/drawing/2014/main" id="{D26D3AE7-F65E-95CA-3436-EBEDC0391C1A}"/>
                  </a:ext>
                </a:extLst>
              </p:cNvPr>
              <p:cNvSpPr/>
              <p:nvPr/>
            </p:nvSpPr>
            <p:spPr bwMode="gray">
              <a:xfrm>
                <a:off x="491109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9" name="Forme libre : forme 3328">
                <a:extLst>
                  <a:ext uri="{FF2B5EF4-FFF2-40B4-BE49-F238E27FC236}">
                    <a16:creationId xmlns:a16="http://schemas.microsoft.com/office/drawing/2014/main" id="{D2163C19-897C-F5F1-E83C-F95357F1EEEB}"/>
                  </a:ext>
                </a:extLst>
              </p:cNvPr>
              <p:cNvSpPr/>
              <p:nvPr/>
            </p:nvSpPr>
            <p:spPr bwMode="gray">
              <a:xfrm>
                <a:off x="486156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0" name="Forme libre : forme 3329">
                <a:extLst>
                  <a:ext uri="{FF2B5EF4-FFF2-40B4-BE49-F238E27FC236}">
                    <a16:creationId xmlns:a16="http://schemas.microsoft.com/office/drawing/2014/main" id="{A863688F-B539-3772-C272-C8A8A92C98F2}"/>
                  </a:ext>
                </a:extLst>
              </p:cNvPr>
              <p:cNvSpPr/>
              <p:nvPr/>
            </p:nvSpPr>
            <p:spPr bwMode="gray">
              <a:xfrm>
                <a:off x="481330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1" name="Forme libre : forme 3330">
                <a:extLst>
                  <a:ext uri="{FF2B5EF4-FFF2-40B4-BE49-F238E27FC236}">
                    <a16:creationId xmlns:a16="http://schemas.microsoft.com/office/drawing/2014/main" id="{D651ECBD-5E56-B47F-801E-0E5EC5DA6255}"/>
                  </a:ext>
                </a:extLst>
              </p:cNvPr>
              <p:cNvSpPr/>
              <p:nvPr/>
            </p:nvSpPr>
            <p:spPr bwMode="gray">
              <a:xfrm>
                <a:off x="476377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2" name="Forme libre : forme 3331">
                <a:extLst>
                  <a:ext uri="{FF2B5EF4-FFF2-40B4-BE49-F238E27FC236}">
                    <a16:creationId xmlns:a16="http://schemas.microsoft.com/office/drawing/2014/main" id="{5B67D43A-4DD1-CD8F-42BA-EA1EED72137B}"/>
                  </a:ext>
                </a:extLst>
              </p:cNvPr>
              <p:cNvSpPr/>
              <p:nvPr/>
            </p:nvSpPr>
            <p:spPr bwMode="gray">
              <a:xfrm>
                <a:off x="471551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3" name="Forme libre : forme 3332">
                <a:extLst>
                  <a:ext uri="{FF2B5EF4-FFF2-40B4-BE49-F238E27FC236}">
                    <a16:creationId xmlns:a16="http://schemas.microsoft.com/office/drawing/2014/main" id="{04178697-6371-0113-759B-94D3256CF0F2}"/>
                  </a:ext>
                </a:extLst>
              </p:cNvPr>
              <p:cNvSpPr/>
              <p:nvPr/>
            </p:nvSpPr>
            <p:spPr bwMode="gray">
              <a:xfrm>
                <a:off x="466598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4" name="Forme libre : forme 3333">
                <a:extLst>
                  <a:ext uri="{FF2B5EF4-FFF2-40B4-BE49-F238E27FC236}">
                    <a16:creationId xmlns:a16="http://schemas.microsoft.com/office/drawing/2014/main" id="{56885E7D-F78A-27F8-6078-D0A9B8F83CA5}"/>
                  </a:ext>
                </a:extLst>
              </p:cNvPr>
              <p:cNvSpPr/>
              <p:nvPr/>
            </p:nvSpPr>
            <p:spPr bwMode="gray">
              <a:xfrm>
                <a:off x="461772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5" name="Forme libre : forme 3334">
                <a:extLst>
                  <a:ext uri="{FF2B5EF4-FFF2-40B4-BE49-F238E27FC236}">
                    <a16:creationId xmlns:a16="http://schemas.microsoft.com/office/drawing/2014/main" id="{2A85D2D1-818D-A76F-27BF-A601F95E61DD}"/>
                  </a:ext>
                </a:extLst>
              </p:cNvPr>
              <p:cNvSpPr/>
              <p:nvPr/>
            </p:nvSpPr>
            <p:spPr bwMode="gray">
              <a:xfrm>
                <a:off x="456819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6" name="Forme libre : forme 3335">
                <a:extLst>
                  <a:ext uri="{FF2B5EF4-FFF2-40B4-BE49-F238E27FC236}">
                    <a16:creationId xmlns:a16="http://schemas.microsoft.com/office/drawing/2014/main" id="{5C00A62C-B1A5-0FF2-FEBA-11798B226E5D}"/>
                  </a:ext>
                </a:extLst>
              </p:cNvPr>
              <p:cNvSpPr/>
              <p:nvPr/>
            </p:nvSpPr>
            <p:spPr bwMode="gray">
              <a:xfrm>
                <a:off x="451866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7" name="Forme libre : forme 3336">
                <a:extLst>
                  <a:ext uri="{FF2B5EF4-FFF2-40B4-BE49-F238E27FC236}">
                    <a16:creationId xmlns:a16="http://schemas.microsoft.com/office/drawing/2014/main" id="{29DC44D0-BDF2-8F7D-C316-0251CA951F4B}"/>
                  </a:ext>
                </a:extLst>
              </p:cNvPr>
              <p:cNvSpPr/>
              <p:nvPr/>
            </p:nvSpPr>
            <p:spPr bwMode="gray">
              <a:xfrm>
                <a:off x="447040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8" name="Forme libre : forme 3337">
                <a:extLst>
                  <a:ext uri="{FF2B5EF4-FFF2-40B4-BE49-F238E27FC236}">
                    <a16:creationId xmlns:a16="http://schemas.microsoft.com/office/drawing/2014/main" id="{1E8464D1-837C-1869-D28B-2143CC54F260}"/>
                  </a:ext>
                </a:extLst>
              </p:cNvPr>
              <p:cNvSpPr/>
              <p:nvPr/>
            </p:nvSpPr>
            <p:spPr bwMode="gray">
              <a:xfrm>
                <a:off x="442087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9" name="Forme libre : forme 3338">
                <a:extLst>
                  <a:ext uri="{FF2B5EF4-FFF2-40B4-BE49-F238E27FC236}">
                    <a16:creationId xmlns:a16="http://schemas.microsoft.com/office/drawing/2014/main" id="{13804189-A5E5-5686-AFCE-F04AE4234786}"/>
                  </a:ext>
                </a:extLst>
              </p:cNvPr>
              <p:cNvSpPr/>
              <p:nvPr/>
            </p:nvSpPr>
            <p:spPr bwMode="gray">
              <a:xfrm>
                <a:off x="437261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0" name="Forme libre : forme 3339">
                <a:extLst>
                  <a:ext uri="{FF2B5EF4-FFF2-40B4-BE49-F238E27FC236}">
                    <a16:creationId xmlns:a16="http://schemas.microsoft.com/office/drawing/2014/main" id="{B7ACCB0B-D0E0-B036-548B-AD4137C0CF16}"/>
                  </a:ext>
                </a:extLst>
              </p:cNvPr>
              <p:cNvSpPr/>
              <p:nvPr/>
            </p:nvSpPr>
            <p:spPr bwMode="gray">
              <a:xfrm>
                <a:off x="422529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1" name="Forme libre : forme 3340">
                <a:extLst>
                  <a:ext uri="{FF2B5EF4-FFF2-40B4-BE49-F238E27FC236}">
                    <a16:creationId xmlns:a16="http://schemas.microsoft.com/office/drawing/2014/main" id="{39D2B611-732C-218D-A4DC-5BD78F2E83FB}"/>
                  </a:ext>
                </a:extLst>
              </p:cNvPr>
              <p:cNvSpPr/>
              <p:nvPr/>
            </p:nvSpPr>
            <p:spPr bwMode="gray">
              <a:xfrm>
                <a:off x="417576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2" name="Forme libre : forme 3341">
                <a:extLst>
                  <a:ext uri="{FF2B5EF4-FFF2-40B4-BE49-F238E27FC236}">
                    <a16:creationId xmlns:a16="http://schemas.microsoft.com/office/drawing/2014/main" id="{6A9A9D31-6E9B-08EB-AEA4-85949DEE7B38}"/>
                  </a:ext>
                </a:extLst>
              </p:cNvPr>
              <p:cNvSpPr/>
              <p:nvPr/>
            </p:nvSpPr>
            <p:spPr bwMode="gray">
              <a:xfrm>
                <a:off x="412750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3" name="Forme libre : forme 3342">
                <a:extLst>
                  <a:ext uri="{FF2B5EF4-FFF2-40B4-BE49-F238E27FC236}">
                    <a16:creationId xmlns:a16="http://schemas.microsoft.com/office/drawing/2014/main" id="{8951E778-7988-5023-61A8-A160D8B833C0}"/>
                  </a:ext>
                </a:extLst>
              </p:cNvPr>
              <p:cNvSpPr/>
              <p:nvPr/>
            </p:nvSpPr>
            <p:spPr bwMode="gray">
              <a:xfrm>
                <a:off x="407797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4" name="Forme libre : forme 3343">
                <a:extLst>
                  <a:ext uri="{FF2B5EF4-FFF2-40B4-BE49-F238E27FC236}">
                    <a16:creationId xmlns:a16="http://schemas.microsoft.com/office/drawing/2014/main" id="{E89DF146-8063-9DD9-B084-3299448F73FF}"/>
                  </a:ext>
                </a:extLst>
              </p:cNvPr>
              <p:cNvSpPr/>
              <p:nvPr/>
            </p:nvSpPr>
            <p:spPr bwMode="gray">
              <a:xfrm>
                <a:off x="402844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5" name="Forme libre : forme 3344">
                <a:extLst>
                  <a:ext uri="{FF2B5EF4-FFF2-40B4-BE49-F238E27FC236}">
                    <a16:creationId xmlns:a16="http://schemas.microsoft.com/office/drawing/2014/main" id="{0A2F2355-CA1D-2C5A-46EF-D9B40397DC89}"/>
                  </a:ext>
                </a:extLst>
              </p:cNvPr>
              <p:cNvSpPr/>
              <p:nvPr/>
            </p:nvSpPr>
            <p:spPr bwMode="gray">
              <a:xfrm>
                <a:off x="398018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6" name="Forme libre : forme 3345">
                <a:extLst>
                  <a:ext uri="{FF2B5EF4-FFF2-40B4-BE49-F238E27FC236}">
                    <a16:creationId xmlns:a16="http://schemas.microsoft.com/office/drawing/2014/main" id="{6A9970F4-0C32-A4AE-D6C1-8673F706F49F}"/>
                  </a:ext>
                </a:extLst>
              </p:cNvPr>
              <p:cNvSpPr/>
              <p:nvPr/>
            </p:nvSpPr>
            <p:spPr bwMode="gray">
              <a:xfrm>
                <a:off x="260731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7" name="Forme libre : forme 3346">
                <a:extLst>
                  <a:ext uri="{FF2B5EF4-FFF2-40B4-BE49-F238E27FC236}">
                    <a16:creationId xmlns:a16="http://schemas.microsoft.com/office/drawing/2014/main" id="{153640DD-C3C0-147E-E628-87E41EB952B1}"/>
                  </a:ext>
                </a:extLst>
              </p:cNvPr>
              <p:cNvSpPr/>
              <p:nvPr/>
            </p:nvSpPr>
            <p:spPr bwMode="gray">
              <a:xfrm>
                <a:off x="255905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8" name="Forme libre : forme 3347">
                <a:extLst>
                  <a:ext uri="{FF2B5EF4-FFF2-40B4-BE49-F238E27FC236}">
                    <a16:creationId xmlns:a16="http://schemas.microsoft.com/office/drawing/2014/main" id="{9A89D5B3-7803-4A99-74D8-9C7BB8FD536E}"/>
                  </a:ext>
                </a:extLst>
              </p:cNvPr>
              <p:cNvSpPr/>
              <p:nvPr/>
            </p:nvSpPr>
            <p:spPr bwMode="gray">
              <a:xfrm>
                <a:off x="245999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9" name="Forme libre : forme 3348">
                <a:extLst>
                  <a:ext uri="{FF2B5EF4-FFF2-40B4-BE49-F238E27FC236}">
                    <a16:creationId xmlns:a16="http://schemas.microsoft.com/office/drawing/2014/main" id="{46A3262B-7772-AD52-F5CE-861F6A95D3E6}"/>
                  </a:ext>
                </a:extLst>
              </p:cNvPr>
              <p:cNvSpPr/>
              <p:nvPr/>
            </p:nvSpPr>
            <p:spPr bwMode="gray">
              <a:xfrm>
                <a:off x="241173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0" name="Forme libre : forme 3349">
                <a:extLst>
                  <a:ext uri="{FF2B5EF4-FFF2-40B4-BE49-F238E27FC236}">
                    <a16:creationId xmlns:a16="http://schemas.microsoft.com/office/drawing/2014/main" id="{645C09F2-170C-DCAF-F4EE-46ABB6FB6C01}"/>
                  </a:ext>
                </a:extLst>
              </p:cNvPr>
              <p:cNvSpPr/>
              <p:nvPr/>
            </p:nvSpPr>
            <p:spPr bwMode="gray">
              <a:xfrm>
                <a:off x="236220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1" name="Forme libre : forme 3350">
                <a:extLst>
                  <a:ext uri="{FF2B5EF4-FFF2-40B4-BE49-F238E27FC236}">
                    <a16:creationId xmlns:a16="http://schemas.microsoft.com/office/drawing/2014/main" id="{7C94B4A2-3E0F-5D1E-CC51-136D8CD56ABF}"/>
                  </a:ext>
                </a:extLst>
              </p:cNvPr>
              <p:cNvSpPr/>
              <p:nvPr/>
            </p:nvSpPr>
            <p:spPr bwMode="gray">
              <a:xfrm>
                <a:off x="201930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2" name="Forme libre : forme 3351">
                <a:extLst>
                  <a:ext uri="{FF2B5EF4-FFF2-40B4-BE49-F238E27FC236}">
                    <a16:creationId xmlns:a16="http://schemas.microsoft.com/office/drawing/2014/main" id="{42FF0BDB-9D04-CE21-F455-CBD002DD17DC}"/>
                  </a:ext>
                </a:extLst>
              </p:cNvPr>
              <p:cNvSpPr/>
              <p:nvPr/>
            </p:nvSpPr>
            <p:spPr bwMode="gray">
              <a:xfrm>
                <a:off x="196977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3" name="Forme libre : forme 3352">
                <a:extLst>
                  <a:ext uri="{FF2B5EF4-FFF2-40B4-BE49-F238E27FC236}">
                    <a16:creationId xmlns:a16="http://schemas.microsoft.com/office/drawing/2014/main" id="{1B168DC8-56A0-4320-A607-6431B1778833}"/>
                  </a:ext>
                </a:extLst>
              </p:cNvPr>
              <p:cNvSpPr/>
              <p:nvPr/>
            </p:nvSpPr>
            <p:spPr bwMode="gray">
              <a:xfrm>
                <a:off x="192151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4" name="Forme libre : forme 3353">
                <a:extLst>
                  <a:ext uri="{FF2B5EF4-FFF2-40B4-BE49-F238E27FC236}">
                    <a16:creationId xmlns:a16="http://schemas.microsoft.com/office/drawing/2014/main" id="{37F4ED35-2E7B-EE95-169B-7B86D9713495}"/>
                  </a:ext>
                </a:extLst>
              </p:cNvPr>
              <p:cNvSpPr/>
              <p:nvPr/>
            </p:nvSpPr>
            <p:spPr bwMode="gray">
              <a:xfrm>
                <a:off x="187198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5" name="Forme libre : forme 3354">
                <a:extLst>
                  <a:ext uri="{FF2B5EF4-FFF2-40B4-BE49-F238E27FC236}">
                    <a16:creationId xmlns:a16="http://schemas.microsoft.com/office/drawing/2014/main" id="{3431842D-E83D-8741-133F-9DCC57C24810}"/>
                  </a:ext>
                </a:extLst>
              </p:cNvPr>
              <p:cNvSpPr/>
              <p:nvPr/>
            </p:nvSpPr>
            <p:spPr bwMode="gray">
              <a:xfrm>
                <a:off x="182372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6" name="Forme libre : forme 3355">
                <a:extLst>
                  <a:ext uri="{FF2B5EF4-FFF2-40B4-BE49-F238E27FC236}">
                    <a16:creationId xmlns:a16="http://schemas.microsoft.com/office/drawing/2014/main" id="{AE79788E-0CAA-35F2-9471-558587530108}"/>
                  </a:ext>
                </a:extLst>
              </p:cNvPr>
              <p:cNvSpPr/>
              <p:nvPr/>
            </p:nvSpPr>
            <p:spPr bwMode="gray">
              <a:xfrm>
                <a:off x="177419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7" name="Forme libre : forme 3356">
                <a:extLst>
                  <a:ext uri="{FF2B5EF4-FFF2-40B4-BE49-F238E27FC236}">
                    <a16:creationId xmlns:a16="http://schemas.microsoft.com/office/drawing/2014/main" id="{DEE0DAB3-CCAA-063A-9F4F-791622B16217}"/>
                  </a:ext>
                </a:extLst>
              </p:cNvPr>
              <p:cNvSpPr/>
              <p:nvPr/>
            </p:nvSpPr>
            <p:spPr bwMode="gray">
              <a:xfrm>
                <a:off x="172593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8" name="Forme libre : forme 3357">
                <a:extLst>
                  <a:ext uri="{FF2B5EF4-FFF2-40B4-BE49-F238E27FC236}">
                    <a16:creationId xmlns:a16="http://schemas.microsoft.com/office/drawing/2014/main" id="{7E051538-7E40-A9CC-9A5B-C27FC5BDF6C2}"/>
                  </a:ext>
                </a:extLst>
              </p:cNvPr>
              <p:cNvSpPr/>
              <p:nvPr/>
            </p:nvSpPr>
            <p:spPr bwMode="gray">
              <a:xfrm>
                <a:off x="167640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9" name="Forme libre : forme 3358">
                <a:extLst>
                  <a:ext uri="{FF2B5EF4-FFF2-40B4-BE49-F238E27FC236}">
                    <a16:creationId xmlns:a16="http://schemas.microsoft.com/office/drawing/2014/main" id="{0EE97701-FF87-D3FE-ACAE-1A40FC86FC1A}"/>
                  </a:ext>
                </a:extLst>
              </p:cNvPr>
              <p:cNvSpPr/>
              <p:nvPr/>
            </p:nvSpPr>
            <p:spPr bwMode="gray">
              <a:xfrm>
                <a:off x="1626870" y="24790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0" name="Forme libre : forme 3359">
                <a:extLst>
                  <a:ext uri="{FF2B5EF4-FFF2-40B4-BE49-F238E27FC236}">
                    <a16:creationId xmlns:a16="http://schemas.microsoft.com/office/drawing/2014/main" id="{9211141E-8046-5654-41F7-714590E3153F}"/>
                  </a:ext>
                </a:extLst>
              </p:cNvPr>
              <p:cNvSpPr/>
              <p:nvPr/>
            </p:nvSpPr>
            <p:spPr bwMode="gray">
              <a:xfrm>
                <a:off x="1578610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1" name="Forme libre : forme 3360">
                <a:extLst>
                  <a:ext uri="{FF2B5EF4-FFF2-40B4-BE49-F238E27FC236}">
                    <a16:creationId xmlns:a16="http://schemas.microsoft.com/office/drawing/2014/main" id="{0C0A8FD2-D321-8CF5-A38C-6D0A8EE11012}"/>
                  </a:ext>
                </a:extLst>
              </p:cNvPr>
              <p:cNvSpPr/>
              <p:nvPr/>
            </p:nvSpPr>
            <p:spPr bwMode="gray">
              <a:xfrm>
                <a:off x="1529080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2" name="Forme libre : forme 3361">
                <a:extLst>
                  <a:ext uri="{FF2B5EF4-FFF2-40B4-BE49-F238E27FC236}">
                    <a16:creationId xmlns:a16="http://schemas.microsoft.com/office/drawing/2014/main" id="{263B77FE-2369-AE9B-1103-9DE4E73ED19C}"/>
                  </a:ext>
                </a:extLst>
              </p:cNvPr>
              <p:cNvSpPr/>
              <p:nvPr/>
            </p:nvSpPr>
            <p:spPr bwMode="gray">
              <a:xfrm>
                <a:off x="1480820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3" name="Forme libre : forme 3362">
                <a:extLst>
                  <a:ext uri="{FF2B5EF4-FFF2-40B4-BE49-F238E27FC236}">
                    <a16:creationId xmlns:a16="http://schemas.microsoft.com/office/drawing/2014/main" id="{9010739E-A802-BE91-3E4E-8DAB36DA5E79}"/>
                  </a:ext>
                </a:extLst>
              </p:cNvPr>
              <p:cNvSpPr/>
              <p:nvPr/>
            </p:nvSpPr>
            <p:spPr bwMode="gray">
              <a:xfrm>
                <a:off x="1431290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4" name="Forme libre : forme 3363">
                <a:extLst>
                  <a:ext uri="{FF2B5EF4-FFF2-40B4-BE49-F238E27FC236}">
                    <a16:creationId xmlns:a16="http://schemas.microsoft.com/office/drawing/2014/main" id="{69A115F0-3195-07BA-7BCA-993C103D8FF7}"/>
                  </a:ext>
                </a:extLst>
              </p:cNvPr>
              <p:cNvSpPr/>
              <p:nvPr/>
            </p:nvSpPr>
            <p:spPr bwMode="gray">
              <a:xfrm>
                <a:off x="1381760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5" name="Forme libre : forme 3364">
                <a:extLst>
                  <a:ext uri="{FF2B5EF4-FFF2-40B4-BE49-F238E27FC236}">
                    <a16:creationId xmlns:a16="http://schemas.microsoft.com/office/drawing/2014/main" id="{855AD6CC-0187-42CB-E73F-036C4CCA4D71}"/>
                  </a:ext>
                </a:extLst>
              </p:cNvPr>
              <p:cNvSpPr/>
              <p:nvPr/>
            </p:nvSpPr>
            <p:spPr bwMode="gray">
              <a:xfrm>
                <a:off x="1333500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6" name="Forme libre : forme 3365">
                <a:extLst>
                  <a:ext uri="{FF2B5EF4-FFF2-40B4-BE49-F238E27FC236}">
                    <a16:creationId xmlns:a16="http://schemas.microsoft.com/office/drawing/2014/main" id="{03ADF120-0471-602F-7BDF-314EF5F9A45D}"/>
                  </a:ext>
                </a:extLst>
              </p:cNvPr>
              <p:cNvSpPr/>
              <p:nvPr/>
            </p:nvSpPr>
            <p:spPr bwMode="gray">
              <a:xfrm>
                <a:off x="1283970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7" name="Forme libre : forme 3366">
                <a:extLst>
                  <a:ext uri="{FF2B5EF4-FFF2-40B4-BE49-F238E27FC236}">
                    <a16:creationId xmlns:a16="http://schemas.microsoft.com/office/drawing/2014/main" id="{34F81BA2-DE8A-61E6-B57E-1DC26415A69D}"/>
                  </a:ext>
                </a:extLst>
              </p:cNvPr>
              <p:cNvSpPr/>
              <p:nvPr/>
            </p:nvSpPr>
            <p:spPr bwMode="gray">
              <a:xfrm>
                <a:off x="1235710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8" name="Forme libre : forme 3367">
                <a:extLst>
                  <a:ext uri="{FF2B5EF4-FFF2-40B4-BE49-F238E27FC236}">
                    <a16:creationId xmlns:a16="http://schemas.microsoft.com/office/drawing/2014/main" id="{B4AB014C-03D9-D9C8-A28E-BE1D5F58475D}"/>
                  </a:ext>
                </a:extLst>
              </p:cNvPr>
              <p:cNvSpPr/>
              <p:nvPr/>
            </p:nvSpPr>
            <p:spPr bwMode="gray">
              <a:xfrm>
                <a:off x="1186180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9" name="Forme libre : forme 3368">
                <a:extLst>
                  <a:ext uri="{FF2B5EF4-FFF2-40B4-BE49-F238E27FC236}">
                    <a16:creationId xmlns:a16="http://schemas.microsoft.com/office/drawing/2014/main" id="{E03D7E0D-C325-F0CD-D0C0-ACD46D427DAE}"/>
                  </a:ext>
                </a:extLst>
              </p:cNvPr>
              <p:cNvSpPr/>
              <p:nvPr/>
            </p:nvSpPr>
            <p:spPr bwMode="gray">
              <a:xfrm>
                <a:off x="1136650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0" name="Forme libre : forme 3369">
                <a:extLst>
                  <a:ext uri="{FF2B5EF4-FFF2-40B4-BE49-F238E27FC236}">
                    <a16:creationId xmlns:a16="http://schemas.microsoft.com/office/drawing/2014/main" id="{D3113028-A273-F4C2-3448-92CB5281AA3F}"/>
                  </a:ext>
                </a:extLst>
              </p:cNvPr>
              <p:cNvSpPr/>
              <p:nvPr/>
            </p:nvSpPr>
            <p:spPr bwMode="gray">
              <a:xfrm>
                <a:off x="941069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1" name="Forme libre : forme 3370">
                <a:extLst>
                  <a:ext uri="{FF2B5EF4-FFF2-40B4-BE49-F238E27FC236}">
                    <a16:creationId xmlns:a16="http://schemas.microsoft.com/office/drawing/2014/main" id="{C8597115-36FD-AFA0-AD00-E6447574DB23}"/>
                  </a:ext>
                </a:extLst>
              </p:cNvPr>
              <p:cNvSpPr/>
              <p:nvPr/>
            </p:nvSpPr>
            <p:spPr bwMode="gray">
              <a:xfrm>
                <a:off x="891540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2" name="Forme libre : forme 3371">
                <a:extLst>
                  <a:ext uri="{FF2B5EF4-FFF2-40B4-BE49-F238E27FC236}">
                    <a16:creationId xmlns:a16="http://schemas.microsoft.com/office/drawing/2014/main" id="{A827DF35-3BF9-0568-8C68-E5EBE33463F9}"/>
                  </a:ext>
                </a:extLst>
              </p:cNvPr>
              <p:cNvSpPr/>
              <p:nvPr/>
            </p:nvSpPr>
            <p:spPr bwMode="gray">
              <a:xfrm>
                <a:off x="843279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3" name="Forme libre : forme 3372">
                <a:extLst>
                  <a:ext uri="{FF2B5EF4-FFF2-40B4-BE49-F238E27FC236}">
                    <a16:creationId xmlns:a16="http://schemas.microsoft.com/office/drawing/2014/main" id="{254222B1-E5BD-8B2F-D673-F72115228173}"/>
                  </a:ext>
                </a:extLst>
              </p:cNvPr>
              <p:cNvSpPr/>
              <p:nvPr/>
            </p:nvSpPr>
            <p:spPr bwMode="gray">
              <a:xfrm>
                <a:off x="793750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4" name="Forme libre : forme 3373">
                <a:extLst>
                  <a:ext uri="{FF2B5EF4-FFF2-40B4-BE49-F238E27FC236}">
                    <a16:creationId xmlns:a16="http://schemas.microsoft.com/office/drawing/2014/main" id="{3D48FF29-0970-86E0-0749-556B9A43650B}"/>
                  </a:ext>
                </a:extLst>
              </p:cNvPr>
              <p:cNvSpPr/>
              <p:nvPr/>
            </p:nvSpPr>
            <p:spPr bwMode="gray">
              <a:xfrm>
                <a:off x="745490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5" name="Forme libre : forme 3374">
                <a:extLst>
                  <a:ext uri="{FF2B5EF4-FFF2-40B4-BE49-F238E27FC236}">
                    <a16:creationId xmlns:a16="http://schemas.microsoft.com/office/drawing/2014/main" id="{F4B3C070-20B6-DB68-B0D7-F291A65947B8}"/>
                  </a:ext>
                </a:extLst>
              </p:cNvPr>
              <p:cNvSpPr/>
              <p:nvPr/>
            </p:nvSpPr>
            <p:spPr bwMode="gray">
              <a:xfrm>
                <a:off x="695960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6" name="Forme libre : forme 3375">
                <a:extLst>
                  <a:ext uri="{FF2B5EF4-FFF2-40B4-BE49-F238E27FC236}">
                    <a16:creationId xmlns:a16="http://schemas.microsoft.com/office/drawing/2014/main" id="{BBC8305B-7F69-5F51-F36C-6CF4CE120DCC}"/>
                  </a:ext>
                </a:extLst>
              </p:cNvPr>
              <p:cNvSpPr/>
              <p:nvPr/>
            </p:nvSpPr>
            <p:spPr bwMode="gray">
              <a:xfrm>
                <a:off x="646430" y="247904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7" name="Forme libre : forme 3376">
                <a:extLst>
                  <a:ext uri="{FF2B5EF4-FFF2-40B4-BE49-F238E27FC236}">
                    <a16:creationId xmlns:a16="http://schemas.microsoft.com/office/drawing/2014/main" id="{88DCB70C-0E15-EF0F-2066-A9E7B933AB38}"/>
                  </a:ext>
                </a:extLst>
              </p:cNvPr>
              <p:cNvSpPr/>
              <p:nvPr/>
            </p:nvSpPr>
            <p:spPr bwMode="gray">
              <a:xfrm>
                <a:off x="7214869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8" name="Forme libre : forme 3377">
                <a:extLst>
                  <a:ext uri="{FF2B5EF4-FFF2-40B4-BE49-F238E27FC236}">
                    <a16:creationId xmlns:a16="http://schemas.microsoft.com/office/drawing/2014/main" id="{CA40A5DF-6E04-491F-E5B4-CA7E7B9E60A3}"/>
                  </a:ext>
                </a:extLst>
              </p:cNvPr>
              <p:cNvSpPr/>
              <p:nvPr/>
            </p:nvSpPr>
            <p:spPr bwMode="gray">
              <a:xfrm>
                <a:off x="7165339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9" name="Forme libre : forme 3378">
                <a:extLst>
                  <a:ext uri="{FF2B5EF4-FFF2-40B4-BE49-F238E27FC236}">
                    <a16:creationId xmlns:a16="http://schemas.microsoft.com/office/drawing/2014/main" id="{577697EA-DEA6-B779-788B-4871E5AD71FA}"/>
                  </a:ext>
                </a:extLst>
              </p:cNvPr>
              <p:cNvSpPr/>
              <p:nvPr/>
            </p:nvSpPr>
            <p:spPr bwMode="gray">
              <a:xfrm>
                <a:off x="711708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0" name="Forme libre : forme 3379">
                <a:extLst>
                  <a:ext uri="{FF2B5EF4-FFF2-40B4-BE49-F238E27FC236}">
                    <a16:creationId xmlns:a16="http://schemas.microsoft.com/office/drawing/2014/main" id="{51C32B1B-90FA-21F1-C1E6-1E1C39478C72}"/>
                  </a:ext>
                </a:extLst>
              </p:cNvPr>
              <p:cNvSpPr/>
              <p:nvPr/>
            </p:nvSpPr>
            <p:spPr bwMode="gray">
              <a:xfrm>
                <a:off x="706755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1" name="Forme libre : forme 3380">
                <a:extLst>
                  <a:ext uri="{FF2B5EF4-FFF2-40B4-BE49-F238E27FC236}">
                    <a16:creationId xmlns:a16="http://schemas.microsoft.com/office/drawing/2014/main" id="{50C44E4E-6139-8156-4278-41B329F231E6}"/>
                  </a:ext>
                </a:extLst>
              </p:cNvPr>
              <p:cNvSpPr/>
              <p:nvPr/>
            </p:nvSpPr>
            <p:spPr bwMode="gray">
              <a:xfrm>
                <a:off x="7019289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2" name="Forme libre : forme 3381">
                <a:extLst>
                  <a:ext uri="{FF2B5EF4-FFF2-40B4-BE49-F238E27FC236}">
                    <a16:creationId xmlns:a16="http://schemas.microsoft.com/office/drawing/2014/main" id="{046F7974-5565-BEFA-9073-12557B60CF94}"/>
                  </a:ext>
                </a:extLst>
              </p:cNvPr>
              <p:cNvSpPr/>
              <p:nvPr/>
            </p:nvSpPr>
            <p:spPr bwMode="gray">
              <a:xfrm>
                <a:off x="692023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3" name="Forme libre : forme 3382">
                <a:extLst>
                  <a:ext uri="{FF2B5EF4-FFF2-40B4-BE49-F238E27FC236}">
                    <a16:creationId xmlns:a16="http://schemas.microsoft.com/office/drawing/2014/main" id="{FDF5F186-A309-FAB8-D038-8B5665B6EE81}"/>
                  </a:ext>
                </a:extLst>
              </p:cNvPr>
              <p:cNvSpPr/>
              <p:nvPr/>
            </p:nvSpPr>
            <p:spPr bwMode="gray">
              <a:xfrm>
                <a:off x="6871969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4" name="Forme libre : forme 3383">
                <a:extLst>
                  <a:ext uri="{FF2B5EF4-FFF2-40B4-BE49-F238E27FC236}">
                    <a16:creationId xmlns:a16="http://schemas.microsoft.com/office/drawing/2014/main" id="{43ED94AB-4B54-C0E8-8EA9-8C65E88FCD60}"/>
                  </a:ext>
                </a:extLst>
              </p:cNvPr>
              <p:cNvSpPr/>
              <p:nvPr/>
            </p:nvSpPr>
            <p:spPr bwMode="gray">
              <a:xfrm>
                <a:off x="6822439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5" name="Forme libre : forme 3384">
                <a:extLst>
                  <a:ext uri="{FF2B5EF4-FFF2-40B4-BE49-F238E27FC236}">
                    <a16:creationId xmlns:a16="http://schemas.microsoft.com/office/drawing/2014/main" id="{C7995E89-49AF-461E-1DFE-83888AA8EB80}"/>
                  </a:ext>
                </a:extLst>
              </p:cNvPr>
              <p:cNvSpPr/>
              <p:nvPr/>
            </p:nvSpPr>
            <p:spPr bwMode="gray">
              <a:xfrm>
                <a:off x="677418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6" name="Forme libre : forme 3385">
                <a:extLst>
                  <a:ext uri="{FF2B5EF4-FFF2-40B4-BE49-F238E27FC236}">
                    <a16:creationId xmlns:a16="http://schemas.microsoft.com/office/drawing/2014/main" id="{7C20BB4E-E2A7-2CFE-C751-30422AA1D978}"/>
                  </a:ext>
                </a:extLst>
              </p:cNvPr>
              <p:cNvSpPr/>
              <p:nvPr/>
            </p:nvSpPr>
            <p:spPr bwMode="gray">
              <a:xfrm>
                <a:off x="672465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7" name="Forme libre : forme 3386">
                <a:extLst>
                  <a:ext uri="{FF2B5EF4-FFF2-40B4-BE49-F238E27FC236}">
                    <a16:creationId xmlns:a16="http://schemas.microsoft.com/office/drawing/2014/main" id="{BB14308A-A973-C168-9B4F-CC2E5BA69AA7}"/>
                  </a:ext>
                </a:extLst>
              </p:cNvPr>
              <p:cNvSpPr/>
              <p:nvPr/>
            </p:nvSpPr>
            <p:spPr bwMode="gray">
              <a:xfrm>
                <a:off x="6675119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8" name="Forme libre : forme 3387">
                <a:extLst>
                  <a:ext uri="{FF2B5EF4-FFF2-40B4-BE49-F238E27FC236}">
                    <a16:creationId xmlns:a16="http://schemas.microsoft.com/office/drawing/2014/main" id="{71D2F3D8-00D5-DC84-E001-C140509DAB6F}"/>
                  </a:ext>
                </a:extLst>
              </p:cNvPr>
              <p:cNvSpPr/>
              <p:nvPr/>
            </p:nvSpPr>
            <p:spPr bwMode="gray">
              <a:xfrm>
                <a:off x="6626859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9" name="Forme libre : forme 3388">
                <a:extLst>
                  <a:ext uri="{FF2B5EF4-FFF2-40B4-BE49-F238E27FC236}">
                    <a16:creationId xmlns:a16="http://schemas.microsoft.com/office/drawing/2014/main" id="{067507F9-9929-EF6D-B058-2335CB657F16}"/>
                  </a:ext>
                </a:extLst>
              </p:cNvPr>
              <p:cNvSpPr/>
              <p:nvPr/>
            </p:nvSpPr>
            <p:spPr bwMode="gray">
              <a:xfrm>
                <a:off x="657733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0" name="Forme libre : forme 3389">
                <a:extLst>
                  <a:ext uri="{FF2B5EF4-FFF2-40B4-BE49-F238E27FC236}">
                    <a16:creationId xmlns:a16="http://schemas.microsoft.com/office/drawing/2014/main" id="{A1747046-4D6F-D462-1AD7-742BC4C6EB70}"/>
                  </a:ext>
                </a:extLst>
              </p:cNvPr>
              <p:cNvSpPr/>
              <p:nvPr/>
            </p:nvSpPr>
            <p:spPr bwMode="gray">
              <a:xfrm>
                <a:off x="6529069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1" name="Forme libre : forme 3390">
                <a:extLst>
                  <a:ext uri="{FF2B5EF4-FFF2-40B4-BE49-F238E27FC236}">
                    <a16:creationId xmlns:a16="http://schemas.microsoft.com/office/drawing/2014/main" id="{C6120C3C-D5EA-FCD1-6CAE-4A8013BCFD6E}"/>
                  </a:ext>
                </a:extLst>
              </p:cNvPr>
              <p:cNvSpPr/>
              <p:nvPr/>
            </p:nvSpPr>
            <p:spPr bwMode="gray">
              <a:xfrm>
                <a:off x="647954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2" name="Forme libre : forme 3391">
                <a:extLst>
                  <a:ext uri="{FF2B5EF4-FFF2-40B4-BE49-F238E27FC236}">
                    <a16:creationId xmlns:a16="http://schemas.microsoft.com/office/drawing/2014/main" id="{4B3FDA30-552F-9709-C45E-F279A5F9E454}"/>
                  </a:ext>
                </a:extLst>
              </p:cNvPr>
              <p:cNvSpPr/>
              <p:nvPr/>
            </p:nvSpPr>
            <p:spPr bwMode="gray">
              <a:xfrm>
                <a:off x="643001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3" name="Forme libre : forme 3392">
                <a:extLst>
                  <a:ext uri="{FF2B5EF4-FFF2-40B4-BE49-F238E27FC236}">
                    <a16:creationId xmlns:a16="http://schemas.microsoft.com/office/drawing/2014/main" id="{F60D9401-52DE-0A20-3BE1-A70353A34250}"/>
                  </a:ext>
                </a:extLst>
              </p:cNvPr>
              <p:cNvSpPr/>
              <p:nvPr/>
            </p:nvSpPr>
            <p:spPr bwMode="gray">
              <a:xfrm>
                <a:off x="638175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4" name="Forme libre : forme 3393">
                <a:extLst>
                  <a:ext uri="{FF2B5EF4-FFF2-40B4-BE49-F238E27FC236}">
                    <a16:creationId xmlns:a16="http://schemas.microsoft.com/office/drawing/2014/main" id="{B1E4CCF5-3743-439D-E023-57EE465BB08A}"/>
                  </a:ext>
                </a:extLst>
              </p:cNvPr>
              <p:cNvSpPr/>
              <p:nvPr/>
            </p:nvSpPr>
            <p:spPr bwMode="gray">
              <a:xfrm>
                <a:off x="633222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5" name="Forme libre : forme 3394">
                <a:extLst>
                  <a:ext uri="{FF2B5EF4-FFF2-40B4-BE49-F238E27FC236}">
                    <a16:creationId xmlns:a16="http://schemas.microsoft.com/office/drawing/2014/main" id="{1AAC6DC1-9E28-E14B-7714-57BD202A98E8}"/>
                  </a:ext>
                </a:extLst>
              </p:cNvPr>
              <p:cNvSpPr/>
              <p:nvPr/>
            </p:nvSpPr>
            <p:spPr bwMode="gray">
              <a:xfrm>
                <a:off x="628396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6" name="Forme libre : forme 3395">
                <a:extLst>
                  <a:ext uri="{FF2B5EF4-FFF2-40B4-BE49-F238E27FC236}">
                    <a16:creationId xmlns:a16="http://schemas.microsoft.com/office/drawing/2014/main" id="{035A42EA-954F-A5A6-286E-9317534B8051}"/>
                  </a:ext>
                </a:extLst>
              </p:cNvPr>
              <p:cNvSpPr/>
              <p:nvPr/>
            </p:nvSpPr>
            <p:spPr bwMode="gray">
              <a:xfrm>
                <a:off x="623443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7" name="Forme libre : forme 3396">
                <a:extLst>
                  <a:ext uri="{FF2B5EF4-FFF2-40B4-BE49-F238E27FC236}">
                    <a16:creationId xmlns:a16="http://schemas.microsoft.com/office/drawing/2014/main" id="{97B923A7-28B9-FEA9-B21E-5461814E28E6}"/>
                  </a:ext>
                </a:extLst>
              </p:cNvPr>
              <p:cNvSpPr/>
              <p:nvPr/>
            </p:nvSpPr>
            <p:spPr bwMode="gray">
              <a:xfrm>
                <a:off x="618490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8" name="Forme libre : forme 3397">
                <a:extLst>
                  <a:ext uri="{FF2B5EF4-FFF2-40B4-BE49-F238E27FC236}">
                    <a16:creationId xmlns:a16="http://schemas.microsoft.com/office/drawing/2014/main" id="{72E9E958-5639-E049-97FD-4C3086A6BB8F}"/>
                  </a:ext>
                </a:extLst>
              </p:cNvPr>
              <p:cNvSpPr/>
              <p:nvPr/>
            </p:nvSpPr>
            <p:spPr bwMode="gray">
              <a:xfrm>
                <a:off x="613664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9" name="Forme libre : forme 3398">
                <a:extLst>
                  <a:ext uri="{FF2B5EF4-FFF2-40B4-BE49-F238E27FC236}">
                    <a16:creationId xmlns:a16="http://schemas.microsoft.com/office/drawing/2014/main" id="{8130BC2F-6158-A941-3DF5-3AF59DC3D2A5}"/>
                  </a:ext>
                </a:extLst>
              </p:cNvPr>
              <p:cNvSpPr/>
              <p:nvPr/>
            </p:nvSpPr>
            <p:spPr bwMode="gray">
              <a:xfrm>
                <a:off x="608711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0" name="Forme libre : forme 3399">
                <a:extLst>
                  <a:ext uri="{FF2B5EF4-FFF2-40B4-BE49-F238E27FC236}">
                    <a16:creationId xmlns:a16="http://schemas.microsoft.com/office/drawing/2014/main" id="{2D84DFEB-71A2-6E85-A692-905E6D27A0B4}"/>
                  </a:ext>
                </a:extLst>
              </p:cNvPr>
              <p:cNvSpPr/>
              <p:nvPr/>
            </p:nvSpPr>
            <p:spPr bwMode="gray">
              <a:xfrm>
                <a:off x="603885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1" name="Forme libre : forme 3400">
                <a:extLst>
                  <a:ext uri="{FF2B5EF4-FFF2-40B4-BE49-F238E27FC236}">
                    <a16:creationId xmlns:a16="http://schemas.microsoft.com/office/drawing/2014/main" id="{4B77ACA8-631A-95B4-BE49-3AD344A78CD2}"/>
                  </a:ext>
                </a:extLst>
              </p:cNvPr>
              <p:cNvSpPr/>
              <p:nvPr/>
            </p:nvSpPr>
            <p:spPr bwMode="gray">
              <a:xfrm>
                <a:off x="598932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2" name="Forme libre : forme 3401">
                <a:extLst>
                  <a:ext uri="{FF2B5EF4-FFF2-40B4-BE49-F238E27FC236}">
                    <a16:creationId xmlns:a16="http://schemas.microsoft.com/office/drawing/2014/main" id="{0A3A1FAF-74A1-26F4-5136-E64412623B0E}"/>
                  </a:ext>
                </a:extLst>
              </p:cNvPr>
              <p:cNvSpPr/>
              <p:nvPr/>
            </p:nvSpPr>
            <p:spPr bwMode="gray">
              <a:xfrm>
                <a:off x="594106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3" name="Forme libre : forme 3402">
                <a:extLst>
                  <a:ext uri="{FF2B5EF4-FFF2-40B4-BE49-F238E27FC236}">
                    <a16:creationId xmlns:a16="http://schemas.microsoft.com/office/drawing/2014/main" id="{B52B7DD5-C576-9637-15B8-A90110764574}"/>
                  </a:ext>
                </a:extLst>
              </p:cNvPr>
              <p:cNvSpPr/>
              <p:nvPr/>
            </p:nvSpPr>
            <p:spPr bwMode="gray">
              <a:xfrm>
                <a:off x="589153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4" name="Forme libre : forme 3403">
                <a:extLst>
                  <a:ext uri="{FF2B5EF4-FFF2-40B4-BE49-F238E27FC236}">
                    <a16:creationId xmlns:a16="http://schemas.microsoft.com/office/drawing/2014/main" id="{3E16999C-327C-E145-6235-4DFDFC886342}"/>
                  </a:ext>
                </a:extLst>
              </p:cNvPr>
              <p:cNvSpPr/>
              <p:nvPr/>
            </p:nvSpPr>
            <p:spPr bwMode="gray">
              <a:xfrm>
                <a:off x="584200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5" name="Forme libre : forme 3404">
                <a:extLst>
                  <a:ext uri="{FF2B5EF4-FFF2-40B4-BE49-F238E27FC236}">
                    <a16:creationId xmlns:a16="http://schemas.microsoft.com/office/drawing/2014/main" id="{CDBD0188-FBA5-FC1C-3617-CB503359965B}"/>
                  </a:ext>
                </a:extLst>
              </p:cNvPr>
              <p:cNvSpPr/>
              <p:nvPr/>
            </p:nvSpPr>
            <p:spPr bwMode="gray">
              <a:xfrm>
                <a:off x="579374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6" name="Forme libre : forme 3405">
                <a:extLst>
                  <a:ext uri="{FF2B5EF4-FFF2-40B4-BE49-F238E27FC236}">
                    <a16:creationId xmlns:a16="http://schemas.microsoft.com/office/drawing/2014/main" id="{8FF03439-23AC-2FC8-63C5-6A52B77FB942}"/>
                  </a:ext>
                </a:extLst>
              </p:cNvPr>
              <p:cNvSpPr/>
              <p:nvPr/>
            </p:nvSpPr>
            <p:spPr bwMode="gray">
              <a:xfrm>
                <a:off x="574421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7" name="Forme libre : forme 3406">
                <a:extLst>
                  <a:ext uri="{FF2B5EF4-FFF2-40B4-BE49-F238E27FC236}">
                    <a16:creationId xmlns:a16="http://schemas.microsoft.com/office/drawing/2014/main" id="{033D55E0-47FC-5300-7D77-CE52637942E3}"/>
                  </a:ext>
                </a:extLst>
              </p:cNvPr>
              <p:cNvSpPr/>
              <p:nvPr/>
            </p:nvSpPr>
            <p:spPr bwMode="gray">
              <a:xfrm>
                <a:off x="569595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8" name="Forme libre : forme 3407">
                <a:extLst>
                  <a:ext uri="{FF2B5EF4-FFF2-40B4-BE49-F238E27FC236}">
                    <a16:creationId xmlns:a16="http://schemas.microsoft.com/office/drawing/2014/main" id="{D5A296EF-5EAB-68BA-1C15-ADFF30B84EBE}"/>
                  </a:ext>
                </a:extLst>
              </p:cNvPr>
              <p:cNvSpPr/>
              <p:nvPr/>
            </p:nvSpPr>
            <p:spPr bwMode="gray">
              <a:xfrm>
                <a:off x="564642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9" name="Forme libre : forme 3408">
                <a:extLst>
                  <a:ext uri="{FF2B5EF4-FFF2-40B4-BE49-F238E27FC236}">
                    <a16:creationId xmlns:a16="http://schemas.microsoft.com/office/drawing/2014/main" id="{AF24799C-E58D-8862-03DD-F37B4590D558}"/>
                  </a:ext>
                </a:extLst>
              </p:cNvPr>
              <p:cNvSpPr/>
              <p:nvPr/>
            </p:nvSpPr>
            <p:spPr bwMode="gray">
              <a:xfrm>
                <a:off x="559689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0" name="Forme libre : forme 3409">
                <a:extLst>
                  <a:ext uri="{FF2B5EF4-FFF2-40B4-BE49-F238E27FC236}">
                    <a16:creationId xmlns:a16="http://schemas.microsoft.com/office/drawing/2014/main" id="{2F67B428-7158-0AEB-5809-232B70839A0C}"/>
                  </a:ext>
                </a:extLst>
              </p:cNvPr>
              <p:cNvSpPr/>
              <p:nvPr/>
            </p:nvSpPr>
            <p:spPr bwMode="gray">
              <a:xfrm>
                <a:off x="554863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1" name="Forme libre : forme 3410">
                <a:extLst>
                  <a:ext uri="{FF2B5EF4-FFF2-40B4-BE49-F238E27FC236}">
                    <a16:creationId xmlns:a16="http://schemas.microsoft.com/office/drawing/2014/main" id="{79F8FAD4-C2B4-1553-E9C2-5F456C254D76}"/>
                  </a:ext>
                </a:extLst>
              </p:cNvPr>
              <p:cNvSpPr/>
              <p:nvPr/>
            </p:nvSpPr>
            <p:spPr bwMode="gray">
              <a:xfrm>
                <a:off x="549910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2" name="Forme libre : forme 3411">
                <a:extLst>
                  <a:ext uri="{FF2B5EF4-FFF2-40B4-BE49-F238E27FC236}">
                    <a16:creationId xmlns:a16="http://schemas.microsoft.com/office/drawing/2014/main" id="{01DD6BEC-58B6-4F74-A000-C88FF67CC7BB}"/>
                  </a:ext>
                </a:extLst>
              </p:cNvPr>
              <p:cNvSpPr/>
              <p:nvPr/>
            </p:nvSpPr>
            <p:spPr bwMode="gray">
              <a:xfrm>
                <a:off x="545084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3" name="Forme libre : forme 3412">
                <a:extLst>
                  <a:ext uri="{FF2B5EF4-FFF2-40B4-BE49-F238E27FC236}">
                    <a16:creationId xmlns:a16="http://schemas.microsoft.com/office/drawing/2014/main" id="{F1497C73-6AE6-DD7C-92BF-EA2674134C8A}"/>
                  </a:ext>
                </a:extLst>
              </p:cNvPr>
              <p:cNvSpPr/>
              <p:nvPr/>
            </p:nvSpPr>
            <p:spPr bwMode="gray">
              <a:xfrm>
                <a:off x="540131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4" name="Forme libre : forme 3413">
                <a:extLst>
                  <a:ext uri="{FF2B5EF4-FFF2-40B4-BE49-F238E27FC236}">
                    <a16:creationId xmlns:a16="http://schemas.microsoft.com/office/drawing/2014/main" id="{6C7E535D-0807-F488-B076-8EFCDB111411}"/>
                  </a:ext>
                </a:extLst>
              </p:cNvPr>
              <p:cNvSpPr/>
              <p:nvPr/>
            </p:nvSpPr>
            <p:spPr bwMode="gray">
              <a:xfrm>
                <a:off x="535178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5" name="Forme libre : forme 3414">
                <a:extLst>
                  <a:ext uri="{FF2B5EF4-FFF2-40B4-BE49-F238E27FC236}">
                    <a16:creationId xmlns:a16="http://schemas.microsoft.com/office/drawing/2014/main" id="{E34D0B6A-3AD3-6FC4-4926-44A4BA4A3E8C}"/>
                  </a:ext>
                </a:extLst>
              </p:cNvPr>
              <p:cNvSpPr/>
              <p:nvPr/>
            </p:nvSpPr>
            <p:spPr bwMode="gray">
              <a:xfrm>
                <a:off x="530352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6" name="Forme libre : forme 3415">
                <a:extLst>
                  <a:ext uri="{FF2B5EF4-FFF2-40B4-BE49-F238E27FC236}">
                    <a16:creationId xmlns:a16="http://schemas.microsoft.com/office/drawing/2014/main" id="{E2F380DC-5EA3-3969-18C5-053BE6FF503D}"/>
                  </a:ext>
                </a:extLst>
              </p:cNvPr>
              <p:cNvSpPr/>
              <p:nvPr/>
            </p:nvSpPr>
            <p:spPr bwMode="gray">
              <a:xfrm>
                <a:off x="525399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7" name="Forme libre : forme 3416">
                <a:extLst>
                  <a:ext uri="{FF2B5EF4-FFF2-40B4-BE49-F238E27FC236}">
                    <a16:creationId xmlns:a16="http://schemas.microsoft.com/office/drawing/2014/main" id="{C0237662-41D9-92E8-C1C1-D2296A299AE5}"/>
                  </a:ext>
                </a:extLst>
              </p:cNvPr>
              <p:cNvSpPr/>
              <p:nvPr/>
            </p:nvSpPr>
            <p:spPr bwMode="gray">
              <a:xfrm>
                <a:off x="520573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8" name="Forme libre : forme 3417">
                <a:extLst>
                  <a:ext uri="{FF2B5EF4-FFF2-40B4-BE49-F238E27FC236}">
                    <a16:creationId xmlns:a16="http://schemas.microsoft.com/office/drawing/2014/main" id="{AB31C08B-833E-827B-D7E0-6B9FCCCF6160}"/>
                  </a:ext>
                </a:extLst>
              </p:cNvPr>
              <p:cNvSpPr/>
              <p:nvPr/>
            </p:nvSpPr>
            <p:spPr bwMode="gray">
              <a:xfrm>
                <a:off x="515620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9" name="Forme libre : forme 3418">
                <a:extLst>
                  <a:ext uri="{FF2B5EF4-FFF2-40B4-BE49-F238E27FC236}">
                    <a16:creationId xmlns:a16="http://schemas.microsoft.com/office/drawing/2014/main" id="{6994737D-F740-5DD1-8F55-AEB548DBFEC7}"/>
                  </a:ext>
                </a:extLst>
              </p:cNvPr>
              <p:cNvSpPr/>
              <p:nvPr/>
            </p:nvSpPr>
            <p:spPr bwMode="gray">
              <a:xfrm>
                <a:off x="510667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0" name="Forme libre : forme 3419">
                <a:extLst>
                  <a:ext uri="{FF2B5EF4-FFF2-40B4-BE49-F238E27FC236}">
                    <a16:creationId xmlns:a16="http://schemas.microsoft.com/office/drawing/2014/main" id="{26D0B54B-4278-ED5D-2B79-074939040135}"/>
                  </a:ext>
                </a:extLst>
              </p:cNvPr>
              <p:cNvSpPr/>
              <p:nvPr/>
            </p:nvSpPr>
            <p:spPr bwMode="gray">
              <a:xfrm>
                <a:off x="505841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1" name="Forme libre : forme 3420">
                <a:extLst>
                  <a:ext uri="{FF2B5EF4-FFF2-40B4-BE49-F238E27FC236}">
                    <a16:creationId xmlns:a16="http://schemas.microsoft.com/office/drawing/2014/main" id="{3267891B-092A-3637-B8DA-F2AB86F72104}"/>
                  </a:ext>
                </a:extLst>
              </p:cNvPr>
              <p:cNvSpPr/>
              <p:nvPr/>
            </p:nvSpPr>
            <p:spPr bwMode="gray">
              <a:xfrm>
                <a:off x="500888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2" name="Forme libre : forme 3421">
                <a:extLst>
                  <a:ext uri="{FF2B5EF4-FFF2-40B4-BE49-F238E27FC236}">
                    <a16:creationId xmlns:a16="http://schemas.microsoft.com/office/drawing/2014/main" id="{CB961DD3-7A6C-D840-049C-69924184C995}"/>
                  </a:ext>
                </a:extLst>
              </p:cNvPr>
              <p:cNvSpPr/>
              <p:nvPr/>
            </p:nvSpPr>
            <p:spPr bwMode="gray">
              <a:xfrm>
                <a:off x="496062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3" name="Forme libre : forme 3422">
                <a:extLst>
                  <a:ext uri="{FF2B5EF4-FFF2-40B4-BE49-F238E27FC236}">
                    <a16:creationId xmlns:a16="http://schemas.microsoft.com/office/drawing/2014/main" id="{E7A5299A-F13B-38DA-1CE4-E09379465A6E}"/>
                  </a:ext>
                </a:extLst>
              </p:cNvPr>
              <p:cNvSpPr/>
              <p:nvPr/>
            </p:nvSpPr>
            <p:spPr bwMode="gray">
              <a:xfrm>
                <a:off x="491109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4" name="Forme libre : forme 3423">
                <a:extLst>
                  <a:ext uri="{FF2B5EF4-FFF2-40B4-BE49-F238E27FC236}">
                    <a16:creationId xmlns:a16="http://schemas.microsoft.com/office/drawing/2014/main" id="{FB75A60F-1796-95F7-F420-AA02D14EECF4}"/>
                  </a:ext>
                </a:extLst>
              </p:cNvPr>
              <p:cNvSpPr/>
              <p:nvPr/>
            </p:nvSpPr>
            <p:spPr bwMode="gray">
              <a:xfrm>
                <a:off x="486156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5" name="Forme libre : forme 3424">
                <a:extLst>
                  <a:ext uri="{FF2B5EF4-FFF2-40B4-BE49-F238E27FC236}">
                    <a16:creationId xmlns:a16="http://schemas.microsoft.com/office/drawing/2014/main" id="{4EBF894A-03F7-BB85-4909-F9A726439532}"/>
                  </a:ext>
                </a:extLst>
              </p:cNvPr>
              <p:cNvSpPr/>
              <p:nvPr/>
            </p:nvSpPr>
            <p:spPr bwMode="gray">
              <a:xfrm>
                <a:off x="481330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6" name="Forme libre : forme 3425">
                <a:extLst>
                  <a:ext uri="{FF2B5EF4-FFF2-40B4-BE49-F238E27FC236}">
                    <a16:creationId xmlns:a16="http://schemas.microsoft.com/office/drawing/2014/main" id="{63D1A7F0-6E6A-A0FD-8125-E7969316CFD9}"/>
                  </a:ext>
                </a:extLst>
              </p:cNvPr>
              <p:cNvSpPr/>
              <p:nvPr/>
            </p:nvSpPr>
            <p:spPr bwMode="gray">
              <a:xfrm>
                <a:off x="476377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7" name="Forme libre : forme 3426">
                <a:extLst>
                  <a:ext uri="{FF2B5EF4-FFF2-40B4-BE49-F238E27FC236}">
                    <a16:creationId xmlns:a16="http://schemas.microsoft.com/office/drawing/2014/main" id="{33F98901-2474-16D9-3146-ED9E7A05F611}"/>
                  </a:ext>
                </a:extLst>
              </p:cNvPr>
              <p:cNvSpPr/>
              <p:nvPr/>
            </p:nvSpPr>
            <p:spPr bwMode="gray">
              <a:xfrm>
                <a:off x="471551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8" name="Forme libre : forme 3427">
                <a:extLst>
                  <a:ext uri="{FF2B5EF4-FFF2-40B4-BE49-F238E27FC236}">
                    <a16:creationId xmlns:a16="http://schemas.microsoft.com/office/drawing/2014/main" id="{1B4FF251-6985-89E3-8F4C-4C676DC2D5D4}"/>
                  </a:ext>
                </a:extLst>
              </p:cNvPr>
              <p:cNvSpPr/>
              <p:nvPr/>
            </p:nvSpPr>
            <p:spPr bwMode="gray">
              <a:xfrm>
                <a:off x="466598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9" name="Forme libre : forme 3428">
                <a:extLst>
                  <a:ext uri="{FF2B5EF4-FFF2-40B4-BE49-F238E27FC236}">
                    <a16:creationId xmlns:a16="http://schemas.microsoft.com/office/drawing/2014/main" id="{9E1F3BF4-714B-BBD7-09F1-C6343221492E}"/>
                  </a:ext>
                </a:extLst>
              </p:cNvPr>
              <p:cNvSpPr/>
              <p:nvPr/>
            </p:nvSpPr>
            <p:spPr bwMode="gray">
              <a:xfrm>
                <a:off x="461772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0" name="Forme libre : forme 3429">
                <a:extLst>
                  <a:ext uri="{FF2B5EF4-FFF2-40B4-BE49-F238E27FC236}">
                    <a16:creationId xmlns:a16="http://schemas.microsoft.com/office/drawing/2014/main" id="{20DE9947-AED6-5BF9-81C7-BE8AE8539270}"/>
                  </a:ext>
                </a:extLst>
              </p:cNvPr>
              <p:cNvSpPr/>
              <p:nvPr/>
            </p:nvSpPr>
            <p:spPr bwMode="gray">
              <a:xfrm>
                <a:off x="456819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1" name="Forme libre : forme 3430">
                <a:extLst>
                  <a:ext uri="{FF2B5EF4-FFF2-40B4-BE49-F238E27FC236}">
                    <a16:creationId xmlns:a16="http://schemas.microsoft.com/office/drawing/2014/main" id="{024E9920-0D40-7798-A249-9B74C30D512B}"/>
                  </a:ext>
                </a:extLst>
              </p:cNvPr>
              <p:cNvSpPr/>
              <p:nvPr/>
            </p:nvSpPr>
            <p:spPr bwMode="gray">
              <a:xfrm>
                <a:off x="451866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2" name="Forme libre : forme 3431">
                <a:extLst>
                  <a:ext uri="{FF2B5EF4-FFF2-40B4-BE49-F238E27FC236}">
                    <a16:creationId xmlns:a16="http://schemas.microsoft.com/office/drawing/2014/main" id="{A08F7437-AB1F-D3BA-A7DC-6EC153E779BC}"/>
                  </a:ext>
                </a:extLst>
              </p:cNvPr>
              <p:cNvSpPr/>
              <p:nvPr/>
            </p:nvSpPr>
            <p:spPr bwMode="gray">
              <a:xfrm>
                <a:off x="447040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3" name="Forme libre : forme 3432">
                <a:extLst>
                  <a:ext uri="{FF2B5EF4-FFF2-40B4-BE49-F238E27FC236}">
                    <a16:creationId xmlns:a16="http://schemas.microsoft.com/office/drawing/2014/main" id="{288E5E04-EC31-0215-D461-23932B7E88EA}"/>
                  </a:ext>
                </a:extLst>
              </p:cNvPr>
              <p:cNvSpPr/>
              <p:nvPr/>
            </p:nvSpPr>
            <p:spPr bwMode="gray">
              <a:xfrm>
                <a:off x="442087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4" name="Forme libre : forme 3433">
                <a:extLst>
                  <a:ext uri="{FF2B5EF4-FFF2-40B4-BE49-F238E27FC236}">
                    <a16:creationId xmlns:a16="http://schemas.microsoft.com/office/drawing/2014/main" id="{38DC7E27-F827-4981-0141-B2C84E7837C8}"/>
                  </a:ext>
                </a:extLst>
              </p:cNvPr>
              <p:cNvSpPr/>
              <p:nvPr/>
            </p:nvSpPr>
            <p:spPr bwMode="gray">
              <a:xfrm>
                <a:off x="437261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5" name="Forme libre : forme 3434">
                <a:extLst>
                  <a:ext uri="{FF2B5EF4-FFF2-40B4-BE49-F238E27FC236}">
                    <a16:creationId xmlns:a16="http://schemas.microsoft.com/office/drawing/2014/main" id="{5DCE4C2C-B296-6C91-C848-8528C7E793CE}"/>
                  </a:ext>
                </a:extLst>
              </p:cNvPr>
              <p:cNvSpPr/>
              <p:nvPr/>
            </p:nvSpPr>
            <p:spPr bwMode="gray">
              <a:xfrm>
                <a:off x="432308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6" name="Forme libre : forme 3435">
                <a:extLst>
                  <a:ext uri="{FF2B5EF4-FFF2-40B4-BE49-F238E27FC236}">
                    <a16:creationId xmlns:a16="http://schemas.microsoft.com/office/drawing/2014/main" id="{BEBDE36A-6798-D448-794D-F59E3B4691DD}"/>
                  </a:ext>
                </a:extLst>
              </p:cNvPr>
              <p:cNvSpPr/>
              <p:nvPr/>
            </p:nvSpPr>
            <p:spPr bwMode="gray">
              <a:xfrm>
                <a:off x="422529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7" name="Forme libre : forme 3436">
                <a:extLst>
                  <a:ext uri="{FF2B5EF4-FFF2-40B4-BE49-F238E27FC236}">
                    <a16:creationId xmlns:a16="http://schemas.microsoft.com/office/drawing/2014/main" id="{0D840A6A-7BD2-1891-7FB5-EA4CBE6CF998}"/>
                  </a:ext>
                </a:extLst>
              </p:cNvPr>
              <p:cNvSpPr/>
              <p:nvPr/>
            </p:nvSpPr>
            <p:spPr bwMode="gray">
              <a:xfrm>
                <a:off x="417576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8" name="Forme libre : forme 3437">
                <a:extLst>
                  <a:ext uri="{FF2B5EF4-FFF2-40B4-BE49-F238E27FC236}">
                    <a16:creationId xmlns:a16="http://schemas.microsoft.com/office/drawing/2014/main" id="{44C3D843-03AA-B2E1-0BB4-1FCF22D77C81}"/>
                  </a:ext>
                </a:extLst>
              </p:cNvPr>
              <p:cNvSpPr/>
              <p:nvPr/>
            </p:nvSpPr>
            <p:spPr bwMode="gray">
              <a:xfrm>
                <a:off x="412750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9" name="Forme libre : forme 3438">
                <a:extLst>
                  <a:ext uri="{FF2B5EF4-FFF2-40B4-BE49-F238E27FC236}">
                    <a16:creationId xmlns:a16="http://schemas.microsoft.com/office/drawing/2014/main" id="{D60AAC37-7840-4BF2-A25B-A65588E2FB41}"/>
                  </a:ext>
                </a:extLst>
              </p:cNvPr>
              <p:cNvSpPr/>
              <p:nvPr/>
            </p:nvSpPr>
            <p:spPr bwMode="gray">
              <a:xfrm>
                <a:off x="407797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0" name="Forme libre : forme 3439">
                <a:extLst>
                  <a:ext uri="{FF2B5EF4-FFF2-40B4-BE49-F238E27FC236}">
                    <a16:creationId xmlns:a16="http://schemas.microsoft.com/office/drawing/2014/main" id="{7A135177-B11B-2047-7E5B-93B12AFD4B30}"/>
                  </a:ext>
                </a:extLst>
              </p:cNvPr>
              <p:cNvSpPr/>
              <p:nvPr/>
            </p:nvSpPr>
            <p:spPr bwMode="gray">
              <a:xfrm>
                <a:off x="402844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1" name="Forme libre : forme 3440">
                <a:extLst>
                  <a:ext uri="{FF2B5EF4-FFF2-40B4-BE49-F238E27FC236}">
                    <a16:creationId xmlns:a16="http://schemas.microsoft.com/office/drawing/2014/main" id="{3972DF49-8583-6F57-203A-3E5F36A4D133}"/>
                  </a:ext>
                </a:extLst>
              </p:cNvPr>
              <p:cNvSpPr/>
              <p:nvPr/>
            </p:nvSpPr>
            <p:spPr bwMode="gray">
              <a:xfrm>
                <a:off x="398018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2" name="Forme libre : forme 3441">
                <a:extLst>
                  <a:ext uri="{FF2B5EF4-FFF2-40B4-BE49-F238E27FC236}">
                    <a16:creationId xmlns:a16="http://schemas.microsoft.com/office/drawing/2014/main" id="{9117E8DC-00A3-F722-067B-568CBB27BC67}"/>
                  </a:ext>
                </a:extLst>
              </p:cNvPr>
              <p:cNvSpPr/>
              <p:nvPr/>
            </p:nvSpPr>
            <p:spPr bwMode="gray">
              <a:xfrm>
                <a:off x="304927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3" name="Forme libre : forme 3442">
                <a:extLst>
                  <a:ext uri="{FF2B5EF4-FFF2-40B4-BE49-F238E27FC236}">
                    <a16:creationId xmlns:a16="http://schemas.microsoft.com/office/drawing/2014/main" id="{44CFDCB0-36D7-82A2-E6C6-4E323E7E6D1D}"/>
                  </a:ext>
                </a:extLst>
              </p:cNvPr>
              <p:cNvSpPr/>
              <p:nvPr/>
            </p:nvSpPr>
            <p:spPr bwMode="gray">
              <a:xfrm>
                <a:off x="299974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4" name="Forme libre : forme 3443">
                <a:extLst>
                  <a:ext uri="{FF2B5EF4-FFF2-40B4-BE49-F238E27FC236}">
                    <a16:creationId xmlns:a16="http://schemas.microsoft.com/office/drawing/2014/main" id="{DD4E547B-31F0-03AA-6B59-A6457F798894}"/>
                  </a:ext>
                </a:extLst>
              </p:cNvPr>
              <p:cNvSpPr/>
              <p:nvPr/>
            </p:nvSpPr>
            <p:spPr bwMode="gray">
              <a:xfrm>
                <a:off x="295021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5" name="Forme libre : forme 3444">
                <a:extLst>
                  <a:ext uri="{FF2B5EF4-FFF2-40B4-BE49-F238E27FC236}">
                    <a16:creationId xmlns:a16="http://schemas.microsoft.com/office/drawing/2014/main" id="{2033F4F6-D4B2-5CB6-69AD-3873198562A8}"/>
                  </a:ext>
                </a:extLst>
              </p:cNvPr>
              <p:cNvSpPr/>
              <p:nvPr/>
            </p:nvSpPr>
            <p:spPr bwMode="gray">
              <a:xfrm>
                <a:off x="250952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6" name="Forme libre : forme 3445">
                <a:extLst>
                  <a:ext uri="{FF2B5EF4-FFF2-40B4-BE49-F238E27FC236}">
                    <a16:creationId xmlns:a16="http://schemas.microsoft.com/office/drawing/2014/main" id="{28D37670-FA54-2261-A655-6EA5B6201C0B}"/>
                  </a:ext>
                </a:extLst>
              </p:cNvPr>
              <p:cNvSpPr/>
              <p:nvPr/>
            </p:nvSpPr>
            <p:spPr bwMode="gray">
              <a:xfrm>
                <a:off x="245999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7" name="Forme libre : forme 3446">
                <a:extLst>
                  <a:ext uri="{FF2B5EF4-FFF2-40B4-BE49-F238E27FC236}">
                    <a16:creationId xmlns:a16="http://schemas.microsoft.com/office/drawing/2014/main" id="{BE8F4525-13B3-DBAE-6B39-01DC1CB17507}"/>
                  </a:ext>
                </a:extLst>
              </p:cNvPr>
              <p:cNvSpPr/>
              <p:nvPr/>
            </p:nvSpPr>
            <p:spPr bwMode="gray">
              <a:xfrm>
                <a:off x="241173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8" name="Forme libre : forme 3447">
                <a:extLst>
                  <a:ext uri="{FF2B5EF4-FFF2-40B4-BE49-F238E27FC236}">
                    <a16:creationId xmlns:a16="http://schemas.microsoft.com/office/drawing/2014/main" id="{A7E38766-8DED-FD90-E021-DC9CB6E5CADD}"/>
                  </a:ext>
                </a:extLst>
              </p:cNvPr>
              <p:cNvSpPr/>
              <p:nvPr/>
            </p:nvSpPr>
            <p:spPr bwMode="gray">
              <a:xfrm>
                <a:off x="236220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9" name="Forme libre : forme 3448">
                <a:extLst>
                  <a:ext uri="{FF2B5EF4-FFF2-40B4-BE49-F238E27FC236}">
                    <a16:creationId xmlns:a16="http://schemas.microsoft.com/office/drawing/2014/main" id="{DBF2B7B3-6C1C-AD44-A06A-7C7ED8553F18}"/>
                  </a:ext>
                </a:extLst>
              </p:cNvPr>
              <p:cNvSpPr/>
              <p:nvPr/>
            </p:nvSpPr>
            <p:spPr bwMode="gray">
              <a:xfrm>
                <a:off x="201930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0" name="Forme libre : forme 3449">
                <a:extLst>
                  <a:ext uri="{FF2B5EF4-FFF2-40B4-BE49-F238E27FC236}">
                    <a16:creationId xmlns:a16="http://schemas.microsoft.com/office/drawing/2014/main" id="{53D5D36D-F76F-665C-202C-6557FE87273D}"/>
                  </a:ext>
                </a:extLst>
              </p:cNvPr>
              <p:cNvSpPr/>
              <p:nvPr/>
            </p:nvSpPr>
            <p:spPr bwMode="gray">
              <a:xfrm>
                <a:off x="196977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1" name="Forme libre : forme 3450">
                <a:extLst>
                  <a:ext uri="{FF2B5EF4-FFF2-40B4-BE49-F238E27FC236}">
                    <a16:creationId xmlns:a16="http://schemas.microsoft.com/office/drawing/2014/main" id="{08C5138A-0FD7-6557-4EDD-2B5C754865B8}"/>
                  </a:ext>
                </a:extLst>
              </p:cNvPr>
              <p:cNvSpPr/>
              <p:nvPr/>
            </p:nvSpPr>
            <p:spPr bwMode="gray">
              <a:xfrm>
                <a:off x="192151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2" name="Forme libre : forme 3451">
                <a:extLst>
                  <a:ext uri="{FF2B5EF4-FFF2-40B4-BE49-F238E27FC236}">
                    <a16:creationId xmlns:a16="http://schemas.microsoft.com/office/drawing/2014/main" id="{F40779C1-D45A-9A19-EEED-7DCCA5826D88}"/>
                  </a:ext>
                </a:extLst>
              </p:cNvPr>
              <p:cNvSpPr/>
              <p:nvPr/>
            </p:nvSpPr>
            <p:spPr bwMode="gray">
              <a:xfrm>
                <a:off x="187198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3" name="Forme libre : forme 3452">
                <a:extLst>
                  <a:ext uri="{FF2B5EF4-FFF2-40B4-BE49-F238E27FC236}">
                    <a16:creationId xmlns:a16="http://schemas.microsoft.com/office/drawing/2014/main" id="{4E269CA8-0585-B8F5-B345-27943D7A42DC}"/>
                  </a:ext>
                </a:extLst>
              </p:cNvPr>
              <p:cNvSpPr/>
              <p:nvPr/>
            </p:nvSpPr>
            <p:spPr bwMode="gray">
              <a:xfrm>
                <a:off x="182372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4" name="Forme libre : forme 3453">
                <a:extLst>
                  <a:ext uri="{FF2B5EF4-FFF2-40B4-BE49-F238E27FC236}">
                    <a16:creationId xmlns:a16="http://schemas.microsoft.com/office/drawing/2014/main" id="{265083CD-E287-BFE7-45A7-7531E7FC3469}"/>
                  </a:ext>
                </a:extLst>
              </p:cNvPr>
              <p:cNvSpPr/>
              <p:nvPr/>
            </p:nvSpPr>
            <p:spPr bwMode="gray">
              <a:xfrm>
                <a:off x="177419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5" name="Forme libre : forme 3454">
                <a:extLst>
                  <a:ext uri="{FF2B5EF4-FFF2-40B4-BE49-F238E27FC236}">
                    <a16:creationId xmlns:a16="http://schemas.microsoft.com/office/drawing/2014/main" id="{2B2CD219-551E-C3C7-C61E-E6BD18125B49}"/>
                  </a:ext>
                </a:extLst>
              </p:cNvPr>
              <p:cNvSpPr/>
              <p:nvPr/>
            </p:nvSpPr>
            <p:spPr bwMode="gray">
              <a:xfrm>
                <a:off x="172593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6" name="Forme libre : forme 3455">
                <a:extLst>
                  <a:ext uri="{FF2B5EF4-FFF2-40B4-BE49-F238E27FC236}">
                    <a16:creationId xmlns:a16="http://schemas.microsoft.com/office/drawing/2014/main" id="{96A65B52-00EB-B014-AD41-5FC355963914}"/>
                  </a:ext>
                </a:extLst>
              </p:cNvPr>
              <p:cNvSpPr/>
              <p:nvPr/>
            </p:nvSpPr>
            <p:spPr bwMode="gray">
              <a:xfrm>
                <a:off x="167640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7" name="Forme libre : forme 3456">
                <a:extLst>
                  <a:ext uri="{FF2B5EF4-FFF2-40B4-BE49-F238E27FC236}">
                    <a16:creationId xmlns:a16="http://schemas.microsoft.com/office/drawing/2014/main" id="{9800EF47-E0B4-E6E0-E768-94FFD0882AED}"/>
                  </a:ext>
                </a:extLst>
              </p:cNvPr>
              <p:cNvSpPr/>
              <p:nvPr/>
            </p:nvSpPr>
            <p:spPr bwMode="gray">
              <a:xfrm>
                <a:off x="1626870" y="242951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8" name="Forme libre : forme 3457">
                <a:extLst>
                  <a:ext uri="{FF2B5EF4-FFF2-40B4-BE49-F238E27FC236}">
                    <a16:creationId xmlns:a16="http://schemas.microsoft.com/office/drawing/2014/main" id="{E9C39CF4-4E2B-E8F3-FEED-D22F96FEACC4}"/>
                  </a:ext>
                </a:extLst>
              </p:cNvPr>
              <p:cNvSpPr/>
              <p:nvPr/>
            </p:nvSpPr>
            <p:spPr bwMode="gray">
              <a:xfrm>
                <a:off x="157861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9" name="Forme libre : forme 3458">
                <a:extLst>
                  <a:ext uri="{FF2B5EF4-FFF2-40B4-BE49-F238E27FC236}">
                    <a16:creationId xmlns:a16="http://schemas.microsoft.com/office/drawing/2014/main" id="{2790DA72-A516-B9E3-89E9-333DD196187E}"/>
                  </a:ext>
                </a:extLst>
              </p:cNvPr>
              <p:cNvSpPr/>
              <p:nvPr/>
            </p:nvSpPr>
            <p:spPr bwMode="gray">
              <a:xfrm>
                <a:off x="152908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0" name="Forme libre : forme 3459">
                <a:extLst>
                  <a:ext uri="{FF2B5EF4-FFF2-40B4-BE49-F238E27FC236}">
                    <a16:creationId xmlns:a16="http://schemas.microsoft.com/office/drawing/2014/main" id="{0ECAC484-B783-C619-14A4-9C9E65E906F3}"/>
                  </a:ext>
                </a:extLst>
              </p:cNvPr>
              <p:cNvSpPr/>
              <p:nvPr/>
            </p:nvSpPr>
            <p:spPr bwMode="gray">
              <a:xfrm>
                <a:off x="148082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1" name="Forme libre : forme 3460">
                <a:extLst>
                  <a:ext uri="{FF2B5EF4-FFF2-40B4-BE49-F238E27FC236}">
                    <a16:creationId xmlns:a16="http://schemas.microsoft.com/office/drawing/2014/main" id="{7B878345-2FEF-4F5A-C6A5-E97F8ABD2547}"/>
                  </a:ext>
                </a:extLst>
              </p:cNvPr>
              <p:cNvSpPr/>
              <p:nvPr/>
            </p:nvSpPr>
            <p:spPr bwMode="gray">
              <a:xfrm>
                <a:off x="143129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2" name="Forme libre : forme 3461">
                <a:extLst>
                  <a:ext uri="{FF2B5EF4-FFF2-40B4-BE49-F238E27FC236}">
                    <a16:creationId xmlns:a16="http://schemas.microsoft.com/office/drawing/2014/main" id="{37CC9B26-4483-E062-ACB4-EABA9316EC69}"/>
                  </a:ext>
                </a:extLst>
              </p:cNvPr>
              <p:cNvSpPr/>
              <p:nvPr/>
            </p:nvSpPr>
            <p:spPr bwMode="gray">
              <a:xfrm>
                <a:off x="138176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3" name="Forme libre : forme 3462">
                <a:extLst>
                  <a:ext uri="{FF2B5EF4-FFF2-40B4-BE49-F238E27FC236}">
                    <a16:creationId xmlns:a16="http://schemas.microsoft.com/office/drawing/2014/main" id="{A5699C94-477D-65EE-5F8A-C5AAF15F1D79}"/>
                  </a:ext>
                </a:extLst>
              </p:cNvPr>
              <p:cNvSpPr/>
              <p:nvPr/>
            </p:nvSpPr>
            <p:spPr bwMode="gray">
              <a:xfrm>
                <a:off x="133350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4" name="Forme libre : forme 3463">
                <a:extLst>
                  <a:ext uri="{FF2B5EF4-FFF2-40B4-BE49-F238E27FC236}">
                    <a16:creationId xmlns:a16="http://schemas.microsoft.com/office/drawing/2014/main" id="{88E57B48-ED26-1B55-B406-4E0FB5397AE2}"/>
                  </a:ext>
                </a:extLst>
              </p:cNvPr>
              <p:cNvSpPr/>
              <p:nvPr/>
            </p:nvSpPr>
            <p:spPr bwMode="gray">
              <a:xfrm>
                <a:off x="128397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5" name="Forme libre : forme 3464">
                <a:extLst>
                  <a:ext uri="{FF2B5EF4-FFF2-40B4-BE49-F238E27FC236}">
                    <a16:creationId xmlns:a16="http://schemas.microsoft.com/office/drawing/2014/main" id="{3BFE359F-5782-2D81-9824-C1493532E9DD}"/>
                  </a:ext>
                </a:extLst>
              </p:cNvPr>
              <p:cNvSpPr/>
              <p:nvPr/>
            </p:nvSpPr>
            <p:spPr bwMode="gray">
              <a:xfrm>
                <a:off x="123571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6" name="Forme libre : forme 3465">
                <a:extLst>
                  <a:ext uri="{FF2B5EF4-FFF2-40B4-BE49-F238E27FC236}">
                    <a16:creationId xmlns:a16="http://schemas.microsoft.com/office/drawing/2014/main" id="{CF6BB856-EC72-AB8D-9503-C9B56A5A6E3F}"/>
                  </a:ext>
                </a:extLst>
              </p:cNvPr>
              <p:cNvSpPr/>
              <p:nvPr/>
            </p:nvSpPr>
            <p:spPr bwMode="gray">
              <a:xfrm>
                <a:off x="118618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7" name="Forme libre : forme 3466">
                <a:extLst>
                  <a:ext uri="{FF2B5EF4-FFF2-40B4-BE49-F238E27FC236}">
                    <a16:creationId xmlns:a16="http://schemas.microsoft.com/office/drawing/2014/main" id="{DFC5ACB2-0F58-61B0-2703-A46B1E7E2A00}"/>
                  </a:ext>
                </a:extLst>
              </p:cNvPr>
              <p:cNvSpPr/>
              <p:nvPr/>
            </p:nvSpPr>
            <p:spPr bwMode="gray">
              <a:xfrm>
                <a:off x="113665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8" name="Forme libre : forme 3467">
                <a:extLst>
                  <a:ext uri="{FF2B5EF4-FFF2-40B4-BE49-F238E27FC236}">
                    <a16:creationId xmlns:a16="http://schemas.microsoft.com/office/drawing/2014/main" id="{8530F5D1-84B0-B1AE-5917-356213B56730}"/>
                  </a:ext>
                </a:extLst>
              </p:cNvPr>
              <p:cNvSpPr/>
              <p:nvPr/>
            </p:nvSpPr>
            <p:spPr bwMode="gray">
              <a:xfrm>
                <a:off x="108839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9" name="Forme libre : forme 3468">
                <a:extLst>
                  <a:ext uri="{FF2B5EF4-FFF2-40B4-BE49-F238E27FC236}">
                    <a16:creationId xmlns:a16="http://schemas.microsoft.com/office/drawing/2014/main" id="{F7C23E81-84E4-C690-9565-F0C6C27EA2BE}"/>
                  </a:ext>
                </a:extLst>
              </p:cNvPr>
              <p:cNvSpPr/>
              <p:nvPr/>
            </p:nvSpPr>
            <p:spPr bwMode="gray">
              <a:xfrm>
                <a:off x="103886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0" name="Forme libre : forme 3469">
                <a:extLst>
                  <a:ext uri="{FF2B5EF4-FFF2-40B4-BE49-F238E27FC236}">
                    <a16:creationId xmlns:a16="http://schemas.microsoft.com/office/drawing/2014/main" id="{C0715F5F-B9A1-A317-1BEF-70737A75C2ED}"/>
                  </a:ext>
                </a:extLst>
              </p:cNvPr>
              <p:cNvSpPr/>
              <p:nvPr/>
            </p:nvSpPr>
            <p:spPr bwMode="gray">
              <a:xfrm>
                <a:off x="99060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1" name="Forme libre : forme 3470">
                <a:extLst>
                  <a:ext uri="{FF2B5EF4-FFF2-40B4-BE49-F238E27FC236}">
                    <a16:creationId xmlns:a16="http://schemas.microsoft.com/office/drawing/2014/main" id="{DD6C405E-65B2-B632-7E98-4A2E29BBAE2E}"/>
                  </a:ext>
                </a:extLst>
              </p:cNvPr>
              <p:cNvSpPr/>
              <p:nvPr/>
            </p:nvSpPr>
            <p:spPr bwMode="gray">
              <a:xfrm>
                <a:off x="941069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2" name="Forme libre : forme 3471">
                <a:extLst>
                  <a:ext uri="{FF2B5EF4-FFF2-40B4-BE49-F238E27FC236}">
                    <a16:creationId xmlns:a16="http://schemas.microsoft.com/office/drawing/2014/main" id="{50AA9158-61D5-85F7-8521-CED82D5439E5}"/>
                  </a:ext>
                </a:extLst>
              </p:cNvPr>
              <p:cNvSpPr/>
              <p:nvPr/>
            </p:nvSpPr>
            <p:spPr bwMode="gray">
              <a:xfrm>
                <a:off x="89154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3" name="Forme libre : forme 3472">
                <a:extLst>
                  <a:ext uri="{FF2B5EF4-FFF2-40B4-BE49-F238E27FC236}">
                    <a16:creationId xmlns:a16="http://schemas.microsoft.com/office/drawing/2014/main" id="{1522E89A-F301-2EB7-016D-2A6DD685B53D}"/>
                  </a:ext>
                </a:extLst>
              </p:cNvPr>
              <p:cNvSpPr/>
              <p:nvPr/>
            </p:nvSpPr>
            <p:spPr bwMode="gray">
              <a:xfrm>
                <a:off x="843279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4" name="Forme libre : forme 3473">
                <a:extLst>
                  <a:ext uri="{FF2B5EF4-FFF2-40B4-BE49-F238E27FC236}">
                    <a16:creationId xmlns:a16="http://schemas.microsoft.com/office/drawing/2014/main" id="{031EB397-8360-442C-5317-514EBDD5D6F4}"/>
                  </a:ext>
                </a:extLst>
              </p:cNvPr>
              <p:cNvSpPr/>
              <p:nvPr/>
            </p:nvSpPr>
            <p:spPr bwMode="gray">
              <a:xfrm>
                <a:off x="79375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5" name="Forme libre : forme 3474">
                <a:extLst>
                  <a:ext uri="{FF2B5EF4-FFF2-40B4-BE49-F238E27FC236}">
                    <a16:creationId xmlns:a16="http://schemas.microsoft.com/office/drawing/2014/main" id="{EF080BB6-7E4A-65AA-7C24-29C187B097C5}"/>
                  </a:ext>
                </a:extLst>
              </p:cNvPr>
              <p:cNvSpPr/>
              <p:nvPr/>
            </p:nvSpPr>
            <p:spPr bwMode="gray">
              <a:xfrm>
                <a:off x="74549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6" name="Forme libre : forme 3475">
                <a:extLst>
                  <a:ext uri="{FF2B5EF4-FFF2-40B4-BE49-F238E27FC236}">
                    <a16:creationId xmlns:a16="http://schemas.microsoft.com/office/drawing/2014/main" id="{3EF3B073-7FEC-1682-6488-8BEAAA4A58FF}"/>
                  </a:ext>
                </a:extLst>
              </p:cNvPr>
              <p:cNvSpPr/>
              <p:nvPr/>
            </p:nvSpPr>
            <p:spPr bwMode="gray">
              <a:xfrm>
                <a:off x="69596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7" name="Forme libre : forme 3476">
                <a:extLst>
                  <a:ext uri="{FF2B5EF4-FFF2-40B4-BE49-F238E27FC236}">
                    <a16:creationId xmlns:a16="http://schemas.microsoft.com/office/drawing/2014/main" id="{A6165D16-E90D-77B5-1F4B-2E2AEFAB136B}"/>
                  </a:ext>
                </a:extLst>
              </p:cNvPr>
              <p:cNvSpPr/>
              <p:nvPr/>
            </p:nvSpPr>
            <p:spPr bwMode="gray">
              <a:xfrm>
                <a:off x="646430" y="242951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8" name="Forme libre : forme 3477">
                <a:extLst>
                  <a:ext uri="{FF2B5EF4-FFF2-40B4-BE49-F238E27FC236}">
                    <a16:creationId xmlns:a16="http://schemas.microsoft.com/office/drawing/2014/main" id="{FB2ECD77-AF7A-1AB9-D18E-A4F830ABFF51}"/>
                  </a:ext>
                </a:extLst>
              </p:cNvPr>
              <p:cNvSpPr/>
              <p:nvPr/>
            </p:nvSpPr>
            <p:spPr bwMode="gray">
              <a:xfrm>
                <a:off x="7312659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9" name="Forme libre : forme 3478">
                <a:extLst>
                  <a:ext uri="{FF2B5EF4-FFF2-40B4-BE49-F238E27FC236}">
                    <a16:creationId xmlns:a16="http://schemas.microsoft.com/office/drawing/2014/main" id="{85534587-D485-7767-AEAF-F75A723ECFBA}"/>
                  </a:ext>
                </a:extLst>
              </p:cNvPr>
              <p:cNvSpPr/>
              <p:nvPr/>
            </p:nvSpPr>
            <p:spPr bwMode="gray">
              <a:xfrm>
                <a:off x="726440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0" name="Forme libre : forme 3479">
                <a:extLst>
                  <a:ext uri="{FF2B5EF4-FFF2-40B4-BE49-F238E27FC236}">
                    <a16:creationId xmlns:a16="http://schemas.microsoft.com/office/drawing/2014/main" id="{30C6D1D6-286F-353D-0974-AE911253C1E0}"/>
                  </a:ext>
                </a:extLst>
              </p:cNvPr>
              <p:cNvSpPr/>
              <p:nvPr/>
            </p:nvSpPr>
            <p:spPr bwMode="gray">
              <a:xfrm>
                <a:off x="7214869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1" name="Forme libre : forme 3480">
                <a:extLst>
                  <a:ext uri="{FF2B5EF4-FFF2-40B4-BE49-F238E27FC236}">
                    <a16:creationId xmlns:a16="http://schemas.microsoft.com/office/drawing/2014/main" id="{4177F304-2576-E1F7-6324-660F15A0ECB4}"/>
                  </a:ext>
                </a:extLst>
              </p:cNvPr>
              <p:cNvSpPr/>
              <p:nvPr/>
            </p:nvSpPr>
            <p:spPr bwMode="gray">
              <a:xfrm>
                <a:off x="7165339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2" name="Forme libre : forme 3481">
                <a:extLst>
                  <a:ext uri="{FF2B5EF4-FFF2-40B4-BE49-F238E27FC236}">
                    <a16:creationId xmlns:a16="http://schemas.microsoft.com/office/drawing/2014/main" id="{BAF1D8A4-62A4-D8EA-46F4-76BF7235DFDF}"/>
                  </a:ext>
                </a:extLst>
              </p:cNvPr>
              <p:cNvSpPr/>
              <p:nvPr/>
            </p:nvSpPr>
            <p:spPr bwMode="gray">
              <a:xfrm>
                <a:off x="711708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3" name="Forme libre : forme 3482">
                <a:extLst>
                  <a:ext uri="{FF2B5EF4-FFF2-40B4-BE49-F238E27FC236}">
                    <a16:creationId xmlns:a16="http://schemas.microsoft.com/office/drawing/2014/main" id="{CC78D993-7112-19CD-1D2F-7C099681ACE2}"/>
                  </a:ext>
                </a:extLst>
              </p:cNvPr>
              <p:cNvSpPr/>
              <p:nvPr/>
            </p:nvSpPr>
            <p:spPr bwMode="gray">
              <a:xfrm>
                <a:off x="706755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4" name="Forme libre : forme 3483">
                <a:extLst>
                  <a:ext uri="{FF2B5EF4-FFF2-40B4-BE49-F238E27FC236}">
                    <a16:creationId xmlns:a16="http://schemas.microsoft.com/office/drawing/2014/main" id="{6502A6DD-1B63-6CCE-B78B-6E51C7758465}"/>
                  </a:ext>
                </a:extLst>
              </p:cNvPr>
              <p:cNvSpPr/>
              <p:nvPr/>
            </p:nvSpPr>
            <p:spPr bwMode="gray">
              <a:xfrm>
                <a:off x="7019289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5" name="Forme libre : forme 3484">
                <a:extLst>
                  <a:ext uri="{FF2B5EF4-FFF2-40B4-BE49-F238E27FC236}">
                    <a16:creationId xmlns:a16="http://schemas.microsoft.com/office/drawing/2014/main" id="{7EF84F62-3704-71F0-1AC1-8CE8A7B4EB72}"/>
                  </a:ext>
                </a:extLst>
              </p:cNvPr>
              <p:cNvSpPr/>
              <p:nvPr/>
            </p:nvSpPr>
            <p:spPr bwMode="gray">
              <a:xfrm>
                <a:off x="6969759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6" name="Forme libre : forme 3485">
                <a:extLst>
                  <a:ext uri="{FF2B5EF4-FFF2-40B4-BE49-F238E27FC236}">
                    <a16:creationId xmlns:a16="http://schemas.microsoft.com/office/drawing/2014/main" id="{4A7832C0-B749-4E45-67D1-DEE7BC86556E}"/>
                  </a:ext>
                </a:extLst>
              </p:cNvPr>
              <p:cNvSpPr/>
              <p:nvPr/>
            </p:nvSpPr>
            <p:spPr bwMode="gray">
              <a:xfrm>
                <a:off x="692023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7" name="Forme libre : forme 3486">
                <a:extLst>
                  <a:ext uri="{FF2B5EF4-FFF2-40B4-BE49-F238E27FC236}">
                    <a16:creationId xmlns:a16="http://schemas.microsoft.com/office/drawing/2014/main" id="{E03FCDF5-1616-38CC-F482-14C76F3B6CBB}"/>
                  </a:ext>
                </a:extLst>
              </p:cNvPr>
              <p:cNvSpPr/>
              <p:nvPr/>
            </p:nvSpPr>
            <p:spPr bwMode="gray">
              <a:xfrm>
                <a:off x="6871969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8" name="Forme libre : forme 3487">
                <a:extLst>
                  <a:ext uri="{FF2B5EF4-FFF2-40B4-BE49-F238E27FC236}">
                    <a16:creationId xmlns:a16="http://schemas.microsoft.com/office/drawing/2014/main" id="{CA6AD18D-B746-93A1-08C9-13985CBAC02B}"/>
                  </a:ext>
                </a:extLst>
              </p:cNvPr>
              <p:cNvSpPr/>
              <p:nvPr/>
            </p:nvSpPr>
            <p:spPr bwMode="gray">
              <a:xfrm>
                <a:off x="6822439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9" name="Forme libre : forme 3488">
                <a:extLst>
                  <a:ext uri="{FF2B5EF4-FFF2-40B4-BE49-F238E27FC236}">
                    <a16:creationId xmlns:a16="http://schemas.microsoft.com/office/drawing/2014/main" id="{4385B6C7-E272-E3CA-0251-0C1243FB0CE0}"/>
                  </a:ext>
                </a:extLst>
              </p:cNvPr>
              <p:cNvSpPr/>
              <p:nvPr/>
            </p:nvSpPr>
            <p:spPr bwMode="gray">
              <a:xfrm>
                <a:off x="677418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0" name="Forme libre : forme 3489">
                <a:extLst>
                  <a:ext uri="{FF2B5EF4-FFF2-40B4-BE49-F238E27FC236}">
                    <a16:creationId xmlns:a16="http://schemas.microsoft.com/office/drawing/2014/main" id="{152056DF-C636-3244-593E-1A5598385A16}"/>
                  </a:ext>
                </a:extLst>
              </p:cNvPr>
              <p:cNvSpPr/>
              <p:nvPr/>
            </p:nvSpPr>
            <p:spPr bwMode="gray">
              <a:xfrm>
                <a:off x="672465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1" name="Forme libre : forme 3490">
                <a:extLst>
                  <a:ext uri="{FF2B5EF4-FFF2-40B4-BE49-F238E27FC236}">
                    <a16:creationId xmlns:a16="http://schemas.microsoft.com/office/drawing/2014/main" id="{09307CCD-4F62-A0A2-9907-93E6056B87B7}"/>
                  </a:ext>
                </a:extLst>
              </p:cNvPr>
              <p:cNvSpPr/>
              <p:nvPr/>
            </p:nvSpPr>
            <p:spPr bwMode="gray">
              <a:xfrm>
                <a:off x="6675119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2" name="Forme libre : forme 3491">
                <a:extLst>
                  <a:ext uri="{FF2B5EF4-FFF2-40B4-BE49-F238E27FC236}">
                    <a16:creationId xmlns:a16="http://schemas.microsoft.com/office/drawing/2014/main" id="{062A7A34-E895-6CCF-A9F3-08730A31BDC9}"/>
                  </a:ext>
                </a:extLst>
              </p:cNvPr>
              <p:cNvSpPr/>
              <p:nvPr/>
            </p:nvSpPr>
            <p:spPr bwMode="gray">
              <a:xfrm>
                <a:off x="6626859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3" name="Forme libre : forme 3492">
                <a:extLst>
                  <a:ext uri="{FF2B5EF4-FFF2-40B4-BE49-F238E27FC236}">
                    <a16:creationId xmlns:a16="http://schemas.microsoft.com/office/drawing/2014/main" id="{9CA5F509-319C-F6C4-FA65-082B1A3537D2}"/>
                  </a:ext>
                </a:extLst>
              </p:cNvPr>
              <p:cNvSpPr/>
              <p:nvPr/>
            </p:nvSpPr>
            <p:spPr bwMode="gray">
              <a:xfrm>
                <a:off x="657733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4" name="Forme libre : forme 3493">
                <a:extLst>
                  <a:ext uri="{FF2B5EF4-FFF2-40B4-BE49-F238E27FC236}">
                    <a16:creationId xmlns:a16="http://schemas.microsoft.com/office/drawing/2014/main" id="{11DD8A23-72AF-0834-5C87-97DCFA07F74B}"/>
                  </a:ext>
                </a:extLst>
              </p:cNvPr>
              <p:cNvSpPr/>
              <p:nvPr/>
            </p:nvSpPr>
            <p:spPr bwMode="gray">
              <a:xfrm>
                <a:off x="6529069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5" name="Forme libre : forme 3494">
                <a:extLst>
                  <a:ext uri="{FF2B5EF4-FFF2-40B4-BE49-F238E27FC236}">
                    <a16:creationId xmlns:a16="http://schemas.microsoft.com/office/drawing/2014/main" id="{860FBD41-A147-000B-7936-D220B1DAC91C}"/>
                  </a:ext>
                </a:extLst>
              </p:cNvPr>
              <p:cNvSpPr/>
              <p:nvPr/>
            </p:nvSpPr>
            <p:spPr bwMode="gray">
              <a:xfrm>
                <a:off x="647954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6" name="Forme libre : forme 3495">
                <a:extLst>
                  <a:ext uri="{FF2B5EF4-FFF2-40B4-BE49-F238E27FC236}">
                    <a16:creationId xmlns:a16="http://schemas.microsoft.com/office/drawing/2014/main" id="{B4C75B7F-D25E-FEDC-5C84-1649CB05C582}"/>
                  </a:ext>
                </a:extLst>
              </p:cNvPr>
              <p:cNvSpPr/>
              <p:nvPr/>
            </p:nvSpPr>
            <p:spPr bwMode="gray">
              <a:xfrm>
                <a:off x="643001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7" name="Forme libre : forme 3496">
                <a:extLst>
                  <a:ext uri="{FF2B5EF4-FFF2-40B4-BE49-F238E27FC236}">
                    <a16:creationId xmlns:a16="http://schemas.microsoft.com/office/drawing/2014/main" id="{56F51535-D203-85D7-2B39-5AB2CDDA0ADF}"/>
                  </a:ext>
                </a:extLst>
              </p:cNvPr>
              <p:cNvSpPr/>
              <p:nvPr/>
            </p:nvSpPr>
            <p:spPr bwMode="gray">
              <a:xfrm>
                <a:off x="638175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8" name="Forme libre : forme 3497">
                <a:extLst>
                  <a:ext uri="{FF2B5EF4-FFF2-40B4-BE49-F238E27FC236}">
                    <a16:creationId xmlns:a16="http://schemas.microsoft.com/office/drawing/2014/main" id="{34706CCC-610B-5746-4B23-71C1F0F6FD39}"/>
                  </a:ext>
                </a:extLst>
              </p:cNvPr>
              <p:cNvSpPr/>
              <p:nvPr/>
            </p:nvSpPr>
            <p:spPr bwMode="gray">
              <a:xfrm>
                <a:off x="633222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9" name="Forme libre : forme 3498">
                <a:extLst>
                  <a:ext uri="{FF2B5EF4-FFF2-40B4-BE49-F238E27FC236}">
                    <a16:creationId xmlns:a16="http://schemas.microsoft.com/office/drawing/2014/main" id="{8A8DB3BC-22B1-1132-45B1-75A421836A4C}"/>
                  </a:ext>
                </a:extLst>
              </p:cNvPr>
              <p:cNvSpPr/>
              <p:nvPr/>
            </p:nvSpPr>
            <p:spPr bwMode="gray">
              <a:xfrm>
                <a:off x="628396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0" name="Forme libre : forme 3499">
                <a:extLst>
                  <a:ext uri="{FF2B5EF4-FFF2-40B4-BE49-F238E27FC236}">
                    <a16:creationId xmlns:a16="http://schemas.microsoft.com/office/drawing/2014/main" id="{B185B059-4497-CBBE-36DD-9ACD3109A2B5}"/>
                  </a:ext>
                </a:extLst>
              </p:cNvPr>
              <p:cNvSpPr/>
              <p:nvPr/>
            </p:nvSpPr>
            <p:spPr bwMode="gray">
              <a:xfrm>
                <a:off x="623443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1" name="Forme libre : forme 3500">
                <a:extLst>
                  <a:ext uri="{FF2B5EF4-FFF2-40B4-BE49-F238E27FC236}">
                    <a16:creationId xmlns:a16="http://schemas.microsoft.com/office/drawing/2014/main" id="{4450A7AC-E821-86B5-FDFB-CBE147D99509}"/>
                  </a:ext>
                </a:extLst>
              </p:cNvPr>
              <p:cNvSpPr/>
              <p:nvPr/>
            </p:nvSpPr>
            <p:spPr bwMode="gray">
              <a:xfrm>
                <a:off x="618490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2" name="Forme libre : forme 3501">
                <a:extLst>
                  <a:ext uri="{FF2B5EF4-FFF2-40B4-BE49-F238E27FC236}">
                    <a16:creationId xmlns:a16="http://schemas.microsoft.com/office/drawing/2014/main" id="{1F3D59E3-314A-3DFA-33C8-7AB6A25A0C08}"/>
                  </a:ext>
                </a:extLst>
              </p:cNvPr>
              <p:cNvSpPr/>
              <p:nvPr/>
            </p:nvSpPr>
            <p:spPr bwMode="gray">
              <a:xfrm>
                <a:off x="613664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3" name="Forme libre : forme 3502">
                <a:extLst>
                  <a:ext uri="{FF2B5EF4-FFF2-40B4-BE49-F238E27FC236}">
                    <a16:creationId xmlns:a16="http://schemas.microsoft.com/office/drawing/2014/main" id="{EC02B535-1EA8-B785-CBC6-AFBCBBFF8835}"/>
                  </a:ext>
                </a:extLst>
              </p:cNvPr>
              <p:cNvSpPr/>
              <p:nvPr/>
            </p:nvSpPr>
            <p:spPr bwMode="gray">
              <a:xfrm>
                <a:off x="608711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4" name="Forme libre : forme 3503">
                <a:extLst>
                  <a:ext uri="{FF2B5EF4-FFF2-40B4-BE49-F238E27FC236}">
                    <a16:creationId xmlns:a16="http://schemas.microsoft.com/office/drawing/2014/main" id="{DB3618E0-0DCC-E797-46A0-C7E29DE88099}"/>
                  </a:ext>
                </a:extLst>
              </p:cNvPr>
              <p:cNvSpPr/>
              <p:nvPr/>
            </p:nvSpPr>
            <p:spPr bwMode="gray">
              <a:xfrm>
                <a:off x="603885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5" name="Forme libre : forme 3504">
                <a:extLst>
                  <a:ext uri="{FF2B5EF4-FFF2-40B4-BE49-F238E27FC236}">
                    <a16:creationId xmlns:a16="http://schemas.microsoft.com/office/drawing/2014/main" id="{D9803E68-D419-D07D-158A-15D0248C3755}"/>
                  </a:ext>
                </a:extLst>
              </p:cNvPr>
              <p:cNvSpPr/>
              <p:nvPr/>
            </p:nvSpPr>
            <p:spPr bwMode="gray">
              <a:xfrm>
                <a:off x="598932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6" name="Forme libre : forme 3505">
                <a:extLst>
                  <a:ext uri="{FF2B5EF4-FFF2-40B4-BE49-F238E27FC236}">
                    <a16:creationId xmlns:a16="http://schemas.microsoft.com/office/drawing/2014/main" id="{96DCBA51-4CBD-1ECD-6618-1C629D1765F8}"/>
                  </a:ext>
                </a:extLst>
              </p:cNvPr>
              <p:cNvSpPr/>
              <p:nvPr/>
            </p:nvSpPr>
            <p:spPr bwMode="gray">
              <a:xfrm>
                <a:off x="594106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7" name="Forme libre : forme 3506">
                <a:extLst>
                  <a:ext uri="{FF2B5EF4-FFF2-40B4-BE49-F238E27FC236}">
                    <a16:creationId xmlns:a16="http://schemas.microsoft.com/office/drawing/2014/main" id="{0195862C-CADC-6549-8B06-A20851B8262B}"/>
                  </a:ext>
                </a:extLst>
              </p:cNvPr>
              <p:cNvSpPr/>
              <p:nvPr/>
            </p:nvSpPr>
            <p:spPr bwMode="gray">
              <a:xfrm>
                <a:off x="589153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8" name="Forme libre : forme 3507">
                <a:extLst>
                  <a:ext uri="{FF2B5EF4-FFF2-40B4-BE49-F238E27FC236}">
                    <a16:creationId xmlns:a16="http://schemas.microsoft.com/office/drawing/2014/main" id="{AD2B89FD-D8B8-002D-59E2-715AED17C9A1}"/>
                  </a:ext>
                </a:extLst>
              </p:cNvPr>
              <p:cNvSpPr/>
              <p:nvPr/>
            </p:nvSpPr>
            <p:spPr bwMode="gray">
              <a:xfrm>
                <a:off x="584200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9" name="Forme libre : forme 3508">
                <a:extLst>
                  <a:ext uri="{FF2B5EF4-FFF2-40B4-BE49-F238E27FC236}">
                    <a16:creationId xmlns:a16="http://schemas.microsoft.com/office/drawing/2014/main" id="{7FE02C3E-90C9-6627-3CFC-52BAC742101B}"/>
                  </a:ext>
                </a:extLst>
              </p:cNvPr>
              <p:cNvSpPr/>
              <p:nvPr/>
            </p:nvSpPr>
            <p:spPr bwMode="gray">
              <a:xfrm>
                <a:off x="579374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0" name="Forme libre : forme 3509">
                <a:extLst>
                  <a:ext uri="{FF2B5EF4-FFF2-40B4-BE49-F238E27FC236}">
                    <a16:creationId xmlns:a16="http://schemas.microsoft.com/office/drawing/2014/main" id="{6EDBA04B-E355-928D-322E-6C754C0AF67B}"/>
                  </a:ext>
                </a:extLst>
              </p:cNvPr>
              <p:cNvSpPr/>
              <p:nvPr/>
            </p:nvSpPr>
            <p:spPr bwMode="gray">
              <a:xfrm>
                <a:off x="574421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1" name="Forme libre : forme 3510">
                <a:extLst>
                  <a:ext uri="{FF2B5EF4-FFF2-40B4-BE49-F238E27FC236}">
                    <a16:creationId xmlns:a16="http://schemas.microsoft.com/office/drawing/2014/main" id="{D3E201FC-F075-8533-B4B9-C4F5CEF83C81}"/>
                  </a:ext>
                </a:extLst>
              </p:cNvPr>
              <p:cNvSpPr/>
              <p:nvPr/>
            </p:nvSpPr>
            <p:spPr bwMode="gray">
              <a:xfrm>
                <a:off x="569595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2" name="Forme libre : forme 3511">
                <a:extLst>
                  <a:ext uri="{FF2B5EF4-FFF2-40B4-BE49-F238E27FC236}">
                    <a16:creationId xmlns:a16="http://schemas.microsoft.com/office/drawing/2014/main" id="{2B16CE90-7CCC-11E4-59D0-963025C89849}"/>
                  </a:ext>
                </a:extLst>
              </p:cNvPr>
              <p:cNvSpPr/>
              <p:nvPr/>
            </p:nvSpPr>
            <p:spPr bwMode="gray">
              <a:xfrm>
                <a:off x="564642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3" name="Forme libre : forme 3512">
                <a:extLst>
                  <a:ext uri="{FF2B5EF4-FFF2-40B4-BE49-F238E27FC236}">
                    <a16:creationId xmlns:a16="http://schemas.microsoft.com/office/drawing/2014/main" id="{81CBDC36-8337-0F37-2256-D8756CCC6A6D}"/>
                  </a:ext>
                </a:extLst>
              </p:cNvPr>
              <p:cNvSpPr/>
              <p:nvPr/>
            </p:nvSpPr>
            <p:spPr bwMode="gray">
              <a:xfrm>
                <a:off x="559689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4" name="Forme libre : forme 3513">
                <a:extLst>
                  <a:ext uri="{FF2B5EF4-FFF2-40B4-BE49-F238E27FC236}">
                    <a16:creationId xmlns:a16="http://schemas.microsoft.com/office/drawing/2014/main" id="{7614B4D9-1542-92BA-8F78-24D5099748E8}"/>
                  </a:ext>
                </a:extLst>
              </p:cNvPr>
              <p:cNvSpPr/>
              <p:nvPr/>
            </p:nvSpPr>
            <p:spPr bwMode="gray">
              <a:xfrm>
                <a:off x="554863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5" name="Forme libre : forme 3514">
                <a:extLst>
                  <a:ext uri="{FF2B5EF4-FFF2-40B4-BE49-F238E27FC236}">
                    <a16:creationId xmlns:a16="http://schemas.microsoft.com/office/drawing/2014/main" id="{A68F653D-A363-77BF-5400-A614DE11A519}"/>
                  </a:ext>
                </a:extLst>
              </p:cNvPr>
              <p:cNvSpPr/>
              <p:nvPr/>
            </p:nvSpPr>
            <p:spPr bwMode="gray">
              <a:xfrm>
                <a:off x="549910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6" name="Forme libre : forme 3515">
                <a:extLst>
                  <a:ext uri="{FF2B5EF4-FFF2-40B4-BE49-F238E27FC236}">
                    <a16:creationId xmlns:a16="http://schemas.microsoft.com/office/drawing/2014/main" id="{1EB428BD-CB67-7383-13C6-BBCE934F43A3}"/>
                  </a:ext>
                </a:extLst>
              </p:cNvPr>
              <p:cNvSpPr/>
              <p:nvPr/>
            </p:nvSpPr>
            <p:spPr bwMode="gray">
              <a:xfrm>
                <a:off x="545084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7" name="Forme libre : forme 3516">
                <a:extLst>
                  <a:ext uri="{FF2B5EF4-FFF2-40B4-BE49-F238E27FC236}">
                    <a16:creationId xmlns:a16="http://schemas.microsoft.com/office/drawing/2014/main" id="{AC49AF22-C737-E777-543B-82F929531171}"/>
                  </a:ext>
                </a:extLst>
              </p:cNvPr>
              <p:cNvSpPr/>
              <p:nvPr/>
            </p:nvSpPr>
            <p:spPr bwMode="gray">
              <a:xfrm>
                <a:off x="540131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8" name="Forme libre : forme 3517">
                <a:extLst>
                  <a:ext uri="{FF2B5EF4-FFF2-40B4-BE49-F238E27FC236}">
                    <a16:creationId xmlns:a16="http://schemas.microsoft.com/office/drawing/2014/main" id="{64E911B2-629E-CE5F-2C04-162D1C0FC950}"/>
                  </a:ext>
                </a:extLst>
              </p:cNvPr>
              <p:cNvSpPr/>
              <p:nvPr/>
            </p:nvSpPr>
            <p:spPr bwMode="gray">
              <a:xfrm>
                <a:off x="535178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9" name="Forme libre : forme 3518">
                <a:extLst>
                  <a:ext uri="{FF2B5EF4-FFF2-40B4-BE49-F238E27FC236}">
                    <a16:creationId xmlns:a16="http://schemas.microsoft.com/office/drawing/2014/main" id="{FBD49036-6800-075E-49B9-03FC894207C5}"/>
                  </a:ext>
                </a:extLst>
              </p:cNvPr>
              <p:cNvSpPr/>
              <p:nvPr/>
            </p:nvSpPr>
            <p:spPr bwMode="gray">
              <a:xfrm>
                <a:off x="530352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0" name="Forme libre : forme 3519">
                <a:extLst>
                  <a:ext uri="{FF2B5EF4-FFF2-40B4-BE49-F238E27FC236}">
                    <a16:creationId xmlns:a16="http://schemas.microsoft.com/office/drawing/2014/main" id="{530A4560-C5C6-3327-5F18-8D9F9652AA85}"/>
                  </a:ext>
                </a:extLst>
              </p:cNvPr>
              <p:cNvSpPr/>
              <p:nvPr/>
            </p:nvSpPr>
            <p:spPr bwMode="gray">
              <a:xfrm>
                <a:off x="525399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1" name="Forme libre : forme 3520">
                <a:extLst>
                  <a:ext uri="{FF2B5EF4-FFF2-40B4-BE49-F238E27FC236}">
                    <a16:creationId xmlns:a16="http://schemas.microsoft.com/office/drawing/2014/main" id="{8C3B08E9-D548-F428-EF4F-1963D9FAF05B}"/>
                  </a:ext>
                </a:extLst>
              </p:cNvPr>
              <p:cNvSpPr/>
              <p:nvPr/>
            </p:nvSpPr>
            <p:spPr bwMode="gray">
              <a:xfrm>
                <a:off x="520573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2" name="Forme libre : forme 3521">
                <a:extLst>
                  <a:ext uri="{FF2B5EF4-FFF2-40B4-BE49-F238E27FC236}">
                    <a16:creationId xmlns:a16="http://schemas.microsoft.com/office/drawing/2014/main" id="{9D06D76B-293B-758B-A49E-2A6D525A6970}"/>
                  </a:ext>
                </a:extLst>
              </p:cNvPr>
              <p:cNvSpPr/>
              <p:nvPr/>
            </p:nvSpPr>
            <p:spPr bwMode="gray">
              <a:xfrm>
                <a:off x="515620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3" name="Forme libre : forme 3522">
                <a:extLst>
                  <a:ext uri="{FF2B5EF4-FFF2-40B4-BE49-F238E27FC236}">
                    <a16:creationId xmlns:a16="http://schemas.microsoft.com/office/drawing/2014/main" id="{36D0600F-2306-5FEE-BD95-DA45C0C0A35F}"/>
                  </a:ext>
                </a:extLst>
              </p:cNvPr>
              <p:cNvSpPr/>
              <p:nvPr/>
            </p:nvSpPr>
            <p:spPr bwMode="gray">
              <a:xfrm>
                <a:off x="510667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4" name="Forme libre : forme 3523">
                <a:extLst>
                  <a:ext uri="{FF2B5EF4-FFF2-40B4-BE49-F238E27FC236}">
                    <a16:creationId xmlns:a16="http://schemas.microsoft.com/office/drawing/2014/main" id="{82A17893-6E37-36ED-91D5-F720149D916E}"/>
                  </a:ext>
                </a:extLst>
              </p:cNvPr>
              <p:cNvSpPr/>
              <p:nvPr/>
            </p:nvSpPr>
            <p:spPr bwMode="gray">
              <a:xfrm>
                <a:off x="505841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5" name="Forme libre : forme 3524">
                <a:extLst>
                  <a:ext uri="{FF2B5EF4-FFF2-40B4-BE49-F238E27FC236}">
                    <a16:creationId xmlns:a16="http://schemas.microsoft.com/office/drawing/2014/main" id="{BB8CA453-B837-31AF-2134-6A53E97B558D}"/>
                  </a:ext>
                </a:extLst>
              </p:cNvPr>
              <p:cNvSpPr/>
              <p:nvPr/>
            </p:nvSpPr>
            <p:spPr bwMode="gray">
              <a:xfrm>
                <a:off x="500888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6" name="Forme libre : forme 3525">
                <a:extLst>
                  <a:ext uri="{FF2B5EF4-FFF2-40B4-BE49-F238E27FC236}">
                    <a16:creationId xmlns:a16="http://schemas.microsoft.com/office/drawing/2014/main" id="{3465B4CC-CF91-CC04-DEDB-B8AFE6B92CF4}"/>
                  </a:ext>
                </a:extLst>
              </p:cNvPr>
              <p:cNvSpPr/>
              <p:nvPr/>
            </p:nvSpPr>
            <p:spPr bwMode="gray">
              <a:xfrm>
                <a:off x="496062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7" name="Forme libre : forme 3526">
                <a:extLst>
                  <a:ext uri="{FF2B5EF4-FFF2-40B4-BE49-F238E27FC236}">
                    <a16:creationId xmlns:a16="http://schemas.microsoft.com/office/drawing/2014/main" id="{E97793A9-FB6C-C3B9-60A5-A0946451F434}"/>
                  </a:ext>
                </a:extLst>
              </p:cNvPr>
              <p:cNvSpPr/>
              <p:nvPr/>
            </p:nvSpPr>
            <p:spPr bwMode="gray">
              <a:xfrm>
                <a:off x="491109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8" name="Forme libre : forme 3527">
                <a:extLst>
                  <a:ext uri="{FF2B5EF4-FFF2-40B4-BE49-F238E27FC236}">
                    <a16:creationId xmlns:a16="http://schemas.microsoft.com/office/drawing/2014/main" id="{586243A5-C050-35B6-DAF8-EDCA013D40E4}"/>
                  </a:ext>
                </a:extLst>
              </p:cNvPr>
              <p:cNvSpPr/>
              <p:nvPr/>
            </p:nvSpPr>
            <p:spPr bwMode="gray">
              <a:xfrm>
                <a:off x="486156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9" name="Forme libre : forme 3528">
                <a:extLst>
                  <a:ext uri="{FF2B5EF4-FFF2-40B4-BE49-F238E27FC236}">
                    <a16:creationId xmlns:a16="http://schemas.microsoft.com/office/drawing/2014/main" id="{E45364E7-4BA5-C934-95DC-0E7BC82BDE86}"/>
                  </a:ext>
                </a:extLst>
              </p:cNvPr>
              <p:cNvSpPr/>
              <p:nvPr/>
            </p:nvSpPr>
            <p:spPr bwMode="gray">
              <a:xfrm>
                <a:off x="481330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0" name="Forme libre : forme 3529">
                <a:extLst>
                  <a:ext uri="{FF2B5EF4-FFF2-40B4-BE49-F238E27FC236}">
                    <a16:creationId xmlns:a16="http://schemas.microsoft.com/office/drawing/2014/main" id="{F0AE254A-6F4F-2359-B248-B00586BF565B}"/>
                  </a:ext>
                </a:extLst>
              </p:cNvPr>
              <p:cNvSpPr/>
              <p:nvPr/>
            </p:nvSpPr>
            <p:spPr bwMode="gray">
              <a:xfrm>
                <a:off x="476377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1" name="Forme libre : forme 3530">
                <a:extLst>
                  <a:ext uri="{FF2B5EF4-FFF2-40B4-BE49-F238E27FC236}">
                    <a16:creationId xmlns:a16="http://schemas.microsoft.com/office/drawing/2014/main" id="{C2768949-0A16-1BAC-AB68-D596C73DFF26}"/>
                  </a:ext>
                </a:extLst>
              </p:cNvPr>
              <p:cNvSpPr/>
              <p:nvPr/>
            </p:nvSpPr>
            <p:spPr bwMode="gray">
              <a:xfrm>
                <a:off x="471551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2" name="Forme libre : forme 3531">
                <a:extLst>
                  <a:ext uri="{FF2B5EF4-FFF2-40B4-BE49-F238E27FC236}">
                    <a16:creationId xmlns:a16="http://schemas.microsoft.com/office/drawing/2014/main" id="{DE4599D0-3D4C-712A-A247-F1F66509E206}"/>
                  </a:ext>
                </a:extLst>
              </p:cNvPr>
              <p:cNvSpPr/>
              <p:nvPr/>
            </p:nvSpPr>
            <p:spPr bwMode="gray">
              <a:xfrm>
                <a:off x="466598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3" name="Forme libre : forme 3532">
                <a:extLst>
                  <a:ext uri="{FF2B5EF4-FFF2-40B4-BE49-F238E27FC236}">
                    <a16:creationId xmlns:a16="http://schemas.microsoft.com/office/drawing/2014/main" id="{1F05F7D0-DE7F-0D06-4C05-CE77795FF495}"/>
                  </a:ext>
                </a:extLst>
              </p:cNvPr>
              <p:cNvSpPr/>
              <p:nvPr/>
            </p:nvSpPr>
            <p:spPr bwMode="gray">
              <a:xfrm>
                <a:off x="461772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4" name="Forme libre : forme 3533">
                <a:extLst>
                  <a:ext uri="{FF2B5EF4-FFF2-40B4-BE49-F238E27FC236}">
                    <a16:creationId xmlns:a16="http://schemas.microsoft.com/office/drawing/2014/main" id="{0B67A33D-5BEF-920D-7E9E-683BE163D95A}"/>
                  </a:ext>
                </a:extLst>
              </p:cNvPr>
              <p:cNvSpPr/>
              <p:nvPr/>
            </p:nvSpPr>
            <p:spPr bwMode="gray">
              <a:xfrm>
                <a:off x="456819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5" name="Forme libre : forme 3534">
                <a:extLst>
                  <a:ext uri="{FF2B5EF4-FFF2-40B4-BE49-F238E27FC236}">
                    <a16:creationId xmlns:a16="http://schemas.microsoft.com/office/drawing/2014/main" id="{B118DC41-815F-0C1E-7F57-CCCB64EB4ADC}"/>
                  </a:ext>
                </a:extLst>
              </p:cNvPr>
              <p:cNvSpPr/>
              <p:nvPr/>
            </p:nvSpPr>
            <p:spPr bwMode="gray">
              <a:xfrm>
                <a:off x="451866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6" name="Forme libre : forme 3535">
                <a:extLst>
                  <a:ext uri="{FF2B5EF4-FFF2-40B4-BE49-F238E27FC236}">
                    <a16:creationId xmlns:a16="http://schemas.microsoft.com/office/drawing/2014/main" id="{9ABB8F86-F529-48B8-394C-538CDBDA35CC}"/>
                  </a:ext>
                </a:extLst>
              </p:cNvPr>
              <p:cNvSpPr/>
              <p:nvPr/>
            </p:nvSpPr>
            <p:spPr bwMode="gray">
              <a:xfrm>
                <a:off x="447040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7" name="Forme libre : forme 3536">
                <a:extLst>
                  <a:ext uri="{FF2B5EF4-FFF2-40B4-BE49-F238E27FC236}">
                    <a16:creationId xmlns:a16="http://schemas.microsoft.com/office/drawing/2014/main" id="{44DB2BE6-4782-D32D-6FC4-675951891FA0}"/>
                  </a:ext>
                </a:extLst>
              </p:cNvPr>
              <p:cNvSpPr/>
              <p:nvPr/>
            </p:nvSpPr>
            <p:spPr bwMode="gray">
              <a:xfrm>
                <a:off x="442087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8" name="Forme libre : forme 3537">
                <a:extLst>
                  <a:ext uri="{FF2B5EF4-FFF2-40B4-BE49-F238E27FC236}">
                    <a16:creationId xmlns:a16="http://schemas.microsoft.com/office/drawing/2014/main" id="{1F498621-DA60-CEDB-88C8-F328655361CA}"/>
                  </a:ext>
                </a:extLst>
              </p:cNvPr>
              <p:cNvSpPr/>
              <p:nvPr/>
            </p:nvSpPr>
            <p:spPr bwMode="gray">
              <a:xfrm>
                <a:off x="437261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9" name="Forme libre : forme 3538">
                <a:extLst>
                  <a:ext uri="{FF2B5EF4-FFF2-40B4-BE49-F238E27FC236}">
                    <a16:creationId xmlns:a16="http://schemas.microsoft.com/office/drawing/2014/main" id="{11D5F772-A2CA-84B4-1D0C-09523CA9366C}"/>
                  </a:ext>
                </a:extLst>
              </p:cNvPr>
              <p:cNvSpPr/>
              <p:nvPr/>
            </p:nvSpPr>
            <p:spPr bwMode="gray">
              <a:xfrm>
                <a:off x="432308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0" name="Forme libre : forme 3539">
                <a:extLst>
                  <a:ext uri="{FF2B5EF4-FFF2-40B4-BE49-F238E27FC236}">
                    <a16:creationId xmlns:a16="http://schemas.microsoft.com/office/drawing/2014/main" id="{B6327DC0-66B1-2ACB-9C71-8CEEE35CA06E}"/>
                  </a:ext>
                </a:extLst>
              </p:cNvPr>
              <p:cNvSpPr/>
              <p:nvPr/>
            </p:nvSpPr>
            <p:spPr bwMode="gray">
              <a:xfrm>
                <a:off x="422529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1" name="Forme libre : forme 3540">
                <a:extLst>
                  <a:ext uri="{FF2B5EF4-FFF2-40B4-BE49-F238E27FC236}">
                    <a16:creationId xmlns:a16="http://schemas.microsoft.com/office/drawing/2014/main" id="{D6852E5D-EA87-F64F-B664-BE140671654A}"/>
                  </a:ext>
                </a:extLst>
              </p:cNvPr>
              <p:cNvSpPr/>
              <p:nvPr/>
            </p:nvSpPr>
            <p:spPr bwMode="gray">
              <a:xfrm>
                <a:off x="417576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2" name="Forme libre : forme 3541">
                <a:extLst>
                  <a:ext uri="{FF2B5EF4-FFF2-40B4-BE49-F238E27FC236}">
                    <a16:creationId xmlns:a16="http://schemas.microsoft.com/office/drawing/2014/main" id="{374863FE-B266-A33F-2A2F-B205978024FE}"/>
                  </a:ext>
                </a:extLst>
              </p:cNvPr>
              <p:cNvSpPr/>
              <p:nvPr/>
            </p:nvSpPr>
            <p:spPr bwMode="gray">
              <a:xfrm>
                <a:off x="412750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3" name="Forme libre : forme 3542">
                <a:extLst>
                  <a:ext uri="{FF2B5EF4-FFF2-40B4-BE49-F238E27FC236}">
                    <a16:creationId xmlns:a16="http://schemas.microsoft.com/office/drawing/2014/main" id="{DCB41A21-B925-CD6C-1F2E-85941DE5B508}"/>
                  </a:ext>
                </a:extLst>
              </p:cNvPr>
              <p:cNvSpPr/>
              <p:nvPr/>
            </p:nvSpPr>
            <p:spPr bwMode="gray">
              <a:xfrm>
                <a:off x="407797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4" name="Forme libre : forme 3543">
                <a:extLst>
                  <a:ext uri="{FF2B5EF4-FFF2-40B4-BE49-F238E27FC236}">
                    <a16:creationId xmlns:a16="http://schemas.microsoft.com/office/drawing/2014/main" id="{FC931016-174F-5831-0662-CA45033159E4}"/>
                  </a:ext>
                </a:extLst>
              </p:cNvPr>
              <p:cNvSpPr/>
              <p:nvPr/>
            </p:nvSpPr>
            <p:spPr bwMode="gray">
              <a:xfrm>
                <a:off x="402844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5" name="Forme libre : forme 3544">
                <a:extLst>
                  <a:ext uri="{FF2B5EF4-FFF2-40B4-BE49-F238E27FC236}">
                    <a16:creationId xmlns:a16="http://schemas.microsoft.com/office/drawing/2014/main" id="{450A29FE-BCE4-52F4-4BB3-F24F6671E510}"/>
                  </a:ext>
                </a:extLst>
              </p:cNvPr>
              <p:cNvSpPr/>
              <p:nvPr/>
            </p:nvSpPr>
            <p:spPr bwMode="gray">
              <a:xfrm>
                <a:off x="309753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6" name="Forme libre : forme 3545">
                <a:extLst>
                  <a:ext uri="{FF2B5EF4-FFF2-40B4-BE49-F238E27FC236}">
                    <a16:creationId xmlns:a16="http://schemas.microsoft.com/office/drawing/2014/main" id="{A917E58D-8B14-E899-5276-F82F7B5B6E3D}"/>
                  </a:ext>
                </a:extLst>
              </p:cNvPr>
              <p:cNvSpPr/>
              <p:nvPr/>
            </p:nvSpPr>
            <p:spPr bwMode="gray">
              <a:xfrm>
                <a:off x="304927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7" name="Forme libre : forme 3546">
                <a:extLst>
                  <a:ext uri="{FF2B5EF4-FFF2-40B4-BE49-F238E27FC236}">
                    <a16:creationId xmlns:a16="http://schemas.microsoft.com/office/drawing/2014/main" id="{5926488D-5679-69F1-7955-FCFA669FF11A}"/>
                  </a:ext>
                </a:extLst>
              </p:cNvPr>
              <p:cNvSpPr/>
              <p:nvPr/>
            </p:nvSpPr>
            <p:spPr bwMode="gray">
              <a:xfrm>
                <a:off x="299974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8" name="Forme libre : forme 3547">
                <a:extLst>
                  <a:ext uri="{FF2B5EF4-FFF2-40B4-BE49-F238E27FC236}">
                    <a16:creationId xmlns:a16="http://schemas.microsoft.com/office/drawing/2014/main" id="{914055C4-C2C0-AE81-4DD0-177CCE2E2296}"/>
                  </a:ext>
                </a:extLst>
              </p:cNvPr>
              <p:cNvSpPr/>
              <p:nvPr/>
            </p:nvSpPr>
            <p:spPr bwMode="gray">
              <a:xfrm>
                <a:off x="295021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9" name="Forme libre : forme 3548">
                <a:extLst>
                  <a:ext uri="{FF2B5EF4-FFF2-40B4-BE49-F238E27FC236}">
                    <a16:creationId xmlns:a16="http://schemas.microsoft.com/office/drawing/2014/main" id="{D01A2253-36FE-B981-A2D0-C725838198C2}"/>
                  </a:ext>
                </a:extLst>
              </p:cNvPr>
              <p:cNvSpPr/>
              <p:nvPr/>
            </p:nvSpPr>
            <p:spPr bwMode="gray">
              <a:xfrm>
                <a:off x="260731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0" name="Forme libre : forme 3549">
                <a:extLst>
                  <a:ext uri="{FF2B5EF4-FFF2-40B4-BE49-F238E27FC236}">
                    <a16:creationId xmlns:a16="http://schemas.microsoft.com/office/drawing/2014/main" id="{FC2330D5-7718-58FF-31F3-1CF85470FBAC}"/>
                  </a:ext>
                </a:extLst>
              </p:cNvPr>
              <p:cNvSpPr/>
              <p:nvPr/>
            </p:nvSpPr>
            <p:spPr bwMode="gray">
              <a:xfrm>
                <a:off x="255905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1" name="Forme libre : forme 3550">
                <a:extLst>
                  <a:ext uri="{FF2B5EF4-FFF2-40B4-BE49-F238E27FC236}">
                    <a16:creationId xmlns:a16="http://schemas.microsoft.com/office/drawing/2014/main" id="{36D42ACE-AC21-C640-9656-9FF43EB5CEB4}"/>
                  </a:ext>
                </a:extLst>
              </p:cNvPr>
              <p:cNvSpPr/>
              <p:nvPr/>
            </p:nvSpPr>
            <p:spPr bwMode="gray">
              <a:xfrm>
                <a:off x="245999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2" name="Forme libre : forme 3551">
                <a:extLst>
                  <a:ext uri="{FF2B5EF4-FFF2-40B4-BE49-F238E27FC236}">
                    <a16:creationId xmlns:a16="http://schemas.microsoft.com/office/drawing/2014/main" id="{F1AE2C53-263D-90E2-0D2C-66444BD0CE18}"/>
                  </a:ext>
                </a:extLst>
              </p:cNvPr>
              <p:cNvSpPr/>
              <p:nvPr/>
            </p:nvSpPr>
            <p:spPr bwMode="gray">
              <a:xfrm>
                <a:off x="241173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3" name="Forme libre : forme 3552">
                <a:extLst>
                  <a:ext uri="{FF2B5EF4-FFF2-40B4-BE49-F238E27FC236}">
                    <a16:creationId xmlns:a16="http://schemas.microsoft.com/office/drawing/2014/main" id="{6C9F51A0-7C4C-F12B-BFC7-8D95A7ACB005}"/>
                  </a:ext>
                </a:extLst>
              </p:cNvPr>
              <p:cNvSpPr/>
              <p:nvPr/>
            </p:nvSpPr>
            <p:spPr bwMode="gray">
              <a:xfrm>
                <a:off x="216662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4" name="Forme libre : forme 3553">
                <a:extLst>
                  <a:ext uri="{FF2B5EF4-FFF2-40B4-BE49-F238E27FC236}">
                    <a16:creationId xmlns:a16="http://schemas.microsoft.com/office/drawing/2014/main" id="{8DF932F7-02DB-87E4-C3D4-DAC8FC24DCA3}"/>
                  </a:ext>
                </a:extLst>
              </p:cNvPr>
              <p:cNvSpPr/>
              <p:nvPr/>
            </p:nvSpPr>
            <p:spPr bwMode="gray">
              <a:xfrm>
                <a:off x="211709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5" name="Forme libre : forme 3554">
                <a:extLst>
                  <a:ext uri="{FF2B5EF4-FFF2-40B4-BE49-F238E27FC236}">
                    <a16:creationId xmlns:a16="http://schemas.microsoft.com/office/drawing/2014/main" id="{947C1393-911E-87AF-A1FF-6085CB5D0AF1}"/>
                  </a:ext>
                </a:extLst>
              </p:cNvPr>
              <p:cNvSpPr/>
              <p:nvPr/>
            </p:nvSpPr>
            <p:spPr bwMode="gray">
              <a:xfrm>
                <a:off x="206883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6" name="Forme libre : forme 3555">
                <a:extLst>
                  <a:ext uri="{FF2B5EF4-FFF2-40B4-BE49-F238E27FC236}">
                    <a16:creationId xmlns:a16="http://schemas.microsoft.com/office/drawing/2014/main" id="{83C392B4-C5A1-5408-6B96-C58A4BD67359}"/>
                  </a:ext>
                </a:extLst>
              </p:cNvPr>
              <p:cNvSpPr/>
              <p:nvPr/>
            </p:nvSpPr>
            <p:spPr bwMode="gray">
              <a:xfrm>
                <a:off x="201930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7" name="Forme libre : forme 3556">
                <a:extLst>
                  <a:ext uri="{FF2B5EF4-FFF2-40B4-BE49-F238E27FC236}">
                    <a16:creationId xmlns:a16="http://schemas.microsoft.com/office/drawing/2014/main" id="{27CA049B-6F49-5904-DFAC-1DC6B22ACE36}"/>
                  </a:ext>
                </a:extLst>
              </p:cNvPr>
              <p:cNvSpPr/>
              <p:nvPr/>
            </p:nvSpPr>
            <p:spPr bwMode="gray">
              <a:xfrm>
                <a:off x="196977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8" name="Forme libre : forme 3557">
                <a:extLst>
                  <a:ext uri="{FF2B5EF4-FFF2-40B4-BE49-F238E27FC236}">
                    <a16:creationId xmlns:a16="http://schemas.microsoft.com/office/drawing/2014/main" id="{7BC59AC3-4895-D084-150B-A1C34ABD9BB5}"/>
                  </a:ext>
                </a:extLst>
              </p:cNvPr>
              <p:cNvSpPr/>
              <p:nvPr/>
            </p:nvSpPr>
            <p:spPr bwMode="gray">
              <a:xfrm>
                <a:off x="192151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9" name="Forme libre : forme 3558">
                <a:extLst>
                  <a:ext uri="{FF2B5EF4-FFF2-40B4-BE49-F238E27FC236}">
                    <a16:creationId xmlns:a16="http://schemas.microsoft.com/office/drawing/2014/main" id="{6FD3EB0E-5286-00D5-D521-9DEC8CECC278}"/>
                  </a:ext>
                </a:extLst>
              </p:cNvPr>
              <p:cNvSpPr/>
              <p:nvPr/>
            </p:nvSpPr>
            <p:spPr bwMode="gray">
              <a:xfrm>
                <a:off x="187198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0" name="Forme libre : forme 3559">
                <a:extLst>
                  <a:ext uri="{FF2B5EF4-FFF2-40B4-BE49-F238E27FC236}">
                    <a16:creationId xmlns:a16="http://schemas.microsoft.com/office/drawing/2014/main" id="{E6D83BF6-5C21-A05E-26DD-FF99352C5544}"/>
                  </a:ext>
                </a:extLst>
              </p:cNvPr>
              <p:cNvSpPr/>
              <p:nvPr/>
            </p:nvSpPr>
            <p:spPr bwMode="gray">
              <a:xfrm>
                <a:off x="182372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1" name="Forme libre : forme 3560">
                <a:extLst>
                  <a:ext uri="{FF2B5EF4-FFF2-40B4-BE49-F238E27FC236}">
                    <a16:creationId xmlns:a16="http://schemas.microsoft.com/office/drawing/2014/main" id="{4AF1B8CF-FA2C-28EC-AC74-C82AD2237EDC}"/>
                  </a:ext>
                </a:extLst>
              </p:cNvPr>
              <p:cNvSpPr/>
              <p:nvPr/>
            </p:nvSpPr>
            <p:spPr bwMode="gray">
              <a:xfrm>
                <a:off x="177419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2" name="Forme libre : forme 3561">
                <a:extLst>
                  <a:ext uri="{FF2B5EF4-FFF2-40B4-BE49-F238E27FC236}">
                    <a16:creationId xmlns:a16="http://schemas.microsoft.com/office/drawing/2014/main" id="{002F0E87-D603-BC40-B327-40EC9F74561F}"/>
                  </a:ext>
                </a:extLst>
              </p:cNvPr>
              <p:cNvSpPr/>
              <p:nvPr/>
            </p:nvSpPr>
            <p:spPr bwMode="gray">
              <a:xfrm>
                <a:off x="172593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3" name="Forme libre : forme 3562">
                <a:extLst>
                  <a:ext uri="{FF2B5EF4-FFF2-40B4-BE49-F238E27FC236}">
                    <a16:creationId xmlns:a16="http://schemas.microsoft.com/office/drawing/2014/main" id="{CA80650F-DA1B-EA75-6976-1891677FD2E9}"/>
                  </a:ext>
                </a:extLst>
              </p:cNvPr>
              <p:cNvSpPr/>
              <p:nvPr/>
            </p:nvSpPr>
            <p:spPr bwMode="gray">
              <a:xfrm>
                <a:off x="167640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4" name="Forme libre : forme 3563">
                <a:extLst>
                  <a:ext uri="{FF2B5EF4-FFF2-40B4-BE49-F238E27FC236}">
                    <a16:creationId xmlns:a16="http://schemas.microsoft.com/office/drawing/2014/main" id="{6F63B101-3366-1DDF-3AE0-7DB9677D4F08}"/>
                  </a:ext>
                </a:extLst>
              </p:cNvPr>
              <p:cNvSpPr/>
              <p:nvPr/>
            </p:nvSpPr>
            <p:spPr bwMode="gray">
              <a:xfrm>
                <a:off x="1626870" y="23812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5" name="Forme libre : forme 3564">
                <a:extLst>
                  <a:ext uri="{FF2B5EF4-FFF2-40B4-BE49-F238E27FC236}">
                    <a16:creationId xmlns:a16="http://schemas.microsoft.com/office/drawing/2014/main" id="{21F0E757-7DC2-EDDB-BB8E-22378D02BB04}"/>
                  </a:ext>
                </a:extLst>
              </p:cNvPr>
              <p:cNvSpPr/>
              <p:nvPr/>
            </p:nvSpPr>
            <p:spPr bwMode="gray">
              <a:xfrm>
                <a:off x="157861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6" name="Forme libre : forme 3565">
                <a:extLst>
                  <a:ext uri="{FF2B5EF4-FFF2-40B4-BE49-F238E27FC236}">
                    <a16:creationId xmlns:a16="http://schemas.microsoft.com/office/drawing/2014/main" id="{3662A8DD-F863-BBBD-B2B3-44AEC1C26088}"/>
                  </a:ext>
                </a:extLst>
              </p:cNvPr>
              <p:cNvSpPr/>
              <p:nvPr/>
            </p:nvSpPr>
            <p:spPr bwMode="gray">
              <a:xfrm>
                <a:off x="152908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7" name="Forme libre : forme 3566">
                <a:extLst>
                  <a:ext uri="{FF2B5EF4-FFF2-40B4-BE49-F238E27FC236}">
                    <a16:creationId xmlns:a16="http://schemas.microsoft.com/office/drawing/2014/main" id="{A179BE8B-3981-A6ED-E49A-0C7D81D17B28}"/>
                  </a:ext>
                </a:extLst>
              </p:cNvPr>
              <p:cNvSpPr/>
              <p:nvPr/>
            </p:nvSpPr>
            <p:spPr bwMode="gray">
              <a:xfrm>
                <a:off x="148082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8" name="Forme libre : forme 3567">
                <a:extLst>
                  <a:ext uri="{FF2B5EF4-FFF2-40B4-BE49-F238E27FC236}">
                    <a16:creationId xmlns:a16="http://schemas.microsoft.com/office/drawing/2014/main" id="{EC058E3E-8960-C760-CF4F-51716EB01D9D}"/>
                  </a:ext>
                </a:extLst>
              </p:cNvPr>
              <p:cNvSpPr/>
              <p:nvPr/>
            </p:nvSpPr>
            <p:spPr bwMode="gray">
              <a:xfrm>
                <a:off x="143129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9" name="Forme libre : forme 3568">
                <a:extLst>
                  <a:ext uri="{FF2B5EF4-FFF2-40B4-BE49-F238E27FC236}">
                    <a16:creationId xmlns:a16="http://schemas.microsoft.com/office/drawing/2014/main" id="{040E3C72-8034-3E87-E470-7271E2AC3E3F}"/>
                  </a:ext>
                </a:extLst>
              </p:cNvPr>
              <p:cNvSpPr/>
              <p:nvPr/>
            </p:nvSpPr>
            <p:spPr bwMode="gray">
              <a:xfrm>
                <a:off x="138176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0" name="Forme libre : forme 3569">
                <a:extLst>
                  <a:ext uri="{FF2B5EF4-FFF2-40B4-BE49-F238E27FC236}">
                    <a16:creationId xmlns:a16="http://schemas.microsoft.com/office/drawing/2014/main" id="{D96064BE-6D07-13EF-48AE-B654849F85C8}"/>
                  </a:ext>
                </a:extLst>
              </p:cNvPr>
              <p:cNvSpPr/>
              <p:nvPr/>
            </p:nvSpPr>
            <p:spPr bwMode="gray">
              <a:xfrm>
                <a:off x="133350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1" name="Forme libre : forme 3570">
                <a:extLst>
                  <a:ext uri="{FF2B5EF4-FFF2-40B4-BE49-F238E27FC236}">
                    <a16:creationId xmlns:a16="http://schemas.microsoft.com/office/drawing/2014/main" id="{1C4D4CAE-6AD2-C000-661A-15113C381D27}"/>
                  </a:ext>
                </a:extLst>
              </p:cNvPr>
              <p:cNvSpPr/>
              <p:nvPr/>
            </p:nvSpPr>
            <p:spPr bwMode="gray">
              <a:xfrm>
                <a:off x="128397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2" name="Forme libre : forme 3571">
                <a:extLst>
                  <a:ext uri="{FF2B5EF4-FFF2-40B4-BE49-F238E27FC236}">
                    <a16:creationId xmlns:a16="http://schemas.microsoft.com/office/drawing/2014/main" id="{1A889C7D-63BF-A06F-6BE2-B56F4FB58D81}"/>
                  </a:ext>
                </a:extLst>
              </p:cNvPr>
              <p:cNvSpPr/>
              <p:nvPr/>
            </p:nvSpPr>
            <p:spPr bwMode="gray">
              <a:xfrm>
                <a:off x="123571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3" name="Forme libre : forme 3572">
                <a:extLst>
                  <a:ext uri="{FF2B5EF4-FFF2-40B4-BE49-F238E27FC236}">
                    <a16:creationId xmlns:a16="http://schemas.microsoft.com/office/drawing/2014/main" id="{7D68FB62-15B5-3CEB-5E72-1DD3AD34AEFE}"/>
                  </a:ext>
                </a:extLst>
              </p:cNvPr>
              <p:cNvSpPr/>
              <p:nvPr/>
            </p:nvSpPr>
            <p:spPr bwMode="gray">
              <a:xfrm>
                <a:off x="118618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4" name="Forme libre : forme 3573">
                <a:extLst>
                  <a:ext uri="{FF2B5EF4-FFF2-40B4-BE49-F238E27FC236}">
                    <a16:creationId xmlns:a16="http://schemas.microsoft.com/office/drawing/2014/main" id="{B4FF4BEA-2F2B-7B32-BF3E-8AE0A6652502}"/>
                  </a:ext>
                </a:extLst>
              </p:cNvPr>
              <p:cNvSpPr/>
              <p:nvPr/>
            </p:nvSpPr>
            <p:spPr bwMode="gray">
              <a:xfrm>
                <a:off x="113665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5" name="Forme libre : forme 3574">
                <a:extLst>
                  <a:ext uri="{FF2B5EF4-FFF2-40B4-BE49-F238E27FC236}">
                    <a16:creationId xmlns:a16="http://schemas.microsoft.com/office/drawing/2014/main" id="{7A840B6B-310C-4079-0EC9-EB7DC534764F}"/>
                  </a:ext>
                </a:extLst>
              </p:cNvPr>
              <p:cNvSpPr/>
              <p:nvPr/>
            </p:nvSpPr>
            <p:spPr bwMode="gray">
              <a:xfrm>
                <a:off x="108839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6" name="Forme libre : forme 3575">
                <a:extLst>
                  <a:ext uri="{FF2B5EF4-FFF2-40B4-BE49-F238E27FC236}">
                    <a16:creationId xmlns:a16="http://schemas.microsoft.com/office/drawing/2014/main" id="{7196FB24-74DF-9A45-D2F1-7A32AA8CCE4B}"/>
                  </a:ext>
                </a:extLst>
              </p:cNvPr>
              <p:cNvSpPr/>
              <p:nvPr/>
            </p:nvSpPr>
            <p:spPr bwMode="gray">
              <a:xfrm>
                <a:off x="103886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7" name="Forme libre : forme 3576">
                <a:extLst>
                  <a:ext uri="{FF2B5EF4-FFF2-40B4-BE49-F238E27FC236}">
                    <a16:creationId xmlns:a16="http://schemas.microsoft.com/office/drawing/2014/main" id="{D2C0885A-9400-2559-7695-E7182F6D878E}"/>
                  </a:ext>
                </a:extLst>
              </p:cNvPr>
              <p:cNvSpPr/>
              <p:nvPr/>
            </p:nvSpPr>
            <p:spPr bwMode="gray">
              <a:xfrm>
                <a:off x="99060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8" name="Forme libre : forme 3577">
                <a:extLst>
                  <a:ext uri="{FF2B5EF4-FFF2-40B4-BE49-F238E27FC236}">
                    <a16:creationId xmlns:a16="http://schemas.microsoft.com/office/drawing/2014/main" id="{6D0E6338-FE4E-74A5-F488-607B934D28E9}"/>
                  </a:ext>
                </a:extLst>
              </p:cNvPr>
              <p:cNvSpPr/>
              <p:nvPr/>
            </p:nvSpPr>
            <p:spPr bwMode="gray">
              <a:xfrm>
                <a:off x="941069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9" name="Forme libre : forme 3578">
                <a:extLst>
                  <a:ext uri="{FF2B5EF4-FFF2-40B4-BE49-F238E27FC236}">
                    <a16:creationId xmlns:a16="http://schemas.microsoft.com/office/drawing/2014/main" id="{52BE0AF3-EA85-405E-EBCF-F72536DA1F80}"/>
                  </a:ext>
                </a:extLst>
              </p:cNvPr>
              <p:cNvSpPr/>
              <p:nvPr/>
            </p:nvSpPr>
            <p:spPr bwMode="gray">
              <a:xfrm>
                <a:off x="89154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0" name="Forme libre : forme 3579">
                <a:extLst>
                  <a:ext uri="{FF2B5EF4-FFF2-40B4-BE49-F238E27FC236}">
                    <a16:creationId xmlns:a16="http://schemas.microsoft.com/office/drawing/2014/main" id="{7B17F482-A7C8-70D1-CDCB-96433139AD8F}"/>
                  </a:ext>
                </a:extLst>
              </p:cNvPr>
              <p:cNvSpPr/>
              <p:nvPr/>
            </p:nvSpPr>
            <p:spPr bwMode="gray">
              <a:xfrm>
                <a:off x="843279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1" name="Forme libre : forme 3580">
                <a:extLst>
                  <a:ext uri="{FF2B5EF4-FFF2-40B4-BE49-F238E27FC236}">
                    <a16:creationId xmlns:a16="http://schemas.microsoft.com/office/drawing/2014/main" id="{3BA6022C-4E6C-B7EA-A764-5488B82635FF}"/>
                  </a:ext>
                </a:extLst>
              </p:cNvPr>
              <p:cNvSpPr/>
              <p:nvPr/>
            </p:nvSpPr>
            <p:spPr bwMode="gray">
              <a:xfrm>
                <a:off x="79375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2" name="Forme libre : forme 3581">
                <a:extLst>
                  <a:ext uri="{FF2B5EF4-FFF2-40B4-BE49-F238E27FC236}">
                    <a16:creationId xmlns:a16="http://schemas.microsoft.com/office/drawing/2014/main" id="{A4C0B6CF-D2DD-AF54-FE5C-6DB6DF3A926D}"/>
                  </a:ext>
                </a:extLst>
              </p:cNvPr>
              <p:cNvSpPr/>
              <p:nvPr/>
            </p:nvSpPr>
            <p:spPr bwMode="gray">
              <a:xfrm>
                <a:off x="745490" y="238125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3" name="Forme libre : forme 3582">
                <a:extLst>
                  <a:ext uri="{FF2B5EF4-FFF2-40B4-BE49-F238E27FC236}">
                    <a16:creationId xmlns:a16="http://schemas.microsoft.com/office/drawing/2014/main" id="{3447DB93-EDAE-8084-23BA-481079551950}"/>
                  </a:ext>
                </a:extLst>
              </p:cNvPr>
              <p:cNvSpPr/>
              <p:nvPr/>
            </p:nvSpPr>
            <p:spPr bwMode="gray">
              <a:xfrm>
                <a:off x="741045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4" name="Forme libre : forme 3583">
                <a:extLst>
                  <a:ext uri="{FF2B5EF4-FFF2-40B4-BE49-F238E27FC236}">
                    <a16:creationId xmlns:a16="http://schemas.microsoft.com/office/drawing/2014/main" id="{724C384F-AC37-7120-300E-AB55D41EFA4E}"/>
                  </a:ext>
                </a:extLst>
              </p:cNvPr>
              <p:cNvSpPr/>
              <p:nvPr/>
            </p:nvSpPr>
            <p:spPr bwMode="gray">
              <a:xfrm>
                <a:off x="7362189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5" name="Forme libre : forme 3584">
                <a:extLst>
                  <a:ext uri="{FF2B5EF4-FFF2-40B4-BE49-F238E27FC236}">
                    <a16:creationId xmlns:a16="http://schemas.microsoft.com/office/drawing/2014/main" id="{678FDE5F-AC93-3448-2FD9-C3514DB7B84E}"/>
                  </a:ext>
                </a:extLst>
              </p:cNvPr>
              <p:cNvSpPr/>
              <p:nvPr/>
            </p:nvSpPr>
            <p:spPr bwMode="gray">
              <a:xfrm>
                <a:off x="726440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6" name="Forme libre : forme 3585">
                <a:extLst>
                  <a:ext uri="{FF2B5EF4-FFF2-40B4-BE49-F238E27FC236}">
                    <a16:creationId xmlns:a16="http://schemas.microsoft.com/office/drawing/2014/main" id="{2F60AF50-ED44-43FA-8047-3579AD04DE42}"/>
                  </a:ext>
                </a:extLst>
              </p:cNvPr>
              <p:cNvSpPr/>
              <p:nvPr/>
            </p:nvSpPr>
            <p:spPr bwMode="gray">
              <a:xfrm>
                <a:off x="7214869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7" name="Forme libre : forme 3586">
                <a:extLst>
                  <a:ext uri="{FF2B5EF4-FFF2-40B4-BE49-F238E27FC236}">
                    <a16:creationId xmlns:a16="http://schemas.microsoft.com/office/drawing/2014/main" id="{A1DFFB31-E17A-D514-44F2-9B4E6553C60A}"/>
                  </a:ext>
                </a:extLst>
              </p:cNvPr>
              <p:cNvSpPr/>
              <p:nvPr/>
            </p:nvSpPr>
            <p:spPr bwMode="gray">
              <a:xfrm>
                <a:off x="7165339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8" name="Forme libre : forme 3587">
                <a:extLst>
                  <a:ext uri="{FF2B5EF4-FFF2-40B4-BE49-F238E27FC236}">
                    <a16:creationId xmlns:a16="http://schemas.microsoft.com/office/drawing/2014/main" id="{07C1CA98-4ACB-5413-91A2-DE774FD9A90F}"/>
                  </a:ext>
                </a:extLst>
              </p:cNvPr>
              <p:cNvSpPr/>
              <p:nvPr/>
            </p:nvSpPr>
            <p:spPr bwMode="gray">
              <a:xfrm>
                <a:off x="711708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9" name="Forme libre : forme 3588">
                <a:extLst>
                  <a:ext uri="{FF2B5EF4-FFF2-40B4-BE49-F238E27FC236}">
                    <a16:creationId xmlns:a16="http://schemas.microsoft.com/office/drawing/2014/main" id="{1E70CCCE-66E3-FF4A-8E14-261CD5280B1B}"/>
                  </a:ext>
                </a:extLst>
              </p:cNvPr>
              <p:cNvSpPr/>
              <p:nvPr/>
            </p:nvSpPr>
            <p:spPr bwMode="gray">
              <a:xfrm>
                <a:off x="706755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0" name="Forme libre : forme 3589">
                <a:extLst>
                  <a:ext uri="{FF2B5EF4-FFF2-40B4-BE49-F238E27FC236}">
                    <a16:creationId xmlns:a16="http://schemas.microsoft.com/office/drawing/2014/main" id="{86E1C1EE-6294-7E98-34FE-FD5C74020964}"/>
                  </a:ext>
                </a:extLst>
              </p:cNvPr>
              <p:cNvSpPr/>
              <p:nvPr/>
            </p:nvSpPr>
            <p:spPr bwMode="gray">
              <a:xfrm>
                <a:off x="7019289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1" name="Forme libre : forme 3590">
                <a:extLst>
                  <a:ext uri="{FF2B5EF4-FFF2-40B4-BE49-F238E27FC236}">
                    <a16:creationId xmlns:a16="http://schemas.microsoft.com/office/drawing/2014/main" id="{E303B337-E855-E711-D580-49B6677BA061}"/>
                  </a:ext>
                </a:extLst>
              </p:cNvPr>
              <p:cNvSpPr/>
              <p:nvPr/>
            </p:nvSpPr>
            <p:spPr bwMode="gray">
              <a:xfrm>
                <a:off x="6969759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2" name="Forme libre : forme 3591">
                <a:extLst>
                  <a:ext uri="{FF2B5EF4-FFF2-40B4-BE49-F238E27FC236}">
                    <a16:creationId xmlns:a16="http://schemas.microsoft.com/office/drawing/2014/main" id="{EF8FF0A6-C891-A7A7-0AD3-8E75B4D14844}"/>
                  </a:ext>
                </a:extLst>
              </p:cNvPr>
              <p:cNvSpPr/>
              <p:nvPr/>
            </p:nvSpPr>
            <p:spPr bwMode="gray">
              <a:xfrm>
                <a:off x="692023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3" name="Forme libre : forme 3592">
                <a:extLst>
                  <a:ext uri="{FF2B5EF4-FFF2-40B4-BE49-F238E27FC236}">
                    <a16:creationId xmlns:a16="http://schemas.microsoft.com/office/drawing/2014/main" id="{D9E5B366-E816-C3A8-93CA-120E1E1B06EB}"/>
                  </a:ext>
                </a:extLst>
              </p:cNvPr>
              <p:cNvSpPr/>
              <p:nvPr/>
            </p:nvSpPr>
            <p:spPr bwMode="gray">
              <a:xfrm>
                <a:off x="6871969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4" name="Forme libre : forme 3593">
                <a:extLst>
                  <a:ext uri="{FF2B5EF4-FFF2-40B4-BE49-F238E27FC236}">
                    <a16:creationId xmlns:a16="http://schemas.microsoft.com/office/drawing/2014/main" id="{F389C97C-9781-C660-5E65-7D0E06E545AF}"/>
                  </a:ext>
                </a:extLst>
              </p:cNvPr>
              <p:cNvSpPr/>
              <p:nvPr/>
            </p:nvSpPr>
            <p:spPr bwMode="gray">
              <a:xfrm>
                <a:off x="6822439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5" name="Forme libre : forme 3594">
                <a:extLst>
                  <a:ext uri="{FF2B5EF4-FFF2-40B4-BE49-F238E27FC236}">
                    <a16:creationId xmlns:a16="http://schemas.microsoft.com/office/drawing/2014/main" id="{B5B34052-3371-CFD5-6BB3-800E18439A29}"/>
                  </a:ext>
                </a:extLst>
              </p:cNvPr>
              <p:cNvSpPr/>
              <p:nvPr/>
            </p:nvSpPr>
            <p:spPr bwMode="gray">
              <a:xfrm>
                <a:off x="677418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6" name="Forme libre : forme 3595">
                <a:extLst>
                  <a:ext uri="{FF2B5EF4-FFF2-40B4-BE49-F238E27FC236}">
                    <a16:creationId xmlns:a16="http://schemas.microsoft.com/office/drawing/2014/main" id="{6E48AB1E-E763-C2A1-2BBC-F9160CDF6E0D}"/>
                  </a:ext>
                </a:extLst>
              </p:cNvPr>
              <p:cNvSpPr/>
              <p:nvPr/>
            </p:nvSpPr>
            <p:spPr bwMode="gray">
              <a:xfrm>
                <a:off x="672465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7" name="Forme libre : forme 3596">
                <a:extLst>
                  <a:ext uri="{FF2B5EF4-FFF2-40B4-BE49-F238E27FC236}">
                    <a16:creationId xmlns:a16="http://schemas.microsoft.com/office/drawing/2014/main" id="{C4376315-A7FD-C318-B7B7-F54FB2D1472B}"/>
                  </a:ext>
                </a:extLst>
              </p:cNvPr>
              <p:cNvSpPr/>
              <p:nvPr/>
            </p:nvSpPr>
            <p:spPr bwMode="gray">
              <a:xfrm>
                <a:off x="6675119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8" name="Forme libre : forme 3597">
                <a:extLst>
                  <a:ext uri="{FF2B5EF4-FFF2-40B4-BE49-F238E27FC236}">
                    <a16:creationId xmlns:a16="http://schemas.microsoft.com/office/drawing/2014/main" id="{61245E4A-5B4F-60C8-CDAB-9B2C00C15D16}"/>
                  </a:ext>
                </a:extLst>
              </p:cNvPr>
              <p:cNvSpPr/>
              <p:nvPr/>
            </p:nvSpPr>
            <p:spPr bwMode="gray">
              <a:xfrm>
                <a:off x="6626859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9" name="Forme libre : forme 3598">
                <a:extLst>
                  <a:ext uri="{FF2B5EF4-FFF2-40B4-BE49-F238E27FC236}">
                    <a16:creationId xmlns:a16="http://schemas.microsoft.com/office/drawing/2014/main" id="{47B104A1-938E-4229-75E4-8EAF544BABC4}"/>
                  </a:ext>
                </a:extLst>
              </p:cNvPr>
              <p:cNvSpPr/>
              <p:nvPr/>
            </p:nvSpPr>
            <p:spPr bwMode="gray">
              <a:xfrm>
                <a:off x="657733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0" name="Forme libre : forme 3599">
                <a:extLst>
                  <a:ext uri="{FF2B5EF4-FFF2-40B4-BE49-F238E27FC236}">
                    <a16:creationId xmlns:a16="http://schemas.microsoft.com/office/drawing/2014/main" id="{0EB7E1DC-F481-83DC-B50D-5558A45AFBD4}"/>
                  </a:ext>
                </a:extLst>
              </p:cNvPr>
              <p:cNvSpPr/>
              <p:nvPr/>
            </p:nvSpPr>
            <p:spPr bwMode="gray">
              <a:xfrm>
                <a:off x="6529069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1" name="Forme libre : forme 3600">
                <a:extLst>
                  <a:ext uri="{FF2B5EF4-FFF2-40B4-BE49-F238E27FC236}">
                    <a16:creationId xmlns:a16="http://schemas.microsoft.com/office/drawing/2014/main" id="{AF0A2528-7167-AD1E-8CB8-01E47C4198F0}"/>
                  </a:ext>
                </a:extLst>
              </p:cNvPr>
              <p:cNvSpPr/>
              <p:nvPr/>
            </p:nvSpPr>
            <p:spPr bwMode="gray">
              <a:xfrm>
                <a:off x="647954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2" name="Forme libre : forme 3601">
                <a:extLst>
                  <a:ext uri="{FF2B5EF4-FFF2-40B4-BE49-F238E27FC236}">
                    <a16:creationId xmlns:a16="http://schemas.microsoft.com/office/drawing/2014/main" id="{C7026532-8864-10CD-D495-129631DAFE53}"/>
                  </a:ext>
                </a:extLst>
              </p:cNvPr>
              <p:cNvSpPr/>
              <p:nvPr/>
            </p:nvSpPr>
            <p:spPr bwMode="gray">
              <a:xfrm>
                <a:off x="643001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3" name="Forme libre : forme 3602">
                <a:extLst>
                  <a:ext uri="{FF2B5EF4-FFF2-40B4-BE49-F238E27FC236}">
                    <a16:creationId xmlns:a16="http://schemas.microsoft.com/office/drawing/2014/main" id="{FFCE9F15-EFC3-B56F-96F2-D9BC1C88AED1}"/>
                  </a:ext>
                </a:extLst>
              </p:cNvPr>
              <p:cNvSpPr/>
              <p:nvPr/>
            </p:nvSpPr>
            <p:spPr bwMode="gray">
              <a:xfrm>
                <a:off x="638175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4" name="Forme libre : forme 3603">
                <a:extLst>
                  <a:ext uri="{FF2B5EF4-FFF2-40B4-BE49-F238E27FC236}">
                    <a16:creationId xmlns:a16="http://schemas.microsoft.com/office/drawing/2014/main" id="{2E814583-0DE3-BB0A-89B9-5CDF5D7F8FCF}"/>
                  </a:ext>
                </a:extLst>
              </p:cNvPr>
              <p:cNvSpPr/>
              <p:nvPr/>
            </p:nvSpPr>
            <p:spPr bwMode="gray">
              <a:xfrm>
                <a:off x="633222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5" name="Forme libre : forme 3604">
                <a:extLst>
                  <a:ext uri="{FF2B5EF4-FFF2-40B4-BE49-F238E27FC236}">
                    <a16:creationId xmlns:a16="http://schemas.microsoft.com/office/drawing/2014/main" id="{AAC91394-2BA6-4A75-C7DD-2492848C0799}"/>
                  </a:ext>
                </a:extLst>
              </p:cNvPr>
              <p:cNvSpPr/>
              <p:nvPr/>
            </p:nvSpPr>
            <p:spPr bwMode="gray">
              <a:xfrm>
                <a:off x="628396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6" name="Forme libre : forme 3605">
                <a:extLst>
                  <a:ext uri="{FF2B5EF4-FFF2-40B4-BE49-F238E27FC236}">
                    <a16:creationId xmlns:a16="http://schemas.microsoft.com/office/drawing/2014/main" id="{3A4A0480-218F-6C4A-4D16-208ACC7B9FFC}"/>
                  </a:ext>
                </a:extLst>
              </p:cNvPr>
              <p:cNvSpPr/>
              <p:nvPr/>
            </p:nvSpPr>
            <p:spPr bwMode="gray">
              <a:xfrm>
                <a:off x="623443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7" name="Forme libre : forme 3606">
                <a:extLst>
                  <a:ext uri="{FF2B5EF4-FFF2-40B4-BE49-F238E27FC236}">
                    <a16:creationId xmlns:a16="http://schemas.microsoft.com/office/drawing/2014/main" id="{0C48AF90-F302-A277-1866-12B354BAA9AF}"/>
                  </a:ext>
                </a:extLst>
              </p:cNvPr>
              <p:cNvSpPr/>
              <p:nvPr/>
            </p:nvSpPr>
            <p:spPr bwMode="gray">
              <a:xfrm>
                <a:off x="618490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8" name="Forme libre : forme 3607">
                <a:extLst>
                  <a:ext uri="{FF2B5EF4-FFF2-40B4-BE49-F238E27FC236}">
                    <a16:creationId xmlns:a16="http://schemas.microsoft.com/office/drawing/2014/main" id="{3D592AD2-7E36-9307-5EC6-3DBB4BA78554}"/>
                  </a:ext>
                </a:extLst>
              </p:cNvPr>
              <p:cNvSpPr/>
              <p:nvPr/>
            </p:nvSpPr>
            <p:spPr bwMode="gray">
              <a:xfrm>
                <a:off x="613664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9" name="Forme libre : forme 3608">
                <a:extLst>
                  <a:ext uri="{FF2B5EF4-FFF2-40B4-BE49-F238E27FC236}">
                    <a16:creationId xmlns:a16="http://schemas.microsoft.com/office/drawing/2014/main" id="{AC3E4486-72ED-4A30-F1D2-7EBA99F7B9AE}"/>
                  </a:ext>
                </a:extLst>
              </p:cNvPr>
              <p:cNvSpPr/>
              <p:nvPr/>
            </p:nvSpPr>
            <p:spPr bwMode="gray">
              <a:xfrm>
                <a:off x="608711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0" name="Forme libre : forme 3609">
                <a:extLst>
                  <a:ext uri="{FF2B5EF4-FFF2-40B4-BE49-F238E27FC236}">
                    <a16:creationId xmlns:a16="http://schemas.microsoft.com/office/drawing/2014/main" id="{8CFC9EB5-8AE3-64D2-8710-D7DB014EDAF4}"/>
                  </a:ext>
                </a:extLst>
              </p:cNvPr>
              <p:cNvSpPr/>
              <p:nvPr/>
            </p:nvSpPr>
            <p:spPr bwMode="gray">
              <a:xfrm>
                <a:off x="603885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1" name="Forme libre : forme 3610">
                <a:extLst>
                  <a:ext uri="{FF2B5EF4-FFF2-40B4-BE49-F238E27FC236}">
                    <a16:creationId xmlns:a16="http://schemas.microsoft.com/office/drawing/2014/main" id="{107F3593-4E90-8097-7378-55464A5EF2AA}"/>
                  </a:ext>
                </a:extLst>
              </p:cNvPr>
              <p:cNvSpPr/>
              <p:nvPr/>
            </p:nvSpPr>
            <p:spPr bwMode="gray">
              <a:xfrm>
                <a:off x="598932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2" name="Forme libre : forme 3611">
                <a:extLst>
                  <a:ext uri="{FF2B5EF4-FFF2-40B4-BE49-F238E27FC236}">
                    <a16:creationId xmlns:a16="http://schemas.microsoft.com/office/drawing/2014/main" id="{B1837088-3DBD-3F6D-9824-41BD9BAB04CF}"/>
                  </a:ext>
                </a:extLst>
              </p:cNvPr>
              <p:cNvSpPr/>
              <p:nvPr/>
            </p:nvSpPr>
            <p:spPr bwMode="gray">
              <a:xfrm>
                <a:off x="594106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3" name="Forme libre : forme 3612">
                <a:extLst>
                  <a:ext uri="{FF2B5EF4-FFF2-40B4-BE49-F238E27FC236}">
                    <a16:creationId xmlns:a16="http://schemas.microsoft.com/office/drawing/2014/main" id="{F9D35BF8-6950-C458-5E89-8A84D07C538B}"/>
                  </a:ext>
                </a:extLst>
              </p:cNvPr>
              <p:cNvSpPr/>
              <p:nvPr/>
            </p:nvSpPr>
            <p:spPr bwMode="gray">
              <a:xfrm>
                <a:off x="589153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4" name="Forme libre : forme 3613">
                <a:extLst>
                  <a:ext uri="{FF2B5EF4-FFF2-40B4-BE49-F238E27FC236}">
                    <a16:creationId xmlns:a16="http://schemas.microsoft.com/office/drawing/2014/main" id="{9D6FA547-1EA1-DE6F-CAA5-EC0429313196}"/>
                  </a:ext>
                </a:extLst>
              </p:cNvPr>
              <p:cNvSpPr/>
              <p:nvPr/>
            </p:nvSpPr>
            <p:spPr bwMode="gray">
              <a:xfrm>
                <a:off x="584200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5" name="Forme libre : forme 3614">
                <a:extLst>
                  <a:ext uri="{FF2B5EF4-FFF2-40B4-BE49-F238E27FC236}">
                    <a16:creationId xmlns:a16="http://schemas.microsoft.com/office/drawing/2014/main" id="{8298135A-D8C0-F2C6-7953-574F6F146470}"/>
                  </a:ext>
                </a:extLst>
              </p:cNvPr>
              <p:cNvSpPr/>
              <p:nvPr/>
            </p:nvSpPr>
            <p:spPr bwMode="gray">
              <a:xfrm>
                <a:off x="579374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6" name="Forme libre : forme 3615">
                <a:extLst>
                  <a:ext uri="{FF2B5EF4-FFF2-40B4-BE49-F238E27FC236}">
                    <a16:creationId xmlns:a16="http://schemas.microsoft.com/office/drawing/2014/main" id="{E0BFA269-E9F0-E9C3-D4A9-88FEB3173249}"/>
                  </a:ext>
                </a:extLst>
              </p:cNvPr>
              <p:cNvSpPr/>
              <p:nvPr/>
            </p:nvSpPr>
            <p:spPr bwMode="gray">
              <a:xfrm>
                <a:off x="574421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7" name="Forme libre : forme 3616">
                <a:extLst>
                  <a:ext uri="{FF2B5EF4-FFF2-40B4-BE49-F238E27FC236}">
                    <a16:creationId xmlns:a16="http://schemas.microsoft.com/office/drawing/2014/main" id="{889E5844-9DC6-8EF0-B960-828F0B7B89BD}"/>
                  </a:ext>
                </a:extLst>
              </p:cNvPr>
              <p:cNvSpPr/>
              <p:nvPr/>
            </p:nvSpPr>
            <p:spPr bwMode="gray">
              <a:xfrm>
                <a:off x="569595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8" name="Forme libre : forme 3617">
                <a:extLst>
                  <a:ext uri="{FF2B5EF4-FFF2-40B4-BE49-F238E27FC236}">
                    <a16:creationId xmlns:a16="http://schemas.microsoft.com/office/drawing/2014/main" id="{81AA5E20-96A5-8832-4EF5-A6CDA808DFC8}"/>
                  </a:ext>
                </a:extLst>
              </p:cNvPr>
              <p:cNvSpPr/>
              <p:nvPr/>
            </p:nvSpPr>
            <p:spPr bwMode="gray">
              <a:xfrm>
                <a:off x="564642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9" name="Forme libre : forme 3618">
                <a:extLst>
                  <a:ext uri="{FF2B5EF4-FFF2-40B4-BE49-F238E27FC236}">
                    <a16:creationId xmlns:a16="http://schemas.microsoft.com/office/drawing/2014/main" id="{E7B7B55B-0145-188E-7D01-BF9886AC4503}"/>
                  </a:ext>
                </a:extLst>
              </p:cNvPr>
              <p:cNvSpPr/>
              <p:nvPr/>
            </p:nvSpPr>
            <p:spPr bwMode="gray">
              <a:xfrm>
                <a:off x="559689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0" name="Forme libre : forme 3619">
                <a:extLst>
                  <a:ext uri="{FF2B5EF4-FFF2-40B4-BE49-F238E27FC236}">
                    <a16:creationId xmlns:a16="http://schemas.microsoft.com/office/drawing/2014/main" id="{D2C10178-63AE-C305-B663-50B22AC7F4B8}"/>
                  </a:ext>
                </a:extLst>
              </p:cNvPr>
              <p:cNvSpPr/>
              <p:nvPr/>
            </p:nvSpPr>
            <p:spPr bwMode="gray">
              <a:xfrm>
                <a:off x="554863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1" name="Forme libre : forme 3620">
                <a:extLst>
                  <a:ext uri="{FF2B5EF4-FFF2-40B4-BE49-F238E27FC236}">
                    <a16:creationId xmlns:a16="http://schemas.microsoft.com/office/drawing/2014/main" id="{B19CD2E4-E749-CD6B-6FAD-A68CBF4FBC19}"/>
                  </a:ext>
                </a:extLst>
              </p:cNvPr>
              <p:cNvSpPr/>
              <p:nvPr/>
            </p:nvSpPr>
            <p:spPr bwMode="gray">
              <a:xfrm>
                <a:off x="549910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2" name="Forme libre : forme 3621">
                <a:extLst>
                  <a:ext uri="{FF2B5EF4-FFF2-40B4-BE49-F238E27FC236}">
                    <a16:creationId xmlns:a16="http://schemas.microsoft.com/office/drawing/2014/main" id="{3F99FB71-2D6C-6873-9E9D-C8EE30635E49}"/>
                  </a:ext>
                </a:extLst>
              </p:cNvPr>
              <p:cNvSpPr/>
              <p:nvPr/>
            </p:nvSpPr>
            <p:spPr bwMode="gray">
              <a:xfrm>
                <a:off x="545084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3" name="Forme libre : forme 3622">
                <a:extLst>
                  <a:ext uri="{FF2B5EF4-FFF2-40B4-BE49-F238E27FC236}">
                    <a16:creationId xmlns:a16="http://schemas.microsoft.com/office/drawing/2014/main" id="{CB13C6CC-0DD0-6105-572B-2C58E120B5FF}"/>
                  </a:ext>
                </a:extLst>
              </p:cNvPr>
              <p:cNvSpPr/>
              <p:nvPr/>
            </p:nvSpPr>
            <p:spPr bwMode="gray">
              <a:xfrm>
                <a:off x="540131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4" name="Forme libre : forme 3623">
                <a:extLst>
                  <a:ext uri="{FF2B5EF4-FFF2-40B4-BE49-F238E27FC236}">
                    <a16:creationId xmlns:a16="http://schemas.microsoft.com/office/drawing/2014/main" id="{26BB9DCD-6F50-77FF-654C-0D8F515FB097}"/>
                  </a:ext>
                </a:extLst>
              </p:cNvPr>
              <p:cNvSpPr/>
              <p:nvPr/>
            </p:nvSpPr>
            <p:spPr bwMode="gray">
              <a:xfrm>
                <a:off x="535178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5" name="Forme libre : forme 3624">
                <a:extLst>
                  <a:ext uri="{FF2B5EF4-FFF2-40B4-BE49-F238E27FC236}">
                    <a16:creationId xmlns:a16="http://schemas.microsoft.com/office/drawing/2014/main" id="{E7D7AA38-301A-4B77-A1F4-207A44C03655}"/>
                  </a:ext>
                </a:extLst>
              </p:cNvPr>
              <p:cNvSpPr/>
              <p:nvPr/>
            </p:nvSpPr>
            <p:spPr bwMode="gray">
              <a:xfrm>
                <a:off x="530352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6" name="Forme libre : forme 3625">
                <a:extLst>
                  <a:ext uri="{FF2B5EF4-FFF2-40B4-BE49-F238E27FC236}">
                    <a16:creationId xmlns:a16="http://schemas.microsoft.com/office/drawing/2014/main" id="{35D98E02-E2C7-C880-88D4-9DF7CF62DA40}"/>
                  </a:ext>
                </a:extLst>
              </p:cNvPr>
              <p:cNvSpPr/>
              <p:nvPr/>
            </p:nvSpPr>
            <p:spPr bwMode="gray">
              <a:xfrm>
                <a:off x="525399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7" name="Forme libre : forme 3626">
                <a:extLst>
                  <a:ext uri="{FF2B5EF4-FFF2-40B4-BE49-F238E27FC236}">
                    <a16:creationId xmlns:a16="http://schemas.microsoft.com/office/drawing/2014/main" id="{A8535555-E759-7A5D-4382-3A1F7F0E6030}"/>
                  </a:ext>
                </a:extLst>
              </p:cNvPr>
              <p:cNvSpPr/>
              <p:nvPr/>
            </p:nvSpPr>
            <p:spPr bwMode="gray">
              <a:xfrm>
                <a:off x="520573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8" name="Forme libre : forme 3627">
                <a:extLst>
                  <a:ext uri="{FF2B5EF4-FFF2-40B4-BE49-F238E27FC236}">
                    <a16:creationId xmlns:a16="http://schemas.microsoft.com/office/drawing/2014/main" id="{A1A956C7-3C34-152A-69BF-0E17ADAB3FAD}"/>
                  </a:ext>
                </a:extLst>
              </p:cNvPr>
              <p:cNvSpPr/>
              <p:nvPr/>
            </p:nvSpPr>
            <p:spPr bwMode="gray">
              <a:xfrm>
                <a:off x="515620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9" name="Forme libre : forme 3628">
                <a:extLst>
                  <a:ext uri="{FF2B5EF4-FFF2-40B4-BE49-F238E27FC236}">
                    <a16:creationId xmlns:a16="http://schemas.microsoft.com/office/drawing/2014/main" id="{B164D8AC-968F-14E0-DC2C-39E4BC34B0CF}"/>
                  </a:ext>
                </a:extLst>
              </p:cNvPr>
              <p:cNvSpPr/>
              <p:nvPr/>
            </p:nvSpPr>
            <p:spPr bwMode="gray">
              <a:xfrm>
                <a:off x="510667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0" name="Forme libre : forme 3629">
                <a:extLst>
                  <a:ext uri="{FF2B5EF4-FFF2-40B4-BE49-F238E27FC236}">
                    <a16:creationId xmlns:a16="http://schemas.microsoft.com/office/drawing/2014/main" id="{444F3512-01AD-C5F5-8B46-2CCE4D10B91A}"/>
                  </a:ext>
                </a:extLst>
              </p:cNvPr>
              <p:cNvSpPr/>
              <p:nvPr/>
            </p:nvSpPr>
            <p:spPr bwMode="gray">
              <a:xfrm>
                <a:off x="505841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1" name="Forme libre : forme 3630">
                <a:extLst>
                  <a:ext uri="{FF2B5EF4-FFF2-40B4-BE49-F238E27FC236}">
                    <a16:creationId xmlns:a16="http://schemas.microsoft.com/office/drawing/2014/main" id="{EAEC6F11-48EC-BDEE-4E26-E2894F8F289D}"/>
                  </a:ext>
                </a:extLst>
              </p:cNvPr>
              <p:cNvSpPr/>
              <p:nvPr/>
            </p:nvSpPr>
            <p:spPr bwMode="gray">
              <a:xfrm>
                <a:off x="500888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2" name="Forme libre : forme 3631">
                <a:extLst>
                  <a:ext uri="{FF2B5EF4-FFF2-40B4-BE49-F238E27FC236}">
                    <a16:creationId xmlns:a16="http://schemas.microsoft.com/office/drawing/2014/main" id="{AB3D33A6-4C96-B377-6D8E-26386D913F86}"/>
                  </a:ext>
                </a:extLst>
              </p:cNvPr>
              <p:cNvSpPr/>
              <p:nvPr/>
            </p:nvSpPr>
            <p:spPr bwMode="gray">
              <a:xfrm>
                <a:off x="496062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3" name="Forme libre : forme 3632">
                <a:extLst>
                  <a:ext uri="{FF2B5EF4-FFF2-40B4-BE49-F238E27FC236}">
                    <a16:creationId xmlns:a16="http://schemas.microsoft.com/office/drawing/2014/main" id="{65C00589-AD70-6255-E9FC-1B859BC31A7A}"/>
                  </a:ext>
                </a:extLst>
              </p:cNvPr>
              <p:cNvSpPr/>
              <p:nvPr/>
            </p:nvSpPr>
            <p:spPr bwMode="gray">
              <a:xfrm>
                <a:off x="491109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4" name="Forme libre : forme 3633">
                <a:extLst>
                  <a:ext uri="{FF2B5EF4-FFF2-40B4-BE49-F238E27FC236}">
                    <a16:creationId xmlns:a16="http://schemas.microsoft.com/office/drawing/2014/main" id="{AC5A3C6A-BF08-6A0F-35A3-B6D6BE6A75A1}"/>
                  </a:ext>
                </a:extLst>
              </p:cNvPr>
              <p:cNvSpPr/>
              <p:nvPr/>
            </p:nvSpPr>
            <p:spPr bwMode="gray">
              <a:xfrm>
                <a:off x="486156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5" name="Forme libre : forme 3634">
                <a:extLst>
                  <a:ext uri="{FF2B5EF4-FFF2-40B4-BE49-F238E27FC236}">
                    <a16:creationId xmlns:a16="http://schemas.microsoft.com/office/drawing/2014/main" id="{FD88258C-4351-3F9B-8270-96C9B6B7EBEC}"/>
                  </a:ext>
                </a:extLst>
              </p:cNvPr>
              <p:cNvSpPr/>
              <p:nvPr/>
            </p:nvSpPr>
            <p:spPr bwMode="gray">
              <a:xfrm>
                <a:off x="481330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6" name="Forme libre : forme 3635">
                <a:extLst>
                  <a:ext uri="{FF2B5EF4-FFF2-40B4-BE49-F238E27FC236}">
                    <a16:creationId xmlns:a16="http://schemas.microsoft.com/office/drawing/2014/main" id="{D1F38D0B-187E-EE2E-B2D7-28C56675C03F}"/>
                  </a:ext>
                </a:extLst>
              </p:cNvPr>
              <p:cNvSpPr/>
              <p:nvPr/>
            </p:nvSpPr>
            <p:spPr bwMode="gray">
              <a:xfrm>
                <a:off x="476377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7" name="Forme libre : forme 3636">
                <a:extLst>
                  <a:ext uri="{FF2B5EF4-FFF2-40B4-BE49-F238E27FC236}">
                    <a16:creationId xmlns:a16="http://schemas.microsoft.com/office/drawing/2014/main" id="{0020C73A-750C-56A5-E237-8DF8324E8B12}"/>
                  </a:ext>
                </a:extLst>
              </p:cNvPr>
              <p:cNvSpPr/>
              <p:nvPr/>
            </p:nvSpPr>
            <p:spPr bwMode="gray">
              <a:xfrm>
                <a:off x="471551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8" name="Forme libre : forme 3637">
                <a:extLst>
                  <a:ext uri="{FF2B5EF4-FFF2-40B4-BE49-F238E27FC236}">
                    <a16:creationId xmlns:a16="http://schemas.microsoft.com/office/drawing/2014/main" id="{8452F285-5F16-588A-1DEA-6CE7C104EAD8}"/>
                  </a:ext>
                </a:extLst>
              </p:cNvPr>
              <p:cNvSpPr/>
              <p:nvPr/>
            </p:nvSpPr>
            <p:spPr bwMode="gray">
              <a:xfrm>
                <a:off x="466598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9" name="Forme libre : forme 3638">
                <a:extLst>
                  <a:ext uri="{FF2B5EF4-FFF2-40B4-BE49-F238E27FC236}">
                    <a16:creationId xmlns:a16="http://schemas.microsoft.com/office/drawing/2014/main" id="{89BB02B4-67B0-707B-CDEA-DBAC58413F77}"/>
                  </a:ext>
                </a:extLst>
              </p:cNvPr>
              <p:cNvSpPr/>
              <p:nvPr/>
            </p:nvSpPr>
            <p:spPr bwMode="gray">
              <a:xfrm>
                <a:off x="461772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0" name="Forme libre : forme 3639">
                <a:extLst>
                  <a:ext uri="{FF2B5EF4-FFF2-40B4-BE49-F238E27FC236}">
                    <a16:creationId xmlns:a16="http://schemas.microsoft.com/office/drawing/2014/main" id="{5DFFEA03-4626-8EF3-4C84-3D1B3FEDDBBB}"/>
                  </a:ext>
                </a:extLst>
              </p:cNvPr>
              <p:cNvSpPr/>
              <p:nvPr/>
            </p:nvSpPr>
            <p:spPr bwMode="gray">
              <a:xfrm>
                <a:off x="456819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1" name="Forme libre : forme 3640">
                <a:extLst>
                  <a:ext uri="{FF2B5EF4-FFF2-40B4-BE49-F238E27FC236}">
                    <a16:creationId xmlns:a16="http://schemas.microsoft.com/office/drawing/2014/main" id="{1B131A43-3B7F-FBBE-FA21-ADA598555AAA}"/>
                  </a:ext>
                </a:extLst>
              </p:cNvPr>
              <p:cNvSpPr/>
              <p:nvPr/>
            </p:nvSpPr>
            <p:spPr bwMode="gray">
              <a:xfrm>
                <a:off x="451866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2" name="Forme libre : forme 3641">
                <a:extLst>
                  <a:ext uri="{FF2B5EF4-FFF2-40B4-BE49-F238E27FC236}">
                    <a16:creationId xmlns:a16="http://schemas.microsoft.com/office/drawing/2014/main" id="{E5CA80A5-FD67-86B9-833D-516AE5F53BBC}"/>
                  </a:ext>
                </a:extLst>
              </p:cNvPr>
              <p:cNvSpPr/>
              <p:nvPr/>
            </p:nvSpPr>
            <p:spPr bwMode="gray">
              <a:xfrm>
                <a:off x="447040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3" name="Forme libre : forme 3642">
                <a:extLst>
                  <a:ext uri="{FF2B5EF4-FFF2-40B4-BE49-F238E27FC236}">
                    <a16:creationId xmlns:a16="http://schemas.microsoft.com/office/drawing/2014/main" id="{313BFA23-0AE4-2594-EB9E-2237C6F2A7FD}"/>
                  </a:ext>
                </a:extLst>
              </p:cNvPr>
              <p:cNvSpPr/>
              <p:nvPr/>
            </p:nvSpPr>
            <p:spPr bwMode="gray">
              <a:xfrm>
                <a:off x="442087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4" name="Forme libre : forme 3643">
                <a:extLst>
                  <a:ext uri="{FF2B5EF4-FFF2-40B4-BE49-F238E27FC236}">
                    <a16:creationId xmlns:a16="http://schemas.microsoft.com/office/drawing/2014/main" id="{BACC9464-FB8E-2AAB-EB07-3181B690A644}"/>
                  </a:ext>
                </a:extLst>
              </p:cNvPr>
              <p:cNvSpPr/>
              <p:nvPr/>
            </p:nvSpPr>
            <p:spPr bwMode="gray">
              <a:xfrm>
                <a:off x="437261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5" name="Forme libre : forme 3644">
                <a:extLst>
                  <a:ext uri="{FF2B5EF4-FFF2-40B4-BE49-F238E27FC236}">
                    <a16:creationId xmlns:a16="http://schemas.microsoft.com/office/drawing/2014/main" id="{CCA4BAAE-94EC-EF50-3987-121381F7D431}"/>
                  </a:ext>
                </a:extLst>
              </p:cNvPr>
              <p:cNvSpPr/>
              <p:nvPr/>
            </p:nvSpPr>
            <p:spPr bwMode="gray">
              <a:xfrm>
                <a:off x="427355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6" name="Forme libre : forme 3645">
                <a:extLst>
                  <a:ext uri="{FF2B5EF4-FFF2-40B4-BE49-F238E27FC236}">
                    <a16:creationId xmlns:a16="http://schemas.microsoft.com/office/drawing/2014/main" id="{9978221D-F437-90FB-3B08-7D0DAC161171}"/>
                  </a:ext>
                </a:extLst>
              </p:cNvPr>
              <p:cNvSpPr/>
              <p:nvPr/>
            </p:nvSpPr>
            <p:spPr bwMode="gray">
              <a:xfrm>
                <a:off x="422529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7" name="Forme libre : forme 3646">
                <a:extLst>
                  <a:ext uri="{FF2B5EF4-FFF2-40B4-BE49-F238E27FC236}">
                    <a16:creationId xmlns:a16="http://schemas.microsoft.com/office/drawing/2014/main" id="{51E9B998-55BD-0D73-5AD2-7075D2506C82}"/>
                  </a:ext>
                </a:extLst>
              </p:cNvPr>
              <p:cNvSpPr/>
              <p:nvPr/>
            </p:nvSpPr>
            <p:spPr bwMode="gray">
              <a:xfrm>
                <a:off x="417576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8" name="Forme libre : forme 3647">
                <a:extLst>
                  <a:ext uri="{FF2B5EF4-FFF2-40B4-BE49-F238E27FC236}">
                    <a16:creationId xmlns:a16="http://schemas.microsoft.com/office/drawing/2014/main" id="{4DC07E95-3523-5E42-4A7E-A8D9659A39FB}"/>
                  </a:ext>
                </a:extLst>
              </p:cNvPr>
              <p:cNvSpPr/>
              <p:nvPr/>
            </p:nvSpPr>
            <p:spPr bwMode="gray">
              <a:xfrm>
                <a:off x="412750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9" name="Forme libre : forme 3648">
                <a:extLst>
                  <a:ext uri="{FF2B5EF4-FFF2-40B4-BE49-F238E27FC236}">
                    <a16:creationId xmlns:a16="http://schemas.microsoft.com/office/drawing/2014/main" id="{25A19BBC-D5DF-C2E9-8BC7-67FDBB43D785}"/>
                  </a:ext>
                </a:extLst>
              </p:cNvPr>
              <p:cNvSpPr/>
              <p:nvPr/>
            </p:nvSpPr>
            <p:spPr bwMode="gray">
              <a:xfrm>
                <a:off x="358775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0" name="Forme libre : forme 3649">
                <a:extLst>
                  <a:ext uri="{FF2B5EF4-FFF2-40B4-BE49-F238E27FC236}">
                    <a16:creationId xmlns:a16="http://schemas.microsoft.com/office/drawing/2014/main" id="{164254F1-0E92-6E6A-3B9A-717CF6728E8A}"/>
                  </a:ext>
                </a:extLst>
              </p:cNvPr>
              <p:cNvSpPr/>
              <p:nvPr/>
            </p:nvSpPr>
            <p:spPr bwMode="gray">
              <a:xfrm>
                <a:off x="353822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1" name="Forme libre : forme 3650">
                <a:extLst>
                  <a:ext uri="{FF2B5EF4-FFF2-40B4-BE49-F238E27FC236}">
                    <a16:creationId xmlns:a16="http://schemas.microsoft.com/office/drawing/2014/main" id="{6F62156F-310B-3716-CEE4-9A34F06638C3}"/>
                  </a:ext>
                </a:extLst>
              </p:cNvPr>
              <p:cNvSpPr/>
              <p:nvPr/>
            </p:nvSpPr>
            <p:spPr bwMode="gray">
              <a:xfrm>
                <a:off x="348996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2" name="Forme libre : forme 3651">
                <a:extLst>
                  <a:ext uri="{FF2B5EF4-FFF2-40B4-BE49-F238E27FC236}">
                    <a16:creationId xmlns:a16="http://schemas.microsoft.com/office/drawing/2014/main" id="{C18752B5-F65C-7082-97CC-2BEDE86B6DBD}"/>
                  </a:ext>
                </a:extLst>
              </p:cNvPr>
              <p:cNvSpPr/>
              <p:nvPr/>
            </p:nvSpPr>
            <p:spPr bwMode="gray">
              <a:xfrm>
                <a:off x="344043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3" name="Forme libre : forme 3652">
                <a:extLst>
                  <a:ext uri="{FF2B5EF4-FFF2-40B4-BE49-F238E27FC236}">
                    <a16:creationId xmlns:a16="http://schemas.microsoft.com/office/drawing/2014/main" id="{79CC8AD1-6ABC-78FD-1E75-29B687C4BB47}"/>
                  </a:ext>
                </a:extLst>
              </p:cNvPr>
              <p:cNvSpPr/>
              <p:nvPr/>
            </p:nvSpPr>
            <p:spPr bwMode="gray">
              <a:xfrm>
                <a:off x="309753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4" name="Forme libre : forme 3653">
                <a:extLst>
                  <a:ext uri="{FF2B5EF4-FFF2-40B4-BE49-F238E27FC236}">
                    <a16:creationId xmlns:a16="http://schemas.microsoft.com/office/drawing/2014/main" id="{38A2B893-5FE8-B1C4-4235-CE3DFD1B2F33}"/>
                  </a:ext>
                </a:extLst>
              </p:cNvPr>
              <p:cNvSpPr/>
              <p:nvPr/>
            </p:nvSpPr>
            <p:spPr bwMode="gray">
              <a:xfrm>
                <a:off x="304927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5" name="Forme libre : forme 3654">
                <a:extLst>
                  <a:ext uri="{FF2B5EF4-FFF2-40B4-BE49-F238E27FC236}">
                    <a16:creationId xmlns:a16="http://schemas.microsoft.com/office/drawing/2014/main" id="{7E060338-D023-5F9E-C03A-59D7BA6A34A3}"/>
                  </a:ext>
                </a:extLst>
              </p:cNvPr>
              <p:cNvSpPr/>
              <p:nvPr/>
            </p:nvSpPr>
            <p:spPr bwMode="gray">
              <a:xfrm>
                <a:off x="299974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6" name="Forme libre : forme 3655">
                <a:extLst>
                  <a:ext uri="{FF2B5EF4-FFF2-40B4-BE49-F238E27FC236}">
                    <a16:creationId xmlns:a16="http://schemas.microsoft.com/office/drawing/2014/main" id="{3FFD57EA-69EE-1705-D2BE-98033903D464}"/>
                  </a:ext>
                </a:extLst>
              </p:cNvPr>
              <p:cNvSpPr/>
              <p:nvPr/>
            </p:nvSpPr>
            <p:spPr bwMode="gray">
              <a:xfrm>
                <a:off x="295021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7" name="Forme libre : forme 3656">
                <a:extLst>
                  <a:ext uri="{FF2B5EF4-FFF2-40B4-BE49-F238E27FC236}">
                    <a16:creationId xmlns:a16="http://schemas.microsoft.com/office/drawing/2014/main" id="{47E009ED-9B00-02E6-2611-BF581160BC5D}"/>
                  </a:ext>
                </a:extLst>
              </p:cNvPr>
              <p:cNvSpPr/>
              <p:nvPr/>
            </p:nvSpPr>
            <p:spPr bwMode="gray">
              <a:xfrm>
                <a:off x="270510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8" name="Forme libre : forme 3657">
                <a:extLst>
                  <a:ext uri="{FF2B5EF4-FFF2-40B4-BE49-F238E27FC236}">
                    <a16:creationId xmlns:a16="http://schemas.microsoft.com/office/drawing/2014/main" id="{32BD65D6-6D07-D570-5318-F459B73AFB91}"/>
                  </a:ext>
                </a:extLst>
              </p:cNvPr>
              <p:cNvSpPr/>
              <p:nvPr/>
            </p:nvSpPr>
            <p:spPr bwMode="gray">
              <a:xfrm>
                <a:off x="265684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9" name="Forme libre : forme 3658">
                <a:extLst>
                  <a:ext uri="{FF2B5EF4-FFF2-40B4-BE49-F238E27FC236}">
                    <a16:creationId xmlns:a16="http://schemas.microsoft.com/office/drawing/2014/main" id="{F8728267-1374-C698-A551-614C9D173C3F}"/>
                  </a:ext>
                </a:extLst>
              </p:cNvPr>
              <p:cNvSpPr/>
              <p:nvPr/>
            </p:nvSpPr>
            <p:spPr bwMode="gray">
              <a:xfrm>
                <a:off x="260731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0" name="Forme libre : forme 3659">
                <a:extLst>
                  <a:ext uri="{FF2B5EF4-FFF2-40B4-BE49-F238E27FC236}">
                    <a16:creationId xmlns:a16="http://schemas.microsoft.com/office/drawing/2014/main" id="{FA59C22E-B612-1B01-0C9E-D64E62C36F61}"/>
                  </a:ext>
                </a:extLst>
              </p:cNvPr>
              <p:cNvSpPr/>
              <p:nvPr/>
            </p:nvSpPr>
            <p:spPr bwMode="gray">
              <a:xfrm>
                <a:off x="255905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1" name="Forme libre : forme 3660">
                <a:extLst>
                  <a:ext uri="{FF2B5EF4-FFF2-40B4-BE49-F238E27FC236}">
                    <a16:creationId xmlns:a16="http://schemas.microsoft.com/office/drawing/2014/main" id="{7E2693F1-D90E-A283-9BA7-2C826C01C7BD}"/>
                  </a:ext>
                </a:extLst>
              </p:cNvPr>
              <p:cNvSpPr/>
              <p:nvPr/>
            </p:nvSpPr>
            <p:spPr bwMode="gray">
              <a:xfrm>
                <a:off x="250952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2" name="Forme libre : forme 3661">
                <a:extLst>
                  <a:ext uri="{FF2B5EF4-FFF2-40B4-BE49-F238E27FC236}">
                    <a16:creationId xmlns:a16="http://schemas.microsoft.com/office/drawing/2014/main" id="{F78123FF-9EC0-CAAD-C073-9B3D53C31FA6}"/>
                  </a:ext>
                </a:extLst>
              </p:cNvPr>
              <p:cNvSpPr/>
              <p:nvPr/>
            </p:nvSpPr>
            <p:spPr bwMode="gray">
              <a:xfrm>
                <a:off x="245999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3" name="Forme libre : forme 3662">
                <a:extLst>
                  <a:ext uri="{FF2B5EF4-FFF2-40B4-BE49-F238E27FC236}">
                    <a16:creationId xmlns:a16="http://schemas.microsoft.com/office/drawing/2014/main" id="{05BA2331-C2E6-1768-6357-579D5CC66DAE}"/>
                  </a:ext>
                </a:extLst>
              </p:cNvPr>
              <p:cNvSpPr/>
              <p:nvPr/>
            </p:nvSpPr>
            <p:spPr bwMode="gray">
              <a:xfrm>
                <a:off x="231394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4" name="Forme libre : forme 3663">
                <a:extLst>
                  <a:ext uri="{FF2B5EF4-FFF2-40B4-BE49-F238E27FC236}">
                    <a16:creationId xmlns:a16="http://schemas.microsoft.com/office/drawing/2014/main" id="{5D1506AC-EEB0-4EEA-3830-1BFDF91A8CDE}"/>
                  </a:ext>
                </a:extLst>
              </p:cNvPr>
              <p:cNvSpPr/>
              <p:nvPr/>
            </p:nvSpPr>
            <p:spPr bwMode="gray">
              <a:xfrm>
                <a:off x="226441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5" name="Forme libre : forme 3664">
                <a:extLst>
                  <a:ext uri="{FF2B5EF4-FFF2-40B4-BE49-F238E27FC236}">
                    <a16:creationId xmlns:a16="http://schemas.microsoft.com/office/drawing/2014/main" id="{9648BA52-50AE-9804-106A-4D4A3D094FB8}"/>
                  </a:ext>
                </a:extLst>
              </p:cNvPr>
              <p:cNvSpPr/>
              <p:nvPr/>
            </p:nvSpPr>
            <p:spPr bwMode="gray">
              <a:xfrm>
                <a:off x="221488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6" name="Forme libre : forme 3665">
                <a:extLst>
                  <a:ext uri="{FF2B5EF4-FFF2-40B4-BE49-F238E27FC236}">
                    <a16:creationId xmlns:a16="http://schemas.microsoft.com/office/drawing/2014/main" id="{41F92832-8F98-382C-06C3-453EE1832EEA}"/>
                  </a:ext>
                </a:extLst>
              </p:cNvPr>
              <p:cNvSpPr/>
              <p:nvPr/>
            </p:nvSpPr>
            <p:spPr bwMode="gray">
              <a:xfrm>
                <a:off x="216662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7" name="Forme libre : forme 3666">
                <a:extLst>
                  <a:ext uri="{FF2B5EF4-FFF2-40B4-BE49-F238E27FC236}">
                    <a16:creationId xmlns:a16="http://schemas.microsoft.com/office/drawing/2014/main" id="{BD4A4BA1-B769-B3AA-BC33-B38A42C5D537}"/>
                  </a:ext>
                </a:extLst>
              </p:cNvPr>
              <p:cNvSpPr/>
              <p:nvPr/>
            </p:nvSpPr>
            <p:spPr bwMode="gray">
              <a:xfrm>
                <a:off x="211709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8" name="Forme libre : forme 3667">
                <a:extLst>
                  <a:ext uri="{FF2B5EF4-FFF2-40B4-BE49-F238E27FC236}">
                    <a16:creationId xmlns:a16="http://schemas.microsoft.com/office/drawing/2014/main" id="{3CB39DF7-2DD6-FF47-2F03-0236A9D40AAC}"/>
                  </a:ext>
                </a:extLst>
              </p:cNvPr>
              <p:cNvSpPr/>
              <p:nvPr/>
            </p:nvSpPr>
            <p:spPr bwMode="gray">
              <a:xfrm>
                <a:off x="206883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9" name="Forme libre : forme 3668">
                <a:extLst>
                  <a:ext uri="{FF2B5EF4-FFF2-40B4-BE49-F238E27FC236}">
                    <a16:creationId xmlns:a16="http://schemas.microsoft.com/office/drawing/2014/main" id="{15E667B0-2776-1C52-F5F8-03D40043B893}"/>
                  </a:ext>
                </a:extLst>
              </p:cNvPr>
              <p:cNvSpPr/>
              <p:nvPr/>
            </p:nvSpPr>
            <p:spPr bwMode="gray">
              <a:xfrm>
                <a:off x="201930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0" name="Forme libre : forme 3669">
                <a:extLst>
                  <a:ext uri="{FF2B5EF4-FFF2-40B4-BE49-F238E27FC236}">
                    <a16:creationId xmlns:a16="http://schemas.microsoft.com/office/drawing/2014/main" id="{1619DCCA-D0A8-F61B-9A98-15426DA8F8C7}"/>
                  </a:ext>
                </a:extLst>
              </p:cNvPr>
              <p:cNvSpPr/>
              <p:nvPr/>
            </p:nvSpPr>
            <p:spPr bwMode="gray">
              <a:xfrm>
                <a:off x="196977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1" name="Forme libre : forme 3670">
                <a:extLst>
                  <a:ext uri="{FF2B5EF4-FFF2-40B4-BE49-F238E27FC236}">
                    <a16:creationId xmlns:a16="http://schemas.microsoft.com/office/drawing/2014/main" id="{EEFAB712-2037-54D2-5110-C97FB15D458E}"/>
                  </a:ext>
                </a:extLst>
              </p:cNvPr>
              <p:cNvSpPr/>
              <p:nvPr/>
            </p:nvSpPr>
            <p:spPr bwMode="gray">
              <a:xfrm>
                <a:off x="192151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2" name="Forme libre : forme 3671">
                <a:extLst>
                  <a:ext uri="{FF2B5EF4-FFF2-40B4-BE49-F238E27FC236}">
                    <a16:creationId xmlns:a16="http://schemas.microsoft.com/office/drawing/2014/main" id="{605B3890-2CF1-4AF7-817C-B995DFE694B0}"/>
                  </a:ext>
                </a:extLst>
              </p:cNvPr>
              <p:cNvSpPr/>
              <p:nvPr/>
            </p:nvSpPr>
            <p:spPr bwMode="gray">
              <a:xfrm>
                <a:off x="187198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3" name="Forme libre : forme 3672">
                <a:extLst>
                  <a:ext uri="{FF2B5EF4-FFF2-40B4-BE49-F238E27FC236}">
                    <a16:creationId xmlns:a16="http://schemas.microsoft.com/office/drawing/2014/main" id="{B08C95FD-F227-41ED-74C7-6CA2D18F6EFF}"/>
                  </a:ext>
                </a:extLst>
              </p:cNvPr>
              <p:cNvSpPr/>
              <p:nvPr/>
            </p:nvSpPr>
            <p:spPr bwMode="gray">
              <a:xfrm>
                <a:off x="182372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4" name="Forme libre : forme 3673">
                <a:extLst>
                  <a:ext uri="{FF2B5EF4-FFF2-40B4-BE49-F238E27FC236}">
                    <a16:creationId xmlns:a16="http://schemas.microsoft.com/office/drawing/2014/main" id="{01E5698B-568F-FBCE-6CDF-D1E75F04B817}"/>
                  </a:ext>
                </a:extLst>
              </p:cNvPr>
              <p:cNvSpPr/>
              <p:nvPr/>
            </p:nvSpPr>
            <p:spPr bwMode="gray">
              <a:xfrm>
                <a:off x="177419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5" name="Forme libre : forme 3674">
                <a:extLst>
                  <a:ext uri="{FF2B5EF4-FFF2-40B4-BE49-F238E27FC236}">
                    <a16:creationId xmlns:a16="http://schemas.microsoft.com/office/drawing/2014/main" id="{72C02C99-FFA2-2897-A75D-2B6BE29288AF}"/>
                  </a:ext>
                </a:extLst>
              </p:cNvPr>
              <p:cNvSpPr/>
              <p:nvPr/>
            </p:nvSpPr>
            <p:spPr bwMode="gray">
              <a:xfrm>
                <a:off x="172593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6" name="Forme libre : forme 3675">
                <a:extLst>
                  <a:ext uri="{FF2B5EF4-FFF2-40B4-BE49-F238E27FC236}">
                    <a16:creationId xmlns:a16="http://schemas.microsoft.com/office/drawing/2014/main" id="{90593418-5ACB-EC4F-7E59-BAEE85D17609}"/>
                  </a:ext>
                </a:extLst>
              </p:cNvPr>
              <p:cNvSpPr/>
              <p:nvPr/>
            </p:nvSpPr>
            <p:spPr bwMode="gray">
              <a:xfrm>
                <a:off x="167640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7" name="Forme libre : forme 3676">
                <a:extLst>
                  <a:ext uri="{FF2B5EF4-FFF2-40B4-BE49-F238E27FC236}">
                    <a16:creationId xmlns:a16="http://schemas.microsoft.com/office/drawing/2014/main" id="{DE8CD0DF-CCC6-0C15-16FD-16B4FB2A8195}"/>
                  </a:ext>
                </a:extLst>
              </p:cNvPr>
              <p:cNvSpPr/>
              <p:nvPr/>
            </p:nvSpPr>
            <p:spPr bwMode="gray">
              <a:xfrm>
                <a:off x="1626870" y="23317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8" name="Forme libre : forme 3677">
                <a:extLst>
                  <a:ext uri="{FF2B5EF4-FFF2-40B4-BE49-F238E27FC236}">
                    <a16:creationId xmlns:a16="http://schemas.microsoft.com/office/drawing/2014/main" id="{E39DBED6-9EF5-BF27-901E-C1FF24B694DC}"/>
                  </a:ext>
                </a:extLst>
              </p:cNvPr>
              <p:cNvSpPr/>
              <p:nvPr/>
            </p:nvSpPr>
            <p:spPr bwMode="gray">
              <a:xfrm>
                <a:off x="157861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9" name="Forme libre : forme 3678">
                <a:extLst>
                  <a:ext uri="{FF2B5EF4-FFF2-40B4-BE49-F238E27FC236}">
                    <a16:creationId xmlns:a16="http://schemas.microsoft.com/office/drawing/2014/main" id="{3C20C1ED-82BD-D88A-8082-AB15F2279A18}"/>
                  </a:ext>
                </a:extLst>
              </p:cNvPr>
              <p:cNvSpPr/>
              <p:nvPr/>
            </p:nvSpPr>
            <p:spPr bwMode="gray">
              <a:xfrm>
                <a:off x="152908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0" name="Forme libre : forme 3679">
                <a:extLst>
                  <a:ext uri="{FF2B5EF4-FFF2-40B4-BE49-F238E27FC236}">
                    <a16:creationId xmlns:a16="http://schemas.microsoft.com/office/drawing/2014/main" id="{04A77D68-A301-6FAE-3FB0-2F71790F9A66}"/>
                  </a:ext>
                </a:extLst>
              </p:cNvPr>
              <p:cNvSpPr/>
              <p:nvPr/>
            </p:nvSpPr>
            <p:spPr bwMode="gray">
              <a:xfrm>
                <a:off x="148082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1" name="Forme libre : forme 3680">
                <a:extLst>
                  <a:ext uri="{FF2B5EF4-FFF2-40B4-BE49-F238E27FC236}">
                    <a16:creationId xmlns:a16="http://schemas.microsoft.com/office/drawing/2014/main" id="{F8EE78E7-0C0E-7FC8-C4FD-FD547810A1C1}"/>
                  </a:ext>
                </a:extLst>
              </p:cNvPr>
              <p:cNvSpPr/>
              <p:nvPr/>
            </p:nvSpPr>
            <p:spPr bwMode="gray">
              <a:xfrm>
                <a:off x="143129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2" name="Forme libre : forme 3681">
                <a:extLst>
                  <a:ext uri="{FF2B5EF4-FFF2-40B4-BE49-F238E27FC236}">
                    <a16:creationId xmlns:a16="http://schemas.microsoft.com/office/drawing/2014/main" id="{DAD1BC4B-1AB7-3FD7-AEE3-DE429F7BBA1F}"/>
                  </a:ext>
                </a:extLst>
              </p:cNvPr>
              <p:cNvSpPr/>
              <p:nvPr/>
            </p:nvSpPr>
            <p:spPr bwMode="gray">
              <a:xfrm>
                <a:off x="138176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3" name="Forme libre : forme 3682">
                <a:extLst>
                  <a:ext uri="{FF2B5EF4-FFF2-40B4-BE49-F238E27FC236}">
                    <a16:creationId xmlns:a16="http://schemas.microsoft.com/office/drawing/2014/main" id="{A88DF399-EA49-EB88-127F-335BA9747545}"/>
                  </a:ext>
                </a:extLst>
              </p:cNvPr>
              <p:cNvSpPr/>
              <p:nvPr/>
            </p:nvSpPr>
            <p:spPr bwMode="gray">
              <a:xfrm>
                <a:off x="133350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4" name="Forme libre : forme 3683">
                <a:extLst>
                  <a:ext uri="{FF2B5EF4-FFF2-40B4-BE49-F238E27FC236}">
                    <a16:creationId xmlns:a16="http://schemas.microsoft.com/office/drawing/2014/main" id="{531EC4E2-88F9-F383-A97D-538E4E1F67B8}"/>
                  </a:ext>
                </a:extLst>
              </p:cNvPr>
              <p:cNvSpPr/>
              <p:nvPr/>
            </p:nvSpPr>
            <p:spPr bwMode="gray">
              <a:xfrm>
                <a:off x="128397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5" name="Forme libre : forme 3684">
                <a:extLst>
                  <a:ext uri="{FF2B5EF4-FFF2-40B4-BE49-F238E27FC236}">
                    <a16:creationId xmlns:a16="http://schemas.microsoft.com/office/drawing/2014/main" id="{99387B7E-3DC9-A619-B9CF-3DF26885DD16}"/>
                  </a:ext>
                </a:extLst>
              </p:cNvPr>
              <p:cNvSpPr/>
              <p:nvPr/>
            </p:nvSpPr>
            <p:spPr bwMode="gray">
              <a:xfrm>
                <a:off x="123571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6" name="Forme libre : forme 3685">
                <a:extLst>
                  <a:ext uri="{FF2B5EF4-FFF2-40B4-BE49-F238E27FC236}">
                    <a16:creationId xmlns:a16="http://schemas.microsoft.com/office/drawing/2014/main" id="{5C953C6A-E01D-632C-7868-D7E449686D89}"/>
                  </a:ext>
                </a:extLst>
              </p:cNvPr>
              <p:cNvSpPr/>
              <p:nvPr/>
            </p:nvSpPr>
            <p:spPr bwMode="gray">
              <a:xfrm>
                <a:off x="118618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7" name="Forme libre : forme 3686">
                <a:extLst>
                  <a:ext uri="{FF2B5EF4-FFF2-40B4-BE49-F238E27FC236}">
                    <a16:creationId xmlns:a16="http://schemas.microsoft.com/office/drawing/2014/main" id="{18C77A24-642E-7C7D-5E14-AC0CE057C659}"/>
                  </a:ext>
                </a:extLst>
              </p:cNvPr>
              <p:cNvSpPr/>
              <p:nvPr/>
            </p:nvSpPr>
            <p:spPr bwMode="gray">
              <a:xfrm>
                <a:off x="113665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8" name="Forme libre : forme 3687">
                <a:extLst>
                  <a:ext uri="{FF2B5EF4-FFF2-40B4-BE49-F238E27FC236}">
                    <a16:creationId xmlns:a16="http://schemas.microsoft.com/office/drawing/2014/main" id="{65678368-1CC0-B2C2-3F90-208B7D7DD6C1}"/>
                  </a:ext>
                </a:extLst>
              </p:cNvPr>
              <p:cNvSpPr/>
              <p:nvPr/>
            </p:nvSpPr>
            <p:spPr bwMode="gray">
              <a:xfrm>
                <a:off x="108839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9" name="Forme libre : forme 3688">
                <a:extLst>
                  <a:ext uri="{FF2B5EF4-FFF2-40B4-BE49-F238E27FC236}">
                    <a16:creationId xmlns:a16="http://schemas.microsoft.com/office/drawing/2014/main" id="{F0898A93-66EF-A506-6B38-0346503655C6}"/>
                  </a:ext>
                </a:extLst>
              </p:cNvPr>
              <p:cNvSpPr/>
              <p:nvPr/>
            </p:nvSpPr>
            <p:spPr bwMode="gray">
              <a:xfrm>
                <a:off x="103886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0" name="Forme libre : forme 3689">
                <a:extLst>
                  <a:ext uri="{FF2B5EF4-FFF2-40B4-BE49-F238E27FC236}">
                    <a16:creationId xmlns:a16="http://schemas.microsoft.com/office/drawing/2014/main" id="{633BA555-7AD8-5014-BEFC-D36C1330542F}"/>
                  </a:ext>
                </a:extLst>
              </p:cNvPr>
              <p:cNvSpPr/>
              <p:nvPr/>
            </p:nvSpPr>
            <p:spPr bwMode="gray">
              <a:xfrm>
                <a:off x="99060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1" name="Forme libre : forme 3690">
                <a:extLst>
                  <a:ext uri="{FF2B5EF4-FFF2-40B4-BE49-F238E27FC236}">
                    <a16:creationId xmlns:a16="http://schemas.microsoft.com/office/drawing/2014/main" id="{2149CA9F-D1B7-813F-543E-11EEFF38E31B}"/>
                  </a:ext>
                </a:extLst>
              </p:cNvPr>
              <p:cNvSpPr/>
              <p:nvPr/>
            </p:nvSpPr>
            <p:spPr bwMode="gray">
              <a:xfrm>
                <a:off x="941069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2" name="Forme libre : forme 3691">
                <a:extLst>
                  <a:ext uri="{FF2B5EF4-FFF2-40B4-BE49-F238E27FC236}">
                    <a16:creationId xmlns:a16="http://schemas.microsoft.com/office/drawing/2014/main" id="{59C2CF49-8B00-AF7A-75D2-D5E9D84ECA14}"/>
                  </a:ext>
                </a:extLst>
              </p:cNvPr>
              <p:cNvSpPr/>
              <p:nvPr/>
            </p:nvSpPr>
            <p:spPr bwMode="gray">
              <a:xfrm>
                <a:off x="89154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3" name="Forme libre : forme 3692">
                <a:extLst>
                  <a:ext uri="{FF2B5EF4-FFF2-40B4-BE49-F238E27FC236}">
                    <a16:creationId xmlns:a16="http://schemas.microsoft.com/office/drawing/2014/main" id="{7B5D2700-7E5F-AB62-D118-8A97F4B66C19}"/>
                  </a:ext>
                </a:extLst>
              </p:cNvPr>
              <p:cNvSpPr/>
              <p:nvPr/>
            </p:nvSpPr>
            <p:spPr bwMode="gray">
              <a:xfrm>
                <a:off x="843279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4" name="Forme libre : forme 3693">
                <a:extLst>
                  <a:ext uri="{FF2B5EF4-FFF2-40B4-BE49-F238E27FC236}">
                    <a16:creationId xmlns:a16="http://schemas.microsoft.com/office/drawing/2014/main" id="{D7C1B404-13EF-F6F1-6D41-544B059ED326}"/>
                  </a:ext>
                </a:extLst>
              </p:cNvPr>
              <p:cNvSpPr/>
              <p:nvPr/>
            </p:nvSpPr>
            <p:spPr bwMode="gray">
              <a:xfrm>
                <a:off x="793750" y="233172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5" name="Forme libre : forme 3694">
                <a:extLst>
                  <a:ext uri="{FF2B5EF4-FFF2-40B4-BE49-F238E27FC236}">
                    <a16:creationId xmlns:a16="http://schemas.microsoft.com/office/drawing/2014/main" id="{DBECABCE-4384-234E-9272-2079B1E1CCFD}"/>
                  </a:ext>
                </a:extLst>
              </p:cNvPr>
              <p:cNvSpPr/>
              <p:nvPr/>
            </p:nvSpPr>
            <p:spPr bwMode="gray">
              <a:xfrm>
                <a:off x="7362189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6" name="Forme libre : forme 3695">
                <a:extLst>
                  <a:ext uri="{FF2B5EF4-FFF2-40B4-BE49-F238E27FC236}">
                    <a16:creationId xmlns:a16="http://schemas.microsoft.com/office/drawing/2014/main" id="{C91F8E49-A835-4086-A2F8-9630CBE19AC8}"/>
                  </a:ext>
                </a:extLst>
              </p:cNvPr>
              <p:cNvSpPr/>
              <p:nvPr/>
            </p:nvSpPr>
            <p:spPr bwMode="gray">
              <a:xfrm>
                <a:off x="7312659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7" name="Forme libre : forme 3696">
                <a:extLst>
                  <a:ext uri="{FF2B5EF4-FFF2-40B4-BE49-F238E27FC236}">
                    <a16:creationId xmlns:a16="http://schemas.microsoft.com/office/drawing/2014/main" id="{8513F616-EEC6-DCF2-F500-0EC651C6685D}"/>
                  </a:ext>
                </a:extLst>
              </p:cNvPr>
              <p:cNvSpPr/>
              <p:nvPr/>
            </p:nvSpPr>
            <p:spPr bwMode="gray">
              <a:xfrm>
                <a:off x="7264400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8" name="Forme libre : forme 3697">
                <a:extLst>
                  <a:ext uri="{FF2B5EF4-FFF2-40B4-BE49-F238E27FC236}">
                    <a16:creationId xmlns:a16="http://schemas.microsoft.com/office/drawing/2014/main" id="{9472C2E4-6D01-3948-2CB6-BFE6CE7B8CBE}"/>
                  </a:ext>
                </a:extLst>
              </p:cNvPr>
              <p:cNvSpPr/>
              <p:nvPr/>
            </p:nvSpPr>
            <p:spPr bwMode="gray">
              <a:xfrm>
                <a:off x="7214869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9" name="Forme libre : forme 3698">
                <a:extLst>
                  <a:ext uri="{FF2B5EF4-FFF2-40B4-BE49-F238E27FC236}">
                    <a16:creationId xmlns:a16="http://schemas.microsoft.com/office/drawing/2014/main" id="{D5952E46-528C-1C5B-8CD3-751848C85DEC}"/>
                  </a:ext>
                </a:extLst>
              </p:cNvPr>
              <p:cNvSpPr/>
              <p:nvPr/>
            </p:nvSpPr>
            <p:spPr bwMode="gray">
              <a:xfrm>
                <a:off x="7165339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0" name="Forme libre : forme 3699">
                <a:extLst>
                  <a:ext uri="{FF2B5EF4-FFF2-40B4-BE49-F238E27FC236}">
                    <a16:creationId xmlns:a16="http://schemas.microsoft.com/office/drawing/2014/main" id="{BDB764A2-091D-7E5D-C380-533037ADD3A9}"/>
                  </a:ext>
                </a:extLst>
              </p:cNvPr>
              <p:cNvSpPr/>
              <p:nvPr/>
            </p:nvSpPr>
            <p:spPr bwMode="gray">
              <a:xfrm>
                <a:off x="7117080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1" name="Forme libre : forme 3700">
                <a:extLst>
                  <a:ext uri="{FF2B5EF4-FFF2-40B4-BE49-F238E27FC236}">
                    <a16:creationId xmlns:a16="http://schemas.microsoft.com/office/drawing/2014/main" id="{B2B43F16-8955-F771-749B-8B55656BB44C}"/>
                  </a:ext>
                </a:extLst>
              </p:cNvPr>
              <p:cNvSpPr/>
              <p:nvPr/>
            </p:nvSpPr>
            <p:spPr bwMode="gray">
              <a:xfrm>
                <a:off x="7067550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2" name="Forme libre : forme 3701">
                <a:extLst>
                  <a:ext uri="{FF2B5EF4-FFF2-40B4-BE49-F238E27FC236}">
                    <a16:creationId xmlns:a16="http://schemas.microsoft.com/office/drawing/2014/main" id="{27F0631E-89F8-5375-FF71-F35301E23E23}"/>
                  </a:ext>
                </a:extLst>
              </p:cNvPr>
              <p:cNvSpPr/>
              <p:nvPr/>
            </p:nvSpPr>
            <p:spPr bwMode="gray">
              <a:xfrm>
                <a:off x="7019289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3" name="Forme libre : forme 3702">
                <a:extLst>
                  <a:ext uri="{FF2B5EF4-FFF2-40B4-BE49-F238E27FC236}">
                    <a16:creationId xmlns:a16="http://schemas.microsoft.com/office/drawing/2014/main" id="{03B3851C-56B5-858A-555E-495BECADFE22}"/>
                  </a:ext>
                </a:extLst>
              </p:cNvPr>
              <p:cNvSpPr/>
              <p:nvPr/>
            </p:nvSpPr>
            <p:spPr bwMode="gray">
              <a:xfrm>
                <a:off x="6969759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4" name="Forme libre : forme 3703">
                <a:extLst>
                  <a:ext uri="{FF2B5EF4-FFF2-40B4-BE49-F238E27FC236}">
                    <a16:creationId xmlns:a16="http://schemas.microsoft.com/office/drawing/2014/main" id="{46B2858B-E6C5-4C37-B07E-A4757C2FA0C7}"/>
                  </a:ext>
                </a:extLst>
              </p:cNvPr>
              <p:cNvSpPr/>
              <p:nvPr/>
            </p:nvSpPr>
            <p:spPr bwMode="gray">
              <a:xfrm>
                <a:off x="6920230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5" name="Forme libre : forme 3704">
                <a:extLst>
                  <a:ext uri="{FF2B5EF4-FFF2-40B4-BE49-F238E27FC236}">
                    <a16:creationId xmlns:a16="http://schemas.microsoft.com/office/drawing/2014/main" id="{8AD1F3E2-5016-D40B-C430-167F779B7CD0}"/>
                  </a:ext>
                </a:extLst>
              </p:cNvPr>
              <p:cNvSpPr/>
              <p:nvPr/>
            </p:nvSpPr>
            <p:spPr bwMode="gray">
              <a:xfrm>
                <a:off x="6871969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6" name="Forme libre : forme 3705">
                <a:extLst>
                  <a:ext uri="{FF2B5EF4-FFF2-40B4-BE49-F238E27FC236}">
                    <a16:creationId xmlns:a16="http://schemas.microsoft.com/office/drawing/2014/main" id="{04310C44-FDFD-7615-A128-ED473A590C0D}"/>
                  </a:ext>
                </a:extLst>
              </p:cNvPr>
              <p:cNvSpPr/>
              <p:nvPr/>
            </p:nvSpPr>
            <p:spPr bwMode="gray">
              <a:xfrm>
                <a:off x="6822439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7" name="Forme libre : forme 3706">
                <a:extLst>
                  <a:ext uri="{FF2B5EF4-FFF2-40B4-BE49-F238E27FC236}">
                    <a16:creationId xmlns:a16="http://schemas.microsoft.com/office/drawing/2014/main" id="{DD72127F-2DAE-A5EF-A6F4-962CAFE08155}"/>
                  </a:ext>
                </a:extLst>
              </p:cNvPr>
              <p:cNvSpPr/>
              <p:nvPr/>
            </p:nvSpPr>
            <p:spPr bwMode="gray">
              <a:xfrm>
                <a:off x="6774180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8" name="Forme libre : forme 3707">
                <a:extLst>
                  <a:ext uri="{FF2B5EF4-FFF2-40B4-BE49-F238E27FC236}">
                    <a16:creationId xmlns:a16="http://schemas.microsoft.com/office/drawing/2014/main" id="{B5B7E928-B1CD-6174-BCAA-69797AE88CF5}"/>
                  </a:ext>
                </a:extLst>
              </p:cNvPr>
              <p:cNvSpPr/>
              <p:nvPr/>
            </p:nvSpPr>
            <p:spPr bwMode="gray">
              <a:xfrm>
                <a:off x="6724650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9" name="Forme libre : forme 3708">
                <a:extLst>
                  <a:ext uri="{FF2B5EF4-FFF2-40B4-BE49-F238E27FC236}">
                    <a16:creationId xmlns:a16="http://schemas.microsoft.com/office/drawing/2014/main" id="{8FF9D2A7-858B-B363-B4F7-907B427789A4}"/>
                  </a:ext>
                </a:extLst>
              </p:cNvPr>
              <p:cNvSpPr/>
              <p:nvPr/>
            </p:nvSpPr>
            <p:spPr bwMode="gray">
              <a:xfrm>
                <a:off x="6675119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0" name="Forme libre : forme 3709">
                <a:extLst>
                  <a:ext uri="{FF2B5EF4-FFF2-40B4-BE49-F238E27FC236}">
                    <a16:creationId xmlns:a16="http://schemas.microsoft.com/office/drawing/2014/main" id="{27ADB926-5B19-BE33-2957-14899F38FF77}"/>
                  </a:ext>
                </a:extLst>
              </p:cNvPr>
              <p:cNvSpPr/>
              <p:nvPr/>
            </p:nvSpPr>
            <p:spPr bwMode="gray">
              <a:xfrm>
                <a:off x="6626859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1" name="Forme libre : forme 3710">
                <a:extLst>
                  <a:ext uri="{FF2B5EF4-FFF2-40B4-BE49-F238E27FC236}">
                    <a16:creationId xmlns:a16="http://schemas.microsoft.com/office/drawing/2014/main" id="{0AAEFE2D-0728-F79F-5114-0EAF5BA2939C}"/>
                  </a:ext>
                </a:extLst>
              </p:cNvPr>
              <p:cNvSpPr/>
              <p:nvPr/>
            </p:nvSpPr>
            <p:spPr bwMode="gray">
              <a:xfrm>
                <a:off x="6577330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2" name="Forme libre : forme 3711">
                <a:extLst>
                  <a:ext uri="{FF2B5EF4-FFF2-40B4-BE49-F238E27FC236}">
                    <a16:creationId xmlns:a16="http://schemas.microsoft.com/office/drawing/2014/main" id="{FC36C872-DD27-0109-6EEE-7321250A9CA6}"/>
                  </a:ext>
                </a:extLst>
              </p:cNvPr>
              <p:cNvSpPr/>
              <p:nvPr/>
            </p:nvSpPr>
            <p:spPr bwMode="gray">
              <a:xfrm>
                <a:off x="6529069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3" name="Forme libre : forme 3712">
                <a:extLst>
                  <a:ext uri="{FF2B5EF4-FFF2-40B4-BE49-F238E27FC236}">
                    <a16:creationId xmlns:a16="http://schemas.microsoft.com/office/drawing/2014/main" id="{AAA39772-F3C1-46BB-8490-21B20322392C}"/>
                  </a:ext>
                </a:extLst>
              </p:cNvPr>
              <p:cNvSpPr/>
              <p:nvPr/>
            </p:nvSpPr>
            <p:spPr bwMode="gray">
              <a:xfrm>
                <a:off x="6479540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4" name="Forme libre : forme 3713">
                <a:extLst>
                  <a:ext uri="{FF2B5EF4-FFF2-40B4-BE49-F238E27FC236}">
                    <a16:creationId xmlns:a16="http://schemas.microsoft.com/office/drawing/2014/main" id="{795D440E-7D77-AF42-B8FB-AA23B39E6AA5}"/>
                  </a:ext>
                </a:extLst>
              </p:cNvPr>
              <p:cNvSpPr/>
              <p:nvPr/>
            </p:nvSpPr>
            <p:spPr bwMode="gray">
              <a:xfrm>
                <a:off x="643001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5" name="Forme libre : forme 3714">
                <a:extLst>
                  <a:ext uri="{FF2B5EF4-FFF2-40B4-BE49-F238E27FC236}">
                    <a16:creationId xmlns:a16="http://schemas.microsoft.com/office/drawing/2014/main" id="{5C406413-C4D0-C573-D126-5AB822A1CBF3}"/>
                  </a:ext>
                </a:extLst>
              </p:cNvPr>
              <p:cNvSpPr/>
              <p:nvPr/>
            </p:nvSpPr>
            <p:spPr bwMode="gray">
              <a:xfrm>
                <a:off x="638175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6" name="Forme libre : forme 3715">
                <a:extLst>
                  <a:ext uri="{FF2B5EF4-FFF2-40B4-BE49-F238E27FC236}">
                    <a16:creationId xmlns:a16="http://schemas.microsoft.com/office/drawing/2014/main" id="{8C7B75AE-41FC-6E32-7D06-91737A1CF4CD}"/>
                  </a:ext>
                </a:extLst>
              </p:cNvPr>
              <p:cNvSpPr/>
              <p:nvPr/>
            </p:nvSpPr>
            <p:spPr bwMode="gray">
              <a:xfrm>
                <a:off x="633222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7" name="Forme libre : forme 3716">
                <a:extLst>
                  <a:ext uri="{FF2B5EF4-FFF2-40B4-BE49-F238E27FC236}">
                    <a16:creationId xmlns:a16="http://schemas.microsoft.com/office/drawing/2014/main" id="{19BC17CE-5D2F-78C2-5793-89F9C0779201}"/>
                  </a:ext>
                </a:extLst>
              </p:cNvPr>
              <p:cNvSpPr/>
              <p:nvPr/>
            </p:nvSpPr>
            <p:spPr bwMode="gray">
              <a:xfrm>
                <a:off x="628396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8" name="Forme libre : forme 3717">
                <a:extLst>
                  <a:ext uri="{FF2B5EF4-FFF2-40B4-BE49-F238E27FC236}">
                    <a16:creationId xmlns:a16="http://schemas.microsoft.com/office/drawing/2014/main" id="{F05DB068-1CB0-99F5-4748-0BDF5D0EA12C}"/>
                  </a:ext>
                </a:extLst>
              </p:cNvPr>
              <p:cNvSpPr/>
              <p:nvPr/>
            </p:nvSpPr>
            <p:spPr bwMode="gray">
              <a:xfrm>
                <a:off x="623443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9" name="Forme libre : forme 3718">
                <a:extLst>
                  <a:ext uri="{FF2B5EF4-FFF2-40B4-BE49-F238E27FC236}">
                    <a16:creationId xmlns:a16="http://schemas.microsoft.com/office/drawing/2014/main" id="{C83A3D2A-F60A-2090-6502-0237A97A037E}"/>
                  </a:ext>
                </a:extLst>
              </p:cNvPr>
              <p:cNvSpPr/>
              <p:nvPr/>
            </p:nvSpPr>
            <p:spPr bwMode="gray">
              <a:xfrm>
                <a:off x="618490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0" name="Forme libre : forme 3719">
                <a:extLst>
                  <a:ext uri="{FF2B5EF4-FFF2-40B4-BE49-F238E27FC236}">
                    <a16:creationId xmlns:a16="http://schemas.microsoft.com/office/drawing/2014/main" id="{59A9ECAF-FA00-321B-759B-39B5E4A82463}"/>
                  </a:ext>
                </a:extLst>
              </p:cNvPr>
              <p:cNvSpPr/>
              <p:nvPr/>
            </p:nvSpPr>
            <p:spPr bwMode="gray">
              <a:xfrm>
                <a:off x="613664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1" name="Forme libre : forme 3720">
                <a:extLst>
                  <a:ext uri="{FF2B5EF4-FFF2-40B4-BE49-F238E27FC236}">
                    <a16:creationId xmlns:a16="http://schemas.microsoft.com/office/drawing/2014/main" id="{78161341-21AA-A802-BB0F-0EC7FE526981}"/>
                  </a:ext>
                </a:extLst>
              </p:cNvPr>
              <p:cNvSpPr/>
              <p:nvPr/>
            </p:nvSpPr>
            <p:spPr bwMode="gray">
              <a:xfrm>
                <a:off x="608711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2" name="Forme libre : forme 3721">
                <a:extLst>
                  <a:ext uri="{FF2B5EF4-FFF2-40B4-BE49-F238E27FC236}">
                    <a16:creationId xmlns:a16="http://schemas.microsoft.com/office/drawing/2014/main" id="{691E536F-C9B4-7837-CF0B-85C0539E8684}"/>
                  </a:ext>
                </a:extLst>
              </p:cNvPr>
              <p:cNvSpPr/>
              <p:nvPr/>
            </p:nvSpPr>
            <p:spPr bwMode="gray">
              <a:xfrm>
                <a:off x="603885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3" name="Forme libre : forme 3722">
                <a:extLst>
                  <a:ext uri="{FF2B5EF4-FFF2-40B4-BE49-F238E27FC236}">
                    <a16:creationId xmlns:a16="http://schemas.microsoft.com/office/drawing/2014/main" id="{A5700941-B487-595E-E640-C7E9A70907C0}"/>
                  </a:ext>
                </a:extLst>
              </p:cNvPr>
              <p:cNvSpPr/>
              <p:nvPr/>
            </p:nvSpPr>
            <p:spPr bwMode="gray">
              <a:xfrm>
                <a:off x="598932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4" name="Forme libre : forme 3723">
                <a:extLst>
                  <a:ext uri="{FF2B5EF4-FFF2-40B4-BE49-F238E27FC236}">
                    <a16:creationId xmlns:a16="http://schemas.microsoft.com/office/drawing/2014/main" id="{483F0201-8FA8-8E45-EB9F-9DAB68AF5B36}"/>
                  </a:ext>
                </a:extLst>
              </p:cNvPr>
              <p:cNvSpPr/>
              <p:nvPr/>
            </p:nvSpPr>
            <p:spPr bwMode="gray">
              <a:xfrm>
                <a:off x="594106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5" name="Forme libre : forme 3724">
                <a:extLst>
                  <a:ext uri="{FF2B5EF4-FFF2-40B4-BE49-F238E27FC236}">
                    <a16:creationId xmlns:a16="http://schemas.microsoft.com/office/drawing/2014/main" id="{BAB7725E-154A-19CB-B24E-4AAC147B7797}"/>
                  </a:ext>
                </a:extLst>
              </p:cNvPr>
              <p:cNvSpPr/>
              <p:nvPr/>
            </p:nvSpPr>
            <p:spPr bwMode="gray">
              <a:xfrm>
                <a:off x="589153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6" name="Forme libre : forme 3725">
                <a:extLst>
                  <a:ext uri="{FF2B5EF4-FFF2-40B4-BE49-F238E27FC236}">
                    <a16:creationId xmlns:a16="http://schemas.microsoft.com/office/drawing/2014/main" id="{BCC56EFD-BF0E-D211-4ED6-2F1E18D9C1A2}"/>
                  </a:ext>
                </a:extLst>
              </p:cNvPr>
              <p:cNvSpPr/>
              <p:nvPr/>
            </p:nvSpPr>
            <p:spPr bwMode="gray">
              <a:xfrm>
                <a:off x="584200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7" name="Forme libre : forme 3726">
                <a:extLst>
                  <a:ext uri="{FF2B5EF4-FFF2-40B4-BE49-F238E27FC236}">
                    <a16:creationId xmlns:a16="http://schemas.microsoft.com/office/drawing/2014/main" id="{03BDE846-6F36-D5D2-CC1A-C12DDCEB08DC}"/>
                  </a:ext>
                </a:extLst>
              </p:cNvPr>
              <p:cNvSpPr/>
              <p:nvPr/>
            </p:nvSpPr>
            <p:spPr bwMode="gray">
              <a:xfrm>
                <a:off x="579374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8" name="Forme libre : forme 3727">
                <a:extLst>
                  <a:ext uri="{FF2B5EF4-FFF2-40B4-BE49-F238E27FC236}">
                    <a16:creationId xmlns:a16="http://schemas.microsoft.com/office/drawing/2014/main" id="{F4A17CD9-D8DF-AA12-768E-76316A12A637}"/>
                  </a:ext>
                </a:extLst>
              </p:cNvPr>
              <p:cNvSpPr/>
              <p:nvPr/>
            </p:nvSpPr>
            <p:spPr bwMode="gray">
              <a:xfrm>
                <a:off x="574421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9" name="Forme libre : forme 3728">
                <a:extLst>
                  <a:ext uri="{FF2B5EF4-FFF2-40B4-BE49-F238E27FC236}">
                    <a16:creationId xmlns:a16="http://schemas.microsoft.com/office/drawing/2014/main" id="{B4412F0D-BE59-1D83-DA35-2BD0D1E22D23}"/>
                  </a:ext>
                </a:extLst>
              </p:cNvPr>
              <p:cNvSpPr/>
              <p:nvPr/>
            </p:nvSpPr>
            <p:spPr bwMode="gray">
              <a:xfrm>
                <a:off x="569595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0" name="Forme libre : forme 3729">
                <a:extLst>
                  <a:ext uri="{FF2B5EF4-FFF2-40B4-BE49-F238E27FC236}">
                    <a16:creationId xmlns:a16="http://schemas.microsoft.com/office/drawing/2014/main" id="{84827F82-25D8-0C6D-8778-7A1DE7437D0A}"/>
                  </a:ext>
                </a:extLst>
              </p:cNvPr>
              <p:cNvSpPr/>
              <p:nvPr/>
            </p:nvSpPr>
            <p:spPr bwMode="gray">
              <a:xfrm>
                <a:off x="564642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1" name="Forme libre : forme 3730">
                <a:extLst>
                  <a:ext uri="{FF2B5EF4-FFF2-40B4-BE49-F238E27FC236}">
                    <a16:creationId xmlns:a16="http://schemas.microsoft.com/office/drawing/2014/main" id="{706A2961-9E40-9D07-4542-24B1B137C243}"/>
                  </a:ext>
                </a:extLst>
              </p:cNvPr>
              <p:cNvSpPr/>
              <p:nvPr/>
            </p:nvSpPr>
            <p:spPr bwMode="gray">
              <a:xfrm>
                <a:off x="559689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2" name="Forme libre : forme 3731">
                <a:extLst>
                  <a:ext uri="{FF2B5EF4-FFF2-40B4-BE49-F238E27FC236}">
                    <a16:creationId xmlns:a16="http://schemas.microsoft.com/office/drawing/2014/main" id="{4E2D0C82-8C79-3D56-32D6-65314DB50920}"/>
                  </a:ext>
                </a:extLst>
              </p:cNvPr>
              <p:cNvSpPr/>
              <p:nvPr/>
            </p:nvSpPr>
            <p:spPr bwMode="gray">
              <a:xfrm>
                <a:off x="554863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3" name="Forme libre : forme 3732">
                <a:extLst>
                  <a:ext uri="{FF2B5EF4-FFF2-40B4-BE49-F238E27FC236}">
                    <a16:creationId xmlns:a16="http://schemas.microsoft.com/office/drawing/2014/main" id="{AC6A2D3C-0F8F-49B5-AE1A-7D9C3FBEACEF}"/>
                  </a:ext>
                </a:extLst>
              </p:cNvPr>
              <p:cNvSpPr/>
              <p:nvPr/>
            </p:nvSpPr>
            <p:spPr bwMode="gray">
              <a:xfrm>
                <a:off x="549910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4" name="Forme libre : forme 3733">
                <a:extLst>
                  <a:ext uri="{FF2B5EF4-FFF2-40B4-BE49-F238E27FC236}">
                    <a16:creationId xmlns:a16="http://schemas.microsoft.com/office/drawing/2014/main" id="{2DAB7C7B-025C-364F-4F21-F518306BA8DA}"/>
                  </a:ext>
                </a:extLst>
              </p:cNvPr>
              <p:cNvSpPr/>
              <p:nvPr/>
            </p:nvSpPr>
            <p:spPr bwMode="gray">
              <a:xfrm>
                <a:off x="545084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5" name="Forme libre : forme 3734">
                <a:extLst>
                  <a:ext uri="{FF2B5EF4-FFF2-40B4-BE49-F238E27FC236}">
                    <a16:creationId xmlns:a16="http://schemas.microsoft.com/office/drawing/2014/main" id="{039E32C7-CFF8-25C0-9B01-F7C2C28AF3B9}"/>
                  </a:ext>
                </a:extLst>
              </p:cNvPr>
              <p:cNvSpPr/>
              <p:nvPr/>
            </p:nvSpPr>
            <p:spPr bwMode="gray">
              <a:xfrm>
                <a:off x="540131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6" name="Forme libre : forme 3735">
                <a:extLst>
                  <a:ext uri="{FF2B5EF4-FFF2-40B4-BE49-F238E27FC236}">
                    <a16:creationId xmlns:a16="http://schemas.microsoft.com/office/drawing/2014/main" id="{AA386050-C9F9-17A3-BACC-7418A5AE4AE7}"/>
                  </a:ext>
                </a:extLst>
              </p:cNvPr>
              <p:cNvSpPr/>
              <p:nvPr/>
            </p:nvSpPr>
            <p:spPr bwMode="gray">
              <a:xfrm>
                <a:off x="535178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7" name="Forme libre : forme 3736">
                <a:extLst>
                  <a:ext uri="{FF2B5EF4-FFF2-40B4-BE49-F238E27FC236}">
                    <a16:creationId xmlns:a16="http://schemas.microsoft.com/office/drawing/2014/main" id="{2B08E68B-1232-B884-F644-62BED0AA29E9}"/>
                  </a:ext>
                </a:extLst>
              </p:cNvPr>
              <p:cNvSpPr/>
              <p:nvPr/>
            </p:nvSpPr>
            <p:spPr bwMode="gray">
              <a:xfrm>
                <a:off x="530352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8" name="Forme libre : forme 3737">
                <a:extLst>
                  <a:ext uri="{FF2B5EF4-FFF2-40B4-BE49-F238E27FC236}">
                    <a16:creationId xmlns:a16="http://schemas.microsoft.com/office/drawing/2014/main" id="{D5D8608C-78F6-34E2-6572-2F9E37DA2C1F}"/>
                  </a:ext>
                </a:extLst>
              </p:cNvPr>
              <p:cNvSpPr/>
              <p:nvPr/>
            </p:nvSpPr>
            <p:spPr bwMode="gray">
              <a:xfrm>
                <a:off x="525399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9" name="Forme libre : forme 3738">
                <a:extLst>
                  <a:ext uri="{FF2B5EF4-FFF2-40B4-BE49-F238E27FC236}">
                    <a16:creationId xmlns:a16="http://schemas.microsoft.com/office/drawing/2014/main" id="{A4E9C9EC-ADBE-9E79-B7C3-5A6C56DDA3CE}"/>
                  </a:ext>
                </a:extLst>
              </p:cNvPr>
              <p:cNvSpPr/>
              <p:nvPr/>
            </p:nvSpPr>
            <p:spPr bwMode="gray">
              <a:xfrm>
                <a:off x="520573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0" name="Forme libre : forme 3739">
                <a:extLst>
                  <a:ext uri="{FF2B5EF4-FFF2-40B4-BE49-F238E27FC236}">
                    <a16:creationId xmlns:a16="http://schemas.microsoft.com/office/drawing/2014/main" id="{1931AF77-9A41-FF4F-FA19-8E8DBFEFD554}"/>
                  </a:ext>
                </a:extLst>
              </p:cNvPr>
              <p:cNvSpPr/>
              <p:nvPr/>
            </p:nvSpPr>
            <p:spPr bwMode="gray">
              <a:xfrm>
                <a:off x="515620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1" name="Forme libre : forme 3740">
                <a:extLst>
                  <a:ext uri="{FF2B5EF4-FFF2-40B4-BE49-F238E27FC236}">
                    <a16:creationId xmlns:a16="http://schemas.microsoft.com/office/drawing/2014/main" id="{2D4B081B-AF6A-69CC-F623-D0E351939605}"/>
                  </a:ext>
                </a:extLst>
              </p:cNvPr>
              <p:cNvSpPr/>
              <p:nvPr/>
            </p:nvSpPr>
            <p:spPr bwMode="gray">
              <a:xfrm>
                <a:off x="510667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2" name="Forme libre : forme 3741">
                <a:extLst>
                  <a:ext uri="{FF2B5EF4-FFF2-40B4-BE49-F238E27FC236}">
                    <a16:creationId xmlns:a16="http://schemas.microsoft.com/office/drawing/2014/main" id="{51E72FF9-F276-CB1B-EE5A-E6E23378C03A}"/>
                  </a:ext>
                </a:extLst>
              </p:cNvPr>
              <p:cNvSpPr/>
              <p:nvPr/>
            </p:nvSpPr>
            <p:spPr bwMode="gray">
              <a:xfrm>
                <a:off x="505841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3" name="Forme libre : forme 3742">
                <a:extLst>
                  <a:ext uri="{FF2B5EF4-FFF2-40B4-BE49-F238E27FC236}">
                    <a16:creationId xmlns:a16="http://schemas.microsoft.com/office/drawing/2014/main" id="{3CA0EB9C-7646-FD9D-5027-9416E408B51C}"/>
                  </a:ext>
                </a:extLst>
              </p:cNvPr>
              <p:cNvSpPr/>
              <p:nvPr/>
            </p:nvSpPr>
            <p:spPr bwMode="gray">
              <a:xfrm>
                <a:off x="500888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4" name="Forme libre : forme 3743">
                <a:extLst>
                  <a:ext uri="{FF2B5EF4-FFF2-40B4-BE49-F238E27FC236}">
                    <a16:creationId xmlns:a16="http://schemas.microsoft.com/office/drawing/2014/main" id="{625A135E-E7A1-E3FF-BF27-C8CDBD741EF4}"/>
                  </a:ext>
                </a:extLst>
              </p:cNvPr>
              <p:cNvSpPr/>
              <p:nvPr/>
            </p:nvSpPr>
            <p:spPr bwMode="gray">
              <a:xfrm>
                <a:off x="496062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5" name="Forme libre : forme 3744">
                <a:extLst>
                  <a:ext uri="{FF2B5EF4-FFF2-40B4-BE49-F238E27FC236}">
                    <a16:creationId xmlns:a16="http://schemas.microsoft.com/office/drawing/2014/main" id="{03E5FE1C-07FB-DFC9-CE98-3FD137979558}"/>
                  </a:ext>
                </a:extLst>
              </p:cNvPr>
              <p:cNvSpPr/>
              <p:nvPr/>
            </p:nvSpPr>
            <p:spPr bwMode="gray">
              <a:xfrm>
                <a:off x="491109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6" name="Forme libre : forme 3745">
                <a:extLst>
                  <a:ext uri="{FF2B5EF4-FFF2-40B4-BE49-F238E27FC236}">
                    <a16:creationId xmlns:a16="http://schemas.microsoft.com/office/drawing/2014/main" id="{0DB294C8-EDF6-A8F6-FB12-E3027A870375}"/>
                  </a:ext>
                </a:extLst>
              </p:cNvPr>
              <p:cNvSpPr/>
              <p:nvPr/>
            </p:nvSpPr>
            <p:spPr bwMode="gray">
              <a:xfrm>
                <a:off x="486156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7" name="Forme libre : forme 3746">
                <a:extLst>
                  <a:ext uri="{FF2B5EF4-FFF2-40B4-BE49-F238E27FC236}">
                    <a16:creationId xmlns:a16="http://schemas.microsoft.com/office/drawing/2014/main" id="{B71948F1-BA5C-E267-4ACF-6AA4B8363189}"/>
                  </a:ext>
                </a:extLst>
              </p:cNvPr>
              <p:cNvSpPr/>
              <p:nvPr/>
            </p:nvSpPr>
            <p:spPr bwMode="gray">
              <a:xfrm>
                <a:off x="481330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8" name="Forme libre : forme 3747">
                <a:extLst>
                  <a:ext uri="{FF2B5EF4-FFF2-40B4-BE49-F238E27FC236}">
                    <a16:creationId xmlns:a16="http://schemas.microsoft.com/office/drawing/2014/main" id="{ADF17C6B-E3F7-C512-CE55-FA01E77A814F}"/>
                  </a:ext>
                </a:extLst>
              </p:cNvPr>
              <p:cNvSpPr/>
              <p:nvPr/>
            </p:nvSpPr>
            <p:spPr bwMode="gray">
              <a:xfrm>
                <a:off x="476377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9" name="Forme libre : forme 3748">
                <a:extLst>
                  <a:ext uri="{FF2B5EF4-FFF2-40B4-BE49-F238E27FC236}">
                    <a16:creationId xmlns:a16="http://schemas.microsoft.com/office/drawing/2014/main" id="{0C6AB0BB-6860-34A7-6D97-2F64D2CCA400}"/>
                  </a:ext>
                </a:extLst>
              </p:cNvPr>
              <p:cNvSpPr/>
              <p:nvPr/>
            </p:nvSpPr>
            <p:spPr bwMode="gray">
              <a:xfrm>
                <a:off x="471551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0" name="Forme libre : forme 3749">
                <a:extLst>
                  <a:ext uri="{FF2B5EF4-FFF2-40B4-BE49-F238E27FC236}">
                    <a16:creationId xmlns:a16="http://schemas.microsoft.com/office/drawing/2014/main" id="{D5F22B13-23E2-A86F-4F9F-BEC9B98BC519}"/>
                  </a:ext>
                </a:extLst>
              </p:cNvPr>
              <p:cNvSpPr/>
              <p:nvPr/>
            </p:nvSpPr>
            <p:spPr bwMode="gray">
              <a:xfrm>
                <a:off x="466598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1" name="Forme libre : forme 3750">
                <a:extLst>
                  <a:ext uri="{FF2B5EF4-FFF2-40B4-BE49-F238E27FC236}">
                    <a16:creationId xmlns:a16="http://schemas.microsoft.com/office/drawing/2014/main" id="{61D7F572-2663-657A-773F-C8FBF4A5046A}"/>
                  </a:ext>
                </a:extLst>
              </p:cNvPr>
              <p:cNvSpPr/>
              <p:nvPr/>
            </p:nvSpPr>
            <p:spPr bwMode="gray">
              <a:xfrm>
                <a:off x="461772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2" name="Forme libre : forme 3751">
                <a:extLst>
                  <a:ext uri="{FF2B5EF4-FFF2-40B4-BE49-F238E27FC236}">
                    <a16:creationId xmlns:a16="http://schemas.microsoft.com/office/drawing/2014/main" id="{B74DFF39-3321-E45D-A9E3-9C9F3258C4CC}"/>
                  </a:ext>
                </a:extLst>
              </p:cNvPr>
              <p:cNvSpPr/>
              <p:nvPr/>
            </p:nvSpPr>
            <p:spPr bwMode="gray">
              <a:xfrm>
                <a:off x="456819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3" name="Forme libre : forme 3752">
                <a:extLst>
                  <a:ext uri="{FF2B5EF4-FFF2-40B4-BE49-F238E27FC236}">
                    <a16:creationId xmlns:a16="http://schemas.microsoft.com/office/drawing/2014/main" id="{B5FD035A-09A3-970E-CD12-B8421619E26B}"/>
                  </a:ext>
                </a:extLst>
              </p:cNvPr>
              <p:cNvSpPr/>
              <p:nvPr/>
            </p:nvSpPr>
            <p:spPr bwMode="gray">
              <a:xfrm>
                <a:off x="451866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4" name="Forme libre : forme 3753">
                <a:extLst>
                  <a:ext uri="{FF2B5EF4-FFF2-40B4-BE49-F238E27FC236}">
                    <a16:creationId xmlns:a16="http://schemas.microsoft.com/office/drawing/2014/main" id="{6D257244-1086-D550-160C-95FA158C6750}"/>
                  </a:ext>
                </a:extLst>
              </p:cNvPr>
              <p:cNvSpPr/>
              <p:nvPr/>
            </p:nvSpPr>
            <p:spPr bwMode="gray">
              <a:xfrm>
                <a:off x="447040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5" name="Forme libre : forme 3754">
                <a:extLst>
                  <a:ext uri="{FF2B5EF4-FFF2-40B4-BE49-F238E27FC236}">
                    <a16:creationId xmlns:a16="http://schemas.microsoft.com/office/drawing/2014/main" id="{66D3A8D9-ACC9-4DDD-5F60-1281A3A04AAB}"/>
                  </a:ext>
                </a:extLst>
              </p:cNvPr>
              <p:cNvSpPr/>
              <p:nvPr/>
            </p:nvSpPr>
            <p:spPr bwMode="gray">
              <a:xfrm>
                <a:off x="442087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6" name="Forme libre : forme 3755">
                <a:extLst>
                  <a:ext uri="{FF2B5EF4-FFF2-40B4-BE49-F238E27FC236}">
                    <a16:creationId xmlns:a16="http://schemas.microsoft.com/office/drawing/2014/main" id="{4B0D5E7C-2FB2-2161-AA2D-4BCE75CEFD0C}"/>
                  </a:ext>
                </a:extLst>
              </p:cNvPr>
              <p:cNvSpPr/>
              <p:nvPr/>
            </p:nvSpPr>
            <p:spPr bwMode="gray">
              <a:xfrm>
                <a:off x="437261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7" name="Forme libre : forme 3756">
                <a:extLst>
                  <a:ext uri="{FF2B5EF4-FFF2-40B4-BE49-F238E27FC236}">
                    <a16:creationId xmlns:a16="http://schemas.microsoft.com/office/drawing/2014/main" id="{591BBFC8-5BA7-0D2F-EE8E-DA0CCB8C7642}"/>
                  </a:ext>
                </a:extLst>
              </p:cNvPr>
              <p:cNvSpPr/>
              <p:nvPr/>
            </p:nvSpPr>
            <p:spPr bwMode="gray">
              <a:xfrm>
                <a:off x="432308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8" name="Forme libre : forme 3757">
                <a:extLst>
                  <a:ext uri="{FF2B5EF4-FFF2-40B4-BE49-F238E27FC236}">
                    <a16:creationId xmlns:a16="http://schemas.microsoft.com/office/drawing/2014/main" id="{F35C4117-79A7-B7CC-2336-A5204EEA515B}"/>
                  </a:ext>
                </a:extLst>
              </p:cNvPr>
              <p:cNvSpPr/>
              <p:nvPr/>
            </p:nvSpPr>
            <p:spPr bwMode="gray">
              <a:xfrm>
                <a:off x="427355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9" name="Forme libre : forme 3758">
                <a:extLst>
                  <a:ext uri="{FF2B5EF4-FFF2-40B4-BE49-F238E27FC236}">
                    <a16:creationId xmlns:a16="http://schemas.microsoft.com/office/drawing/2014/main" id="{9261BBEC-8581-5C19-1AF4-E7253B7B8CBC}"/>
                  </a:ext>
                </a:extLst>
              </p:cNvPr>
              <p:cNvSpPr/>
              <p:nvPr/>
            </p:nvSpPr>
            <p:spPr bwMode="gray">
              <a:xfrm>
                <a:off x="422529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0" name="Forme libre : forme 3759">
                <a:extLst>
                  <a:ext uri="{FF2B5EF4-FFF2-40B4-BE49-F238E27FC236}">
                    <a16:creationId xmlns:a16="http://schemas.microsoft.com/office/drawing/2014/main" id="{D5E466E1-DA01-688D-30E5-3265B38D5CAD}"/>
                  </a:ext>
                </a:extLst>
              </p:cNvPr>
              <p:cNvSpPr/>
              <p:nvPr/>
            </p:nvSpPr>
            <p:spPr bwMode="gray">
              <a:xfrm>
                <a:off x="417576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1" name="Forme libre : forme 3760">
                <a:extLst>
                  <a:ext uri="{FF2B5EF4-FFF2-40B4-BE49-F238E27FC236}">
                    <a16:creationId xmlns:a16="http://schemas.microsoft.com/office/drawing/2014/main" id="{4EC1AD67-78BF-8F11-292C-58E304E36053}"/>
                  </a:ext>
                </a:extLst>
              </p:cNvPr>
              <p:cNvSpPr/>
              <p:nvPr/>
            </p:nvSpPr>
            <p:spPr bwMode="gray">
              <a:xfrm>
                <a:off x="412750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2" name="Forme libre : forme 3761">
                <a:extLst>
                  <a:ext uri="{FF2B5EF4-FFF2-40B4-BE49-F238E27FC236}">
                    <a16:creationId xmlns:a16="http://schemas.microsoft.com/office/drawing/2014/main" id="{2B887DF6-5CC1-CF17-8849-065B45F38312}"/>
                  </a:ext>
                </a:extLst>
              </p:cNvPr>
              <p:cNvSpPr/>
              <p:nvPr/>
            </p:nvSpPr>
            <p:spPr bwMode="gray">
              <a:xfrm>
                <a:off x="329438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3" name="Forme libre : forme 3762">
                <a:extLst>
                  <a:ext uri="{FF2B5EF4-FFF2-40B4-BE49-F238E27FC236}">
                    <a16:creationId xmlns:a16="http://schemas.microsoft.com/office/drawing/2014/main" id="{192EF8B3-F789-ABB3-0465-B278F99452A2}"/>
                  </a:ext>
                </a:extLst>
              </p:cNvPr>
              <p:cNvSpPr/>
              <p:nvPr/>
            </p:nvSpPr>
            <p:spPr bwMode="gray">
              <a:xfrm>
                <a:off x="324485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4" name="Forme libre : forme 3763">
                <a:extLst>
                  <a:ext uri="{FF2B5EF4-FFF2-40B4-BE49-F238E27FC236}">
                    <a16:creationId xmlns:a16="http://schemas.microsoft.com/office/drawing/2014/main" id="{5F7E4C4C-B162-C712-957F-4D039F744603}"/>
                  </a:ext>
                </a:extLst>
              </p:cNvPr>
              <p:cNvSpPr/>
              <p:nvPr/>
            </p:nvSpPr>
            <p:spPr bwMode="gray">
              <a:xfrm>
                <a:off x="319532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5" name="Forme libre : forme 3764">
                <a:extLst>
                  <a:ext uri="{FF2B5EF4-FFF2-40B4-BE49-F238E27FC236}">
                    <a16:creationId xmlns:a16="http://schemas.microsoft.com/office/drawing/2014/main" id="{0C64FF75-BDB8-9B02-F224-125C8578BC28}"/>
                  </a:ext>
                </a:extLst>
              </p:cNvPr>
              <p:cNvSpPr/>
              <p:nvPr/>
            </p:nvSpPr>
            <p:spPr bwMode="gray">
              <a:xfrm>
                <a:off x="314706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6" name="Forme libre : forme 3765">
                <a:extLst>
                  <a:ext uri="{FF2B5EF4-FFF2-40B4-BE49-F238E27FC236}">
                    <a16:creationId xmlns:a16="http://schemas.microsoft.com/office/drawing/2014/main" id="{B250BD44-8BAA-3298-3C40-DEE806B64A0A}"/>
                  </a:ext>
                </a:extLst>
              </p:cNvPr>
              <p:cNvSpPr/>
              <p:nvPr/>
            </p:nvSpPr>
            <p:spPr bwMode="gray">
              <a:xfrm>
                <a:off x="309753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7" name="Forme libre : forme 3766">
                <a:extLst>
                  <a:ext uri="{FF2B5EF4-FFF2-40B4-BE49-F238E27FC236}">
                    <a16:creationId xmlns:a16="http://schemas.microsoft.com/office/drawing/2014/main" id="{FF30CA51-A4E9-2701-0A57-E8C2E46E3462}"/>
                  </a:ext>
                </a:extLst>
              </p:cNvPr>
              <p:cNvSpPr/>
              <p:nvPr/>
            </p:nvSpPr>
            <p:spPr bwMode="gray">
              <a:xfrm>
                <a:off x="304927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8" name="Forme libre : forme 3767">
                <a:extLst>
                  <a:ext uri="{FF2B5EF4-FFF2-40B4-BE49-F238E27FC236}">
                    <a16:creationId xmlns:a16="http://schemas.microsoft.com/office/drawing/2014/main" id="{2B1015A6-3AAA-B474-A301-43EBD988E64D}"/>
                  </a:ext>
                </a:extLst>
              </p:cNvPr>
              <p:cNvSpPr/>
              <p:nvPr/>
            </p:nvSpPr>
            <p:spPr bwMode="gray">
              <a:xfrm>
                <a:off x="299974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9" name="Forme libre : forme 3768">
                <a:extLst>
                  <a:ext uri="{FF2B5EF4-FFF2-40B4-BE49-F238E27FC236}">
                    <a16:creationId xmlns:a16="http://schemas.microsoft.com/office/drawing/2014/main" id="{0A3C1853-6D38-2DD2-738B-3A2C6D5901A0}"/>
                  </a:ext>
                </a:extLst>
              </p:cNvPr>
              <p:cNvSpPr/>
              <p:nvPr/>
            </p:nvSpPr>
            <p:spPr bwMode="gray">
              <a:xfrm>
                <a:off x="295021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0" name="Forme libre : forme 3769">
                <a:extLst>
                  <a:ext uri="{FF2B5EF4-FFF2-40B4-BE49-F238E27FC236}">
                    <a16:creationId xmlns:a16="http://schemas.microsoft.com/office/drawing/2014/main" id="{4CF4440A-5A58-B589-88D8-65FB6F59F6C6}"/>
                  </a:ext>
                </a:extLst>
              </p:cNvPr>
              <p:cNvSpPr/>
              <p:nvPr/>
            </p:nvSpPr>
            <p:spPr bwMode="gray">
              <a:xfrm>
                <a:off x="270510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1" name="Forme libre : forme 3770">
                <a:extLst>
                  <a:ext uri="{FF2B5EF4-FFF2-40B4-BE49-F238E27FC236}">
                    <a16:creationId xmlns:a16="http://schemas.microsoft.com/office/drawing/2014/main" id="{8505BA26-38EE-3BCF-4EF3-5E17B101E004}"/>
                  </a:ext>
                </a:extLst>
              </p:cNvPr>
              <p:cNvSpPr/>
              <p:nvPr/>
            </p:nvSpPr>
            <p:spPr bwMode="gray">
              <a:xfrm>
                <a:off x="265684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2" name="Forme libre : forme 3771">
                <a:extLst>
                  <a:ext uri="{FF2B5EF4-FFF2-40B4-BE49-F238E27FC236}">
                    <a16:creationId xmlns:a16="http://schemas.microsoft.com/office/drawing/2014/main" id="{1D875E03-94B7-0944-A880-4808F46DD773}"/>
                  </a:ext>
                </a:extLst>
              </p:cNvPr>
              <p:cNvSpPr/>
              <p:nvPr/>
            </p:nvSpPr>
            <p:spPr bwMode="gray">
              <a:xfrm>
                <a:off x="260731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3" name="Forme libre : forme 3772">
                <a:extLst>
                  <a:ext uri="{FF2B5EF4-FFF2-40B4-BE49-F238E27FC236}">
                    <a16:creationId xmlns:a16="http://schemas.microsoft.com/office/drawing/2014/main" id="{4A5EC4FD-E566-EFB0-3846-18184BF4FA68}"/>
                  </a:ext>
                </a:extLst>
              </p:cNvPr>
              <p:cNvSpPr/>
              <p:nvPr/>
            </p:nvSpPr>
            <p:spPr bwMode="gray">
              <a:xfrm>
                <a:off x="255905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4" name="Forme libre : forme 3773">
                <a:extLst>
                  <a:ext uri="{FF2B5EF4-FFF2-40B4-BE49-F238E27FC236}">
                    <a16:creationId xmlns:a16="http://schemas.microsoft.com/office/drawing/2014/main" id="{A5CAD53E-21A2-B7FC-4C6D-4EF710A25CFA}"/>
                  </a:ext>
                </a:extLst>
              </p:cNvPr>
              <p:cNvSpPr/>
              <p:nvPr/>
            </p:nvSpPr>
            <p:spPr bwMode="gray">
              <a:xfrm>
                <a:off x="236220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5" name="Forme libre : forme 3774">
                <a:extLst>
                  <a:ext uri="{FF2B5EF4-FFF2-40B4-BE49-F238E27FC236}">
                    <a16:creationId xmlns:a16="http://schemas.microsoft.com/office/drawing/2014/main" id="{BF148D67-BF94-B6BD-1577-925D576CADBA}"/>
                  </a:ext>
                </a:extLst>
              </p:cNvPr>
              <p:cNvSpPr/>
              <p:nvPr/>
            </p:nvSpPr>
            <p:spPr bwMode="gray">
              <a:xfrm>
                <a:off x="231394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6" name="Forme libre : forme 3775">
                <a:extLst>
                  <a:ext uri="{FF2B5EF4-FFF2-40B4-BE49-F238E27FC236}">
                    <a16:creationId xmlns:a16="http://schemas.microsoft.com/office/drawing/2014/main" id="{3C7D5822-0233-3A54-5D61-6257090857CC}"/>
                  </a:ext>
                </a:extLst>
              </p:cNvPr>
              <p:cNvSpPr/>
              <p:nvPr/>
            </p:nvSpPr>
            <p:spPr bwMode="gray">
              <a:xfrm>
                <a:off x="226441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7" name="Forme libre : forme 3776">
                <a:extLst>
                  <a:ext uri="{FF2B5EF4-FFF2-40B4-BE49-F238E27FC236}">
                    <a16:creationId xmlns:a16="http://schemas.microsoft.com/office/drawing/2014/main" id="{68BB6230-4A38-3D2C-F385-0AE1E9BB229B}"/>
                  </a:ext>
                </a:extLst>
              </p:cNvPr>
              <p:cNvSpPr/>
              <p:nvPr/>
            </p:nvSpPr>
            <p:spPr bwMode="gray">
              <a:xfrm>
                <a:off x="221488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8" name="Forme libre : forme 3777">
                <a:extLst>
                  <a:ext uri="{FF2B5EF4-FFF2-40B4-BE49-F238E27FC236}">
                    <a16:creationId xmlns:a16="http://schemas.microsoft.com/office/drawing/2014/main" id="{7334CF34-2A71-075F-5B77-A44C025D9769}"/>
                  </a:ext>
                </a:extLst>
              </p:cNvPr>
              <p:cNvSpPr/>
              <p:nvPr/>
            </p:nvSpPr>
            <p:spPr bwMode="gray">
              <a:xfrm>
                <a:off x="216662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9" name="Forme libre : forme 3778">
                <a:extLst>
                  <a:ext uri="{FF2B5EF4-FFF2-40B4-BE49-F238E27FC236}">
                    <a16:creationId xmlns:a16="http://schemas.microsoft.com/office/drawing/2014/main" id="{BAE4244D-33A1-0B15-8B61-35E23CAC4067}"/>
                  </a:ext>
                </a:extLst>
              </p:cNvPr>
              <p:cNvSpPr/>
              <p:nvPr/>
            </p:nvSpPr>
            <p:spPr bwMode="gray">
              <a:xfrm>
                <a:off x="211709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0" name="Forme libre : forme 3779">
                <a:extLst>
                  <a:ext uri="{FF2B5EF4-FFF2-40B4-BE49-F238E27FC236}">
                    <a16:creationId xmlns:a16="http://schemas.microsoft.com/office/drawing/2014/main" id="{0A74C765-10AC-A58D-2167-DD0C8A9ECDF2}"/>
                  </a:ext>
                </a:extLst>
              </p:cNvPr>
              <p:cNvSpPr/>
              <p:nvPr/>
            </p:nvSpPr>
            <p:spPr bwMode="gray">
              <a:xfrm>
                <a:off x="206883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1" name="Forme libre : forme 3780">
                <a:extLst>
                  <a:ext uri="{FF2B5EF4-FFF2-40B4-BE49-F238E27FC236}">
                    <a16:creationId xmlns:a16="http://schemas.microsoft.com/office/drawing/2014/main" id="{6343A536-BD98-3A86-AA89-94EC17700A43}"/>
                  </a:ext>
                </a:extLst>
              </p:cNvPr>
              <p:cNvSpPr/>
              <p:nvPr/>
            </p:nvSpPr>
            <p:spPr bwMode="gray">
              <a:xfrm>
                <a:off x="201930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2" name="Forme libre : forme 3781">
                <a:extLst>
                  <a:ext uri="{FF2B5EF4-FFF2-40B4-BE49-F238E27FC236}">
                    <a16:creationId xmlns:a16="http://schemas.microsoft.com/office/drawing/2014/main" id="{5E9C85BA-BD98-2889-A85F-840FB01136B8}"/>
                  </a:ext>
                </a:extLst>
              </p:cNvPr>
              <p:cNvSpPr/>
              <p:nvPr/>
            </p:nvSpPr>
            <p:spPr bwMode="gray">
              <a:xfrm>
                <a:off x="196977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3" name="Forme libre : forme 3782">
                <a:extLst>
                  <a:ext uri="{FF2B5EF4-FFF2-40B4-BE49-F238E27FC236}">
                    <a16:creationId xmlns:a16="http://schemas.microsoft.com/office/drawing/2014/main" id="{34EB07FC-437F-564A-AF1C-AF4A45A04B33}"/>
                  </a:ext>
                </a:extLst>
              </p:cNvPr>
              <p:cNvSpPr/>
              <p:nvPr/>
            </p:nvSpPr>
            <p:spPr bwMode="gray">
              <a:xfrm>
                <a:off x="192151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4" name="Forme libre : forme 3783">
                <a:extLst>
                  <a:ext uri="{FF2B5EF4-FFF2-40B4-BE49-F238E27FC236}">
                    <a16:creationId xmlns:a16="http://schemas.microsoft.com/office/drawing/2014/main" id="{CC5F56B2-0FAA-97FD-B069-B79855912030}"/>
                  </a:ext>
                </a:extLst>
              </p:cNvPr>
              <p:cNvSpPr/>
              <p:nvPr/>
            </p:nvSpPr>
            <p:spPr bwMode="gray">
              <a:xfrm>
                <a:off x="187198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5" name="Forme libre : forme 3784">
                <a:extLst>
                  <a:ext uri="{FF2B5EF4-FFF2-40B4-BE49-F238E27FC236}">
                    <a16:creationId xmlns:a16="http://schemas.microsoft.com/office/drawing/2014/main" id="{D9E3F508-C51D-E70B-808F-ED3D76C963D5}"/>
                  </a:ext>
                </a:extLst>
              </p:cNvPr>
              <p:cNvSpPr/>
              <p:nvPr/>
            </p:nvSpPr>
            <p:spPr bwMode="gray">
              <a:xfrm>
                <a:off x="182372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6" name="Forme libre : forme 3785">
                <a:extLst>
                  <a:ext uri="{FF2B5EF4-FFF2-40B4-BE49-F238E27FC236}">
                    <a16:creationId xmlns:a16="http://schemas.microsoft.com/office/drawing/2014/main" id="{F530566A-06CC-27C7-A5BD-F241AF31D297}"/>
                  </a:ext>
                </a:extLst>
              </p:cNvPr>
              <p:cNvSpPr/>
              <p:nvPr/>
            </p:nvSpPr>
            <p:spPr bwMode="gray">
              <a:xfrm>
                <a:off x="177419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7" name="Forme libre : forme 3786">
                <a:extLst>
                  <a:ext uri="{FF2B5EF4-FFF2-40B4-BE49-F238E27FC236}">
                    <a16:creationId xmlns:a16="http://schemas.microsoft.com/office/drawing/2014/main" id="{180CB2F0-28D0-2923-4A5B-E7A3652730A2}"/>
                  </a:ext>
                </a:extLst>
              </p:cNvPr>
              <p:cNvSpPr/>
              <p:nvPr/>
            </p:nvSpPr>
            <p:spPr bwMode="gray">
              <a:xfrm>
                <a:off x="172593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8" name="Forme libre : forme 3787">
                <a:extLst>
                  <a:ext uri="{FF2B5EF4-FFF2-40B4-BE49-F238E27FC236}">
                    <a16:creationId xmlns:a16="http://schemas.microsoft.com/office/drawing/2014/main" id="{106B4048-3091-F766-88B7-9CB8983A1ACF}"/>
                  </a:ext>
                </a:extLst>
              </p:cNvPr>
              <p:cNvSpPr/>
              <p:nvPr/>
            </p:nvSpPr>
            <p:spPr bwMode="gray">
              <a:xfrm>
                <a:off x="167640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9" name="Forme libre : forme 3788">
                <a:extLst>
                  <a:ext uri="{FF2B5EF4-FFF2-40B4-BE49-F238E27FC236}">
                    <a16:creationId xmlns:a16="http://schemas.microsoft.com/office/drawing/2014/main" id="{ED8668E4-D400-25AB-BF1F-D1B2BE57A2BC}"/>
                  </a:ext>
                </a:extLst>
              </p:cNvPr>
              <p:cNvSpPr/>
              <p:nvPr/>
            </p:nvSpPr>
            <p:spPr bwMode="gray">
              <a:xfrm>
                <a:off x="1626870" y="228219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0" name="Forme libre : forme 3789">
                <a:extLst>
                  <a:ext uri="{FF2B5EF4-FFF2-40B4-BE49-F238E27FC236}">
                    <a16:creationId xmlns:a16="http://schemas.microsoft.com/office/drawing/2014/main" id="{95083791-E38C-7AEF-C63D-EBD682DBD69B}"/>
                  </a:ext>
                </a:extLst>
              </p:cNvPr>
              <p:cNvSpPr/>
              <p:nvPr/>
            </p:nvSpPr>
            <p:spPr bwMode="gray">
              <a:xfrm>
                <a:off x="1578610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1" name="Forme libre : forme 3790">
                <a:extLst>
                  <a:ext uri="{FF2B5EF4-FFF2-40B4-BE49-F238E27FC236}">
                    <a16:creationId xmlns:a16="http://schemas.microsoft.com/office/drawing/2014/main" id="{2B15A5A0-25E8-6017-8B89-1CC46C8AF054}"/>
                  </a:ext>
                </a:extLst>
              </p:cNvPr>
              <p:cNvSpPr/>
              <p:nvPr/>
            </p:nvSpPr>
            <p:spPr bwMode="gray">
              <a:xfrm>
                <a:off x="1529080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2" name="Forme libre : forme 3791">
                <a:extLst>
                  <a:ext uri="{FF2B5EF4-FFF2-40B4-BE49-F238E27FC236}">
                    <a16:creationId xmlns:a16="http://schemas.microsoft.com/office/drawing/2014/main" id="{E9B31853-1F5D-FEE4-4F9F-4560F9541A77}"/>
                  </a:ext>
                </a:extLst>
              </p:cNvPr>
              <p:cNvSpPr/>
              <p:nvPr/>
            </p:nvSpPr>
            <p:spPr bwMode="gray">
              <a:xfrm>
                <a:off x="1480820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3" name="Forme libre : forme 3792">
                <a:extLst>
                  <a:ext uri="{FF2B5EF4-FFF2-40B4-BE49-F238E27FC236}">
                    <a16:creationId xmlns:a16="http://schemas.microsoft.com/office/drawing/2014/main" id="{A18E9E6B-0EF8-D6EE-A540-9948A9431C4F}"/>
                  </a:ext>
                </a:extLst>
              </p:cNvPr>
              <p:cNvSpPr/>
              <p:nvPr/>
            </p:nvSpPr>
            <p:spPr bwMode="gray">
              <a:xfrm>
                <a:off x="1431290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4" name="Forme libre : forme 3793">
                <a:extLst>
                  <a:ext uri="{FF2B5EF4-FFF2-40B4-BE49-F238E27FC236}">
                    <a16:creationId xmlns:a16="http://schemas.microsoft.com/office/drawing/2014/main" id="{1AF4896F-C2A9-DF24-D5EC-8D7743130F6F}"/>
                  </a:ext>
                </a:extLst>
              </p:cNvPr>
              <p:cNvSpPr/>
              <p:nvPr/>
            </p:nvSpPr>
            <p:spPr bwMode="gray">
              <a:xfrm>
                <a:off x="1381760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5" name="Forme libre : forme 3794">
                <a:extLst>
                  <a:ext uri="{FF2B5EF4-FFF2-40B4-BE49-F238E27FC236}">
                    <a16:creationId xmlns:a16="http://schemas.microsoft.com/office/drawing/2014/main" id="{61BFAAD6-E7FB-4D41-8B26-7714D346D418}"/>
                  </a:ext>
                </a:extLst>
              </p:cNvPr>
              <p:cNvSpPr/>
              <p:nvPr/>
            </p:nvSpPr>
            <p:spPr bwMode="gray">
              <a:xfrm>
                <a:off x="1333500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6" name="Forme libre : forme 3795">
                <a:extLst>
                  <a:ext uri="{FF2B5EF4-FFF2-40B4-BE49-F238E27FC236}">
                    <a16:creationId xmlns:a16="http://schemas.microsoft.com/office/drawing/2014/main" id="{6696C823-A9B6-5AAA-A18C-0A44CE5D2751}"/>
                  </a:ext>
                </a:extLst>
              </p:cNvPr>
              <p:cNvSpPr/>
              <p:nvPr/>
            </p:nvSpPr>
            <p:spPr bwMode="gray">
              <a:xfrm>
                <a:off x="1283970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7" name="Forme libre : forme 3796">
                <a:extLst>
                  <a:ext uri="{FF2B5EF4-FFF2-40B4-BE49-F238E27FC236}">
                    <a16:creationId xmlns:a16="http://schemas.microsoft.com/office/drawing/2014/main" id="{76FB87B6-6170-3911-B171-329632C84ACB}"/>
                  </a:ext>
                </a:extLst>
              </p:cNvPr>
              <p:cNvSpPr/>
              <p:nvPr/>
            </p:nvSpPr>
            <p:spPr bwMode="gray">
              <a:xfrm>
                <a:off x="1235710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8" name="Forme libre : forme 3797">
                <a:extLst>
                  <a:ext uri="{FF2B5EF4-FFF2-40B4-BE49-F238E27FC236}">
                    <a16:creationId xmlns:a16="http://schemas.microsoft.com/office/drawing/2014/main" id="{1221B402-7E64-505F-3B25-225885D51811}"/>
                  </a:ext>
                </a:extLst>
              </p:cNvPr>
              <p:cNvSpPr/>
              <p:nvPr/>
            </p:nvSpPr>
            <p:spPr bwMode="gray">
              <a:xfrm>
                <a:off x="1186180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9" name="Forme libre : forme 3798">
                <a:extLst>
                  <a:ext uri="{FF2B5EF4-FFF2-40B4-BE49-F238E27FC236}">
                    <a16:creationId xmlns:a16="http://schemas.microsoft.com/office/drawing/2014/main" id="{3DF877F7-F451-FC16-5C2D-D8FE4275DFA3}"/>
                  </a:ext>
                </a:extLst>
              </p:cNvPr>
              <p:cNvSpPr/>
              <p:nvPr/>
            </p:nvSpPr>
            <p:spPr bwMode="gray">
              <a:xfrm>
                <a:off x="1136650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0" name="Forme libre : forme 3799">
                <a:extLst>
                  <a:ext uri="{FF2B5EF4-FFF2-40B4-BE49-F238E27FC236}">
                    <a16:creationId xmlns:a16="http://schemas.microsoft.com/office/drawing/2014/main" id="{4FD44DE8-D89B-D8DD-9267-C21E447A9E38}"/>
                  </a:ext>
                </a:extLst>
              </p:cNvPr>
              <p:cNvSpPr/>
              <p:nvPr/>
            </p:nvSpPr>
            <p:spPr bwMode="gray">
              <a:xfrm>
                <a:off x="1088390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1" name="Forme libre : forme 3800">
                <a:extLst>
                  <a:ext uri="{FF2B5EF4-FFF2-40B4-BE49-F238E27FC236}">
                    <a16:creationId xmlns:a16="http://schemas.microsoft.com/office/drawing/2014/main" id="{C11F2769-E664-1EFB-2DB9-2D94C0EB59E3}"/>
                  </a:ext>
                </a:extLst>
              </p:cNvPr>
              <p:cNvSpPr/>
              <p:nvPr/>
            </p:nvSpPr>
            <p:spPr bwMode="gray">
              <a:xfrm>
                <a:off x="1038860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2" name="Forme libre : forme 3801">
                <a:extLst>
                  <a:ext uri="{FF2B5EF4-FFF2-40B4-BE49-F238E27FC236}">
                    <a16:creationId xmlns:a16="http://schemas.microsoft.com/office/drawing/2014/main" id="{AB8C08BD-C37B-2738-A351-33A513A2B73B}"/>
                  </a:ext>
                </a:extLst>
              </p:cNvPr>
              <p:cNvSpPr/>
              <p:nvPr/>
            </p:nvSpPr>
            <p:spPr bwMode="gray">
              <a:xfrm>
                <a:off x="990600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3" name="Forme libre : forme 3802">
                <a:extLst>
                  <a:ext uri="{FF2B5EF4-FFF2-40B4-BE49-F238E27FC236}">
                    <a16:creationId xmlns:a16="http://schemas.microsoft.com/office/drawing/2014/main" id="{C956B202-E692-F4BA-7065-2E2FF75CE5FE}"/>
                  </a:ext>
                </a:extLst>
              </p:cNvPr>
              <p:cNvSpPr/>
              <p:nvPr/>
            </p:nvSpPr>
            <p:spPr bwMode="gray">
              <a:xfrm>
                <a:off x="941069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4" name="Forme libre : forme 3803">
                <a:extLst>
                  <a:ext uri="{FF2B5EF4-FFF2-40B4-BE49-F238E27FC236}">
                    <a16:creationId xmlns:a16="http://schemas.microsoft.com/office/drawing/2014/main" id="{D6520089-AA54-79B2-0D2E-7774028CE25F}"/>
                  </a:ext>
                </a:extLst>
              </p:cNvPr>
              <p:cNvSpPr/>
              <p:nvPr/>
            </p:nvSpPr>
            <p:spPr bwMode="gray">
              <a:xfrm>
                <a:off x="891540" y="228219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5" name="Forme libre : forme 3804">
                <a:extLst>
                  <a:ext uri="{FF2B5EF4-FFF2-40B4-BE49-F238E27FC236}">
                    <a16:creationId xmlns:a16="http://schemas.microsoft.com/office/drawing/2014/main" id="{1E9D49A6-351F-62FB-61E4-66EE7CEF07BF}"/>
                  </a:ext>
                </a:extLst>
              </p:cNvPr>
              <p:cNvSpPr/>
              <p:nvPr/>
            </p:nvSpPr>
            <p:spPr bwMode="gray">
              <a:xfrm>
                <a:off x="7117080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6" name="Forme libre : forme 3805">
                <a:extLst>
                  <a:ext uri="{FF2B5EF4-FFF2-40B4-BE49-F238E27FC236}">
                    <a16:creationId xmlns:a16="http://schemas.microsoft.com/office/drawing/2014/main" id="{3B8FFC06-C3D6-B9D9-4C0F-96E889082E65}"/>
                  </a:ext>
                </a:extLst>
              </p:cNvPr>
              <p:cNvSpPr/>
              <p:nvPr/>
            </p:nvSpPr>
            <p:spPr bwMode="gray">
              <a:xfrm>
                <a:off x="7067550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7" name="Forme libre : forme 3806">
                <a:extLst>
                  <a:ext uri="{FF2B5EF4-FFF2-40B4-BE49-F238E27FC236}">
                    <a16:creationId xmlns:a16="http://schemas.microsoft.com/office/drawing/2014/main" id="{79ED4F01-638F-4AE6-882D-CC6281210BCF}"/>
                  </a:ext>
                </a:extLst>
              </p:cNvPr>
              <p:cNvSpPr/>
              <p:nvPr/>
            </p:nvSpPr>
            <p:spPr bwMode="gray">
              <a:xfrm>
                <a:off x="7019289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8" name="Forme libre : forme 3807">
                <a:extLst>
                  <a:ext uri="{FF2B5EF4-FFF2-40B4-BE49-F238E27FC236}">
                    <a16:creationId xmlns:a16="http://schemas.microsoft.com/office/drawing/2014/main" id="{11ADB91A-4E19-0C52-D9D5-CB97020F4E8A}"/>
                  </a:ext>
                </a:extLst>
              </p:cNvPr>
              <p:cNvSpPr/>
              <p:nvPr/>
            </p:nvSpPr>
            <p:spPr bwMode="gray">
              <a:xfrm>
                <a:off x="6969759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9" name="Forme libre : forme 3808">
                <a:extLst>
                  <a:ext uri="{FF2B5EF4-FFF2-40B4-BE49-F238E27FC236}">
                    <a16:creationId xmlns:a16="http://schemas.microsoft.com/office/drawing/2014/main" id="{983B6891-123A-AF10-4AD0-DC06F48477F5}"/>
                  </a:ext>
                </a:extLst>
              </p:cNvPr>
              <p:cNvSpPr/>
              <p:nvPr/>
            </p:nvSpPr>
            <p:spPr bwMode="gray">
              <a:xfrm>
                <a:off x="6920230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0" name="Forme libre : forme 3809">
                <a:extLst>
                  <a:ext uri="{FF2B5EF4-FFF2-40B4-BE49-F238E27FC236}">
                    <a16:creationId xmlns:a16="http://schemas.microsoft.com/office/drawing/2014/main" id="{6A498F16-5AA1-7E31-E67F-A21AEAF1EC34}"/>
                  </a:ext>
                </a:extLst>
              </p:cNvPr>
              <p:cNvSpPr/>
              <p:nvPr/>
            </p:nvSpPr>
            <p:spPr bwMode="gray">
              <a:xfrm>
                <a:off x="6871969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1" name="Forme libre : forme 3810">
                <a:extLst>
                  <a:ext uri="{FF2B5EF4-FFF2-40B4-BE49-F238E27FC236}">
                    <a16:creationId xmlns:a16="http://schemas.microsoft.com/office/drawing/2014/main" id="{A2027822-25B1-EF03-0CA5-D62C0816ACEE}"/>
                  </a:ext>
                </a:extLst>
              </p:cNvPr>
              <p:cNvSpPr/>
              <p:nvPr/>
            </p:nvSpPr>
            <p:spPr bwMode="gray">
              <a:xfrm>
                <a:off x="6822439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2" name="Forme libre : forme 3811">
                <a:extLst>
                  <a:ext uri="{FF2B5EF4-FFF2-40B4-BE49-F238E27FC236}">
                    <a16:creationId xmlns:a16="http://schemas.microsoft.com/office/drawing/2014/main" id="{E059B6C4-A0D7-9819-27EA-098C2321A189}"/>
                  </a:ext>
                </a:extLst>
              </p:cNvPr>
              <p:cNvSpPr/>
              <p:nvPr/>
            </p:nvSpPr>
            <p:spPr bwMode="gray">
              <a:xfrm>
                <a:off x="6774180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3" name="Forme libre : forme 3812">
                <a:extLst>
                  <a:ext uri="{FF2B5EF4-FFF2-40B4-BE49-F238E27FC236}">
                    <a16:creationId xmlns:a16="http://schemas.microsoft.com/office/drawing/2014/main" id="{5E8A7380-26ED-A791-BA65-AC55D8C7A378}"/>
                  </a:ext>
                </a:extLst>
              </p:cNvPr>
              <p:cNvSpPr/>
              <p:nvPr/>
            </p:nvSpPr>
            <p:spPr bwMode="gray">
              <a:xfrm>
                <a:off x="6724650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4" name="Forme libre : forme 3813">
                <a:extLst>
                  <a:ext uri="{FF2B5EF4-FFF2-40B4-BE49-F238E27FC236}">
                    <a16:creationId xmlns:a16="http://schemas.microsoft.com/office/drawing/2014/main" id="{CC3AD704-F29E-C2A3-0A0C-A02F0EE4FC8E}"/>
                  </a:ext>
                </a:extLst>
              </p:cNvPr>
              <p:cNvSpPr/>
              <p:nvPr/>
            </p:nvSpPr>
            <p:spPr bwMode="gray">
              <a:xfrm>
                <a:off x="6675119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5" name="Forme libre : forme 3814">
                <a:extLst>
                  <a:ext uri="{FF2B5EF4-FFF2-40B4-BE49-F238E27FC236}">
                    <a16:creationId xmlns:a16="http://schemas.microsoft.com/office/drawing/2014/main" id="{D82CF5BB-079E-4910-BAEF-779D5FF854CC}"/>
                  </a:ext>
                </a:extLst>
              </p:cNvPr>
              <p:cNvSpPr/>
              <p:nvPr/>
            </p:nvSpPr>
            <p:spPr bwMode="gray">
              <a:xfrm>
                <a:off x="6626859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6" name="Forme libre : forme 3815">
                <a:extLst>
                  <a:ext uri="{FF2B5EF4-FFF2-40B4-BE49-F238E27FC236}">
                    <a16:creationId xmlns:a16="http://schemas.microsoft.com/office/drawing/2014/main" id="{892029CB-0B7E-41BB-8CBA-466906F493B7}"/>
                  </a:ext>
                </a:extLst>
              </p:cNvPr>
              <p:cNvSpPr/>
              <p:nvPr/>
            </p:nvSpPr>
            <p:spPr bwMode="gray">
              <a:xfrm>
                <a:off x="6577330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7" name="Forme libre : forme 3816">
                <a:extLst>
                  <a:ext uri="{FF2B5EF4-FFF2-40B4-BE49-F238E27FC236}">
                    <a16:creationId xmlns:a16="http://schemas.microsoft.com/office/drawing/2014/main" id="{15084544-5A8E-5D93-C09D-F38B747C4254}"/>
                  </a:ext>
                </a:extLst>
              </p:cNvPr>
              <p:cNvSpPr/>
              <p:nvPr/>
            </p:nvSpPr>
            <p:spPr bwMode="gray">
              <a:xfrm>
                <a:off x="6529069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8" name="Forme libre : forme 3817">
                <a:extLst>
                  <a:ext uri="{FF2B5EF4-FFF2-40B4-BE49-F238E27FC236}">
                    <a16:creationId xmlns:a16="http://schemas.microsoft.com/office/drawing/2014/main" id="{4BF399ED-1DEC-7B0D-65E9-1C59CBE7EFC2}"/>
                  </a:ext>
                </a:extLst>
              </p:cNvPr>
              <p:cNvSpPr/>
              <p:nvPr/>
            </p:nvSpPr>
            <p:spPr bwMode="gray">
              <a:xfrm>
                <a:off x="6479540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9" name="Forme libre : forme 3818">
                <a:extLst>
                  <a:ext uri="{FF2B5EF4-FFF2-40B4-BE49-F238E27FC236}">
                    <a16:creationId xmlns:a16="http://schemas.microsoft.com/office/drawing/2014/main" id="{15B3D0B8-689A-838B-DDB0-883DC5DCF4B4}"/>
                  </a:ext>
                </a:extLst>
              </p:cNvPr>
              <p:cNvSpPr/>
              <p:nvPr/>
            </p:nvSpPr>
            <p:spPr bwMode="gray">
              <a:xfrm>
                <a:off x="643001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0" name="Forme libre : forme 3819">
                <a:extLst>
                  <a:ext uri="{FF2B5EF4-FFF2-40B4-BE49-F238E27FC236}">
                    <a16:creationId xmlns:a16="http://schemas.microsoft.com/office/drawing/2014/main" id="{55BEDCFB-96AD-CA29-F62C-BE7BF04C5A50}"/>
                  </a:ext>
                </a:extLst>
              </p:cNvPr>
              <p:cNvSpPr/>
              <p:nvPr/>
            </p:nvSpPr>
            <p:spPr bwMode="gray">
              <a:xfrm>
                <a:off x="638175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1" name="Forme libre : forme 3820">
                <a:extLst>
                  <a:ext uri="{FF2B5EF4-FFF2-40B4-BE49-F238E27FC236}">
                    <a16:creationId xmlns:a16="http://schemas.microsoft.com/office/drawing/2014/main" id="{819F82B3-7DF8-F6A5-2926-98C0E5481438}"/>
                  </a:ext>
                </a:extLst>
              </p:cNvPr>
              <p:cNvSpPr/>
              <p:nvPr/>
            </p:nvSpPr>
            <p:spPr bwMode="gray">
              <a:xfrm>
                <a:off x="633222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2" name="Forme libre : forme 3821">
                <a:extLst>
                  <a:ext uri="{FF2B5EF4-FFF2-40B4-BE49-F238E27FC236}">
                    <a16:creationId xmlns:a16="http://schemas.microsoft.com/office/drawing/2014/main" id="{D4391DDD-4466-184F-86E8-BA657DFF5B0D}"/>
                  </a:ext>
                </a:extLst>
              </p:cNvPr>
              <p:cNvSpPr/>
              <p:nvPr/>
            </p:nvSpPr>
            <p:spPr bwMode="gray">
              <a:xfrm>
                <a:off x="628396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3" name="Forme libre : forme 3822">
                <a:extLst>
                  <a:ext uri="{FF2B5EF4-FFF2-40B4-BE49-F238E27FC236}">
                    <a16:creationId xmlns:a16="http://schemas.microsoft.com/office/drawing/2014/main" id="{3CE3DB4F-F15C-A988-EECD-97609E3E5850}"/>
                  </a:ext>
                </a:extLst>
              </p:cNvPr>
              <p:cNvSpPr/>
              <p:nvPr/>
            </p:nvSpPr>
            <p:spPr bwMode="gray">
              <a:xfrm>
                <a:off x="623443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4" name="Forme libre : forme 3823">
                <a:extLst>
                  <a:ext uri="{FF2B5EF4-FFF2-40B4-BE49-F238E27FC236}">
                    <a16:creationId xmlns:a16="http://schemas.microsoft.com/office/drawing/2014/main" id="{106E61DD-671A-C1F2-D665-ABC63ECFBDF3}"/>
                  </a:ext>
                </a:extLst>
              </p:cNvPr>
              <p:cNvSpPr/>
              <p:nvPr/>
            </p:nvSpPr>
            <p:spPr bwMode="gray">
              <a:xfrm>
                <a:off x="618490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5" name="Forme libre : forme 3824">
                <a:extLst>
                  <a:ext uri="{FF2B5EF4-FFF2-40B4-BE49-F238E27FC236}">
                    <a16:creationId xmlns:a16="http://schemas.microsoft.com/office/drawing/2014/main" id="{60248382-6426-2263-92E2-47AC6CA7F66C}"/>
                  </a:ext>
                </a:extLst>
              </p:cNvPr>
              <p:cNvSpPr/>
              <p:nvPr/>
            </p:nvSpPr>
            <p:spPr bwMode="gray">
              <a:xfrm>
                <a:off x="613664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6" name="Forme libre : forme 3825">
                <a:extLst>
                  <a:ext uri="{FF2B5EF4-FFF2-40B4-BE49-F238E27FC236}">
                    <a16:creationId xmlns:a16="http://schemas.microsoft.com/office/drawing/2014/main" id="{593396B4-A843-A3F3-936E-B2E4459B072D}"/>
                  </a:ext>
                </a:extLst>
              </p:cNvPr>
              <p:cNvSpPr/>
              <p:nvPr/>
            </p:nvSpPr>
            <p:spPr bwMode="gray">
              <a:xfrm>
                <a:off x="608711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7" name="Forme libre : forme 3826">
                <a:extLst>
                  <a:ext uri="{FF2B5EF4-FFF2-40B4-BE49-F238E27FC236}">
                    <a16:creationId xmlns:a16="http://schemas.microsoft.com/office/drawing/2014/main" id="{490A164F-81CB-01BA-E12B-E0ED6E1DD43B}"/>
                  </a:ext>
                </a:extLst>
              </p:cNvPr>
              <p:cNvSpPr/>
              <p:nvPr/>
            </p:nvSpPr>
            <p:spPr bwMode="gray">
              <a:xfrm>
                <a:off x="603885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8" name="Forme libre : forme 3827">
                <a:extLst>
                  <a:ext uri="{FF2B5EF4-FFF2-40B4-BE49-F238E27FC236}">
                    <a16:creationId xmlns:a16="http://schemas.microsoft.com/office/drawing/2014/main" id="{2BFC05D9-0E9F-515A-71F8-4CC4399B2A7A}"/>
                  </a:ext>
                </a:extLst>
              </p:cNvPr>
              <p:cNvSpPr/>
              <p:nvPr/>
            </p:nvSpPr>
            <p:spPr bwMode="gray">
              <a:xfrm>
                <a:off x="598932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9" name="Forme libre : forme 3828">
                <a:extLst>
                  <a:ext uri="{FF2B5EF4-FFF2-40B4-BE49-F238E27FC236}">
                    <a16:creationId xmlns:a16="http://schemas.microsoft.com/office/drawing/2014/main" id="{275D3FD7-1816-2386-3DC9-1D8E710EDCE5}"/>
                  </a:ext>
                </a:extLst>
              </p:cNvPr>
              <p:cNvSpPr/>
              <p:nvPr/>
            </p:nvSpPr>
            <p:spPr bwMode="gray">
              <a:xfrm>
                <a:off x="594106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0" name="Forme libre : forme 3829">
                <a:extLst>
                  <a:ext uri="{FF2B5EF4-FFF2-40B4-BE49-F238E27FC236}">
                    <a16:creationId xmlns:a16="http://schemas.microsoft.com/office/drawing/2014/main" id="{9151572E-241D-1C82-AC9F-ABB0718C79A1}"/>
                  </a:ext>
                </a:extLst>
              </p:cNvPr>
              <p:cNvSpPr/>
              <p:nvPr/>
            </p:nvSpPr>
            <p:spPr bwMode="gray">
              <a:xfrm>
                <a:off x="589153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1" name="Forme libre : forme 3830">
                <a:extLst>
                  <a:ext uri="{FF2B5EF4-FFF2-40B4-BE49-F238E27FC236}">
                    <a16:creationId xmlns:a16="http://schemas.microsoft.com/office/drawing/2014/main" id="{9E4AFF39-BB42-8E1E-A13F-7696A18BDB23}"/>
                  </a:ext>
                </a:extLst>
              </p:cNvPr>
              <p:cNvSpPr/>
              <p:nvPr/>
            </p:nvSpPr>
            <p:spPr bwMode="gray">
              <a:xfrm>
                <a:off x="584200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2" name="Forme libre : forme 3831">
                <a:extLst>
                  <a:ext uri="{FF2B5EF4-FFF2-40B4-BE49-F238E27FC236}">
                    <a16:creationId xmlns:a16="http://schemas.microsoft.com/office/drawing/2014/main" id="{426FB841-EA77-6250-29B1-C2CAEB7420A4}"/>
                  </a:ext>
                </a:extLst>
              </p:cNvPr>
              <p:cNvSpPr/>
              <p:nvPr/>
            </p:nvSpPr>
            <p:spPr bwMode="gray">
              <a:xfrm>
                <a:off x="579374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3" name="Forme libre : forme 3832">
                <a:extLst>
                  <a:ext uri="{FF2B5EF4-FFF2-40B4-BE49-F238E27FC236}">
                    <a16:creationId xmlns:a16="http://schemas.microsoft.com/office/drawing/2014/main" id="{92B0DA90-5CB7-DA0C-3C8E-4E86EE13273B}"/>
                  </a:ext>
                </a:extLst>
              </p:cNvPr>
              <p:cNvSpPr/>
              <p:nvPr/>
            </p:nvSpPr>
            <p:spPr bwMode="gray">
              <a:xfrm>
                <a:off x="574421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4" name="Forme libre : forme 3833">
                <a:extLst>
                  <a:ext uri="{FF2B5EF4-FFF2-40B4-BE49-F238E27FC236}">
                    <a16:creationId xmlns:a16="http://schemas.microsoft.com/office/drawing/2014/main" id="{F1BC485D-3835-91A6-7A77-75457E43AA44}"/>
                  </a:ext>
                </a:extLst>
              </p:cNvPr>
              <p:cNvSpPr/>
              <p:nvPr/>
            </p:nvSpPr>
            <p:spPr bwMode="gray">
              <a:xfrm>
                <a:off x="569595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5" name="Forme libre : forme 3834">
                <a:extLst>
                  <a:ext uri="{FF2B5EF4-FFF2-40B4-BE49-F238E27FC236}">
                    <a16:creationId xmlns:a16="http://schemas.microsoft.com/office/drawing/2014/main" id="{C2E7D0CD-5965-44D2-9178-4C83D7C725CE}"/>
                  </a:ext>
                </a:extLst>
              </p:cNvPr>
              <p:cNvSpPr/>
              <p:nvPr/>
            </p:nvSpPr>
            <p:spPr bwMode="gray">
              <a:xfrm>
                <a:off x="564642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6" name="Forme libre : forme 3835">
                <a:extLst>
                  <a:ext uri="{FF2B5EF4-FFF2-40B4-BE49-F238E27FC236}">
                    <a16:creationId xmlns:a16="http://schemas.microsoft.com/office/drawing/2014/main" id="{0E22EB5A-2782-FDD5-5A1B-07182371B7AF}"/>
                  </a:ext>
                </a:extLst>
              </p:cNvPr>
              <p:cNvSpPr/>
              <p:nvPr/>
            </p:nvSpPr>
            <p:spPr bwMode="gray">
              <a:xfrm>
                <a:off x="559689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7" name="Forme libre : forme 3836">
                <a:extLst>
                  <a:ext uri="{FF2B5EF4-FFF2-40B4-BE49-F238E27FC236}">
                    <a16:creationId xmlns:a16="http://schemas.microsoft.com/office/drawing/2014/main" id="{4A9345E1-31D2-5840-AD99-6DEEC224C204}"/>
                  </a:ext>
                </a:extLst>
              </p:cNvPr>
              <p:cNvSpPr/>
              <p:nvPr/>
            </p:nvSpPr>
            <p:spPr bwMode="gray">
              <a:xfrm>
                <a:off x="554863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8" name="Forme libre : forme 3837">
                <a:extLst>
                  <a:ext uri="{FF2B5EF4-FFF2-40B4-BE49-F238E27FC236}">
                    <a16:creationId xmlns:a16="http://schemas.microsoft.com/office/drawing/2014/main" id="{D06E8754-1C1F-D9E5-038C-A2996E30CC2B}"/>
                  </a:ext>
                </a:extLst>
              </p:cNvPr>
              <p:cNvSpPr/>
              <p:nvPr/>
            </p:nvSpPr>
            <p:spPr bwMode="gray">
              <a:xfrm>
                <a:off x="549910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9" name="Forme libre : forme 3838">
                <a:extLst>
                  <a:ext uri="{FF2B5EF4-FFF2-40B4-BE49-F238E27FC236}">
                    <a16:creationId xmlns:a16="http://schemas.microsoft.com/office/drawing/2014/main" id="{33B0C4F9-4883-542F-350D-9B2EEC04DF01}"/>
                  </a:ext>
                </a:extLst>
              </p:cNvPr>
              <p:cNvSpPr/>
              <p:nvPr/>
            </p:nvSpPr>
            <p:spPr bwMode="gray">
              <a:xfrm>
                <a:off x="545084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0" name="Forme libre : forme 3839">
                <a:extLst>
                  <a:ext uri="{FF2B5EF4-FFF2-40B4-BE49-F238E27FC236}">
                    <a16:creationId xmlns:a16="http://schemas.microsoft.com/office/drawing/2014/main" id="{558F4765-B469-756F-22E3-532360CD456F}"/>
                  </a:ext>
                </a:extLst>
              </p:cNvPr>
              <p:cNvSpPr/>
              <p:nvPr/>
            </p:nvSpPr>
            <p:spPr bwMode="gray">
              <a:xfrm>
                <a:off x="540131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1" name="Forme libre : forme 3840">
                <a:extLst>
                  <a:ext uri="{FF2B5EF4-FFF2-40B4-BE49-F238E27FC236}">
                    <a16:creationId xmlns:a16="http://schemas.microsoft.com/office/drawing/2014/main" id="{A0C3055E-21FA-5D68-46CB-C72F83F0CB50}"/>
                  </a:ext>
                </a:extLst>
              </p:cNvPr>
              <p:cNvSpPr/>
              <p:nvPr/>
            </p:nvSpPr>
            <p:spPr bwMode="gray">
              <a:xfrm>
                <a:off x="535178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2" name="Forme libre : forme 3841">
                <a:extLst>
                  <a:ext uri="{FF2B5EF4-FFF2-40B4-BE49-F238E27FC236}">
                    <a16:creationId xmlns:a16="http://schemas.microsoft.com/office/drawing/2014/main" id="{FF2C5732-B630-0662-056B-0B9BC0BEF38A}"/>
                  </a:ext>
                </a:extLst>
              </p:cNvPr>
              <p:cNvSpPr/>
              <p:nvPr/>
            </p:nvSpPr>
            <p:spPr bwMode="gray">
              <a:xfrm>
                <a:off x="530352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3" name="Forme libre : forme 3842">
                <a:extLst>
                  <a:ext uri="{FF2B5EF4-FFF2-40B4-BE49-F238E27FC236}">
                    <a16:creationId xmlns:a16="http://schemas.microsoft.com/office/drawing/2014/main" id="{D10A728E-A007-822C-EB9F-B75CF595F3B1}"/>
                  </a:ext>
                </a:extLst>
              </p:cNvPr>
              <p:cNvSpPr/>
              <p:nvPr/>
            </p:nvSpPr>
            <p:spPr bwMode="gray">
              <a:xfrm>
                <a:off x="525399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4" name="Forme libre : forme 3843">
                <a:extLst>
                  <a:ext uri="{FF2B5EF4-FFF2-40B4-BE49-F238E27FC236}">
                    <a16:creationId xmlns:a16="http://schemas.microsoft.com/office/drawing/2014/main" id="{C0E2A269-823A-D006-511B-E01A4DA123B3}"/>
                  </a:ext>
                </a:extLst>
              </p:cNvPr>
              <p:cNvSpPr/>
              <p:nvPr/>
            </p:nvSpPr>
            <p:spPr bwMode="gray">
              <a:xfrm>
                <a:off x="520573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5" name="Forme libre : forme 3844">
                <a:extLst>
                  <a:ext uri="{FF2B5EF4-FFF2-40B4-BE49-F238E27FC236}">
                    <a16:creationId xmlns:a16="http://schemas.microsoft.com/office/drawing/2014/main" id="{2E46A0EA-F507-D499-BF51-33BAF518CB9C}"/>
                  </a:ext>
                </a:extLst>
              </p:cNvPr>
              <p:cNvSpPr/>
              <p:nvPr/>
            </p:nvSpPr>
            <p:spPr bwMode="gray">
              <a:xfrm>
                <a:off x="515620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6" name="Forme libre : forme 3845">
                <a:extLst>
                  <a:ext uri="{FF2B5EF4-FFF2-40B4-BE49-F238E27FC236}">
                    <a16:creationId xmlns:a16="http://schemas.microsoft.com/office/drawing/2014/main" id="{E9AA7872-2CD6-7B0C-5018-62B57117F7FB}"/>
                  </a:ext>
                </a:extLst>
              </p:cNvPr>
              <p:cNvSpPr/>
              <p:nvPr/>
            </p:nvSpPr>
            <p:spPr bwMode="gray">
              <a:xfrm>
                <a:off x="510667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7" name="Forme libre : forme 3846">
                <a:extLst>
                  <a:ext uri="{FF2B5EF4-FFF2-40B4-BE49-F238E27FC236}">
                    <a16:creationId xmlns:a16="http://schemas.microsoft.com/office/drawing/2014/main" id="{3CF6151A-B0E3-7342-50DC-1542F1A025FF}"/>
                  </a:ext>
                </a:extLst>
              </p:cNvPr>
              <p:cNvSpPr/>
              <p:nvPr/>
            </p:nvSpPr>
            <p:spPr bwMode="gray">
              <a:xfrm>
                <a:off x="505841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8" name="Forme libre : forme 3847">
                <a:extLst>
                  <a:ext uri="{FF2B5EF4-FFF2-40B4-BE49-F238E27FC236}">
                    <a16:creationId xmlns:a16="http://schemas.microsoft.com/office/drawing/2014/main" id="{3718EEE1-B510-9E1D-E216-E8990C08C4C6}"/>
                  </a:ext>
                </a:extLst>
              </p:cNvPr>
              <p:cNvSpPr/>
              <p:nvPr/>
            </p:nvSpPr>
            <p:spPr bwMode="gray">
              <a:xfrm>
                <a:off x="500888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9" name="Forme libre : forme 3848">
                <a:extLst>
                  <a:ext uri="{FF2B5EF4-FFF2-40B4-BE49-F238E27FC236}">
                    <a16:creationId xmlns:a16="http://schemas.microsoft.com/office/drawing/2014/main" id="{04DEF73E-8418-209D-F545-3F356D738223}"/>
                  </a:ext>
                </a:extLst>
              </p:cNvPr>
              <p:cNvSpPr/>
              <p:nvPr/>
            </p:nvSpPr>
            <p:spPr bwMode="gray">
              <a:xfrm>
                <a:off x="496062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0" name="Forme libre : forme 3849">
                <a:extLst>
                  <a:ext uri="{FF2B5EF4-FFF2-40B4-BE49-F238E27FC236}">
                    <a16:creationId xmlns:a16="http://schemas.microsoft.com/office/drawing/2014/main" id="{DC5B7171-E474-5184-A01A-B3E95196627D}"/>
                  </a:ext>
                </a:extLst>
              </p:cNvPr>
              <p:cNvSpPr/>
              <p:nvPr/>
            </p:nvSpPr>
            <p:spPr bwMode="gray">
              <a:xfrm>
                <a:off x="486156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1" name="Forme libre : forme 3850">
                <a:extLst>
                  <a:ext uri="{FF2B5EF4-FFF2-40B4-BE49-F238E27FC236}">
                    <a16:creationId xmlns:a16="http://schemas.microsoft.com/office/drawing/2014/main" id="{6DF055F6-772B-019F-71C9-8904F0FED884}"/>
                  </a:ext>
                </a:extLst>
              </p:cNvPr>
              <p:cNvSpPr/>
              <p:nvPr/>
            </p:nvSpPr>
            <p:spPr bwMode="gray">
              <a:xfrm>
                <a:off x="456819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2" name="Forme libre : forme 3851">
                <a:extLst>
                  <a:ext uri="{FF2B5EF4-FFF2-40B4-BE49-F238E27FC236}">
                    <a16:creationId xmlns:a16="http://schemas.microsoft.com/office/drawing/2014/main" id="{2DA53E09-1395-4D7A-07B4-CEDBAD012955}"/>
                  </a:ext>
                </a:extLst>
              </p:cNvPr>
              <p:cNvSpPr/>
              <p:nvPr/>
            </p:nvSpPr>
            <p:spPr bwMode="gray">
              <a:xfrm>
                <a:off x="451866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3" name="Forme libre : forme 3852">
                <a:extLst>
                  <a:ext uri="{FF2B5EF4-FFF2-40B4-BE49-F238E27FC236}">
                    <a16:creationId xmlns:a16="http://schemas.microsoft.com/office/drawing/2014/main" id="{77635A47-A0F0-C803-72CB-F6D028BC851C}"/>
                  </a:ext>
                </a:extLst>
              </p:cNvPr>
              <p:cNvSpPr/>
              <p:nvPr/>
            </p:nvSpPr>
            <p:spPr bwMode="gray">
              <a:xfrm>
                <a:off x="447040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4" name="Forme libre : forme 3853">
                <a:extLst>
                  <a:ext uri="{FF2B5EF4-FFF2-40B4-BE49-F238E27FC236}">
                    <a16:creationId xmlns:a16="http://schemas.microsoft.com/office/drawing/2014/main" id="{BECEA31F-1FB3-C56F-9CC5-AE245E0339CA}"/>
                  </a:ext>
                </a:extLst>
              </p:cNvPr>
              <p:cNvSpPr/>
              <p:nvPr/>
            </p:nvSpPr>
            <p:spPr bwMode="gray">
              <a:xfrm>
                <a:off x="442087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5" name="Forme libre : forme 3854">
                <a:extLst>
                  <a:ext uri="{FF2B5EF4-FFF2-40B4-BE49-F238E27FC236}">
                    <a16:creationId xmlns:a16="http://schemas.microsoft.com/office/drawing/2014/main" id="{DF209431-BBCE-E118-7633-A5BD99DEB69B}"/>
                  </a:ext>
                </a:extLst>
              </p:cNvPr>
              <p:cNvSpPr/>
              <p:nvPr/>
            </p:nvSpPr>
            <p:spPr bwMode="gray">
              <a:xfrm>
                <a:off x="437261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6" name="Forme libre : forme 3855">
                <a:extLst>
                  <a:ext uri="{FF2B5EF4-FFF2-40B4-BE49-F238E27FC236}">
                    <a16:creationId xmlns:a16="http://schemas.microsoft.com/office/drawing/2014/main" id="{D70C6CF6-3C5D-D28A-6D70-4B1207B4A04C}"/>
                  </a:ext>
                </a:extLst>
              </p:cNvPr>
              <p:cNvSpPr/>
              <p:nvPr/>
            </p:nvSpPr>
            <p:spPr bwMode="gray">
              <a:xfrm>
                <a:off x="432308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7" name="Forme libre : forme 3856">
                <a:extLst>
                  <a:ext uri="{FF2B5EF4-FFF2-40B4-BE49-F238E27FC236}">
                    <a16:creationId xmlns:a16="http://schemas.microsoft.com/office/drawing/2014/main" id="{31B7EAB6-EF1B-2464-AE16-FA85FEA8AE31}"/>
                  </a:ext>
                </a:extLst>
              </p:cNvPr>
              <p:cNvSpPr/>
              <p:nvPr/>
            </p:nvSpPr>
            <p:spPr bwMode="gray">
              <a:xfrm>
                <a:off x="427355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8" name="Forme libre : forme 3857">
                <a:extLst>
                  <a:ext uri="{FF2B5EF4-FFF2-40B4-BE49-F238E27FC236}">
                    <a16:creationId xmlns:a16="http://schemas.microsoft.com/office/drawing/2014/main" id="{92163183-9462-4416-104B-1301736D751D}"/>
                  </a:ext>
                </a:extLst>
              </p:cNvPr>
              <p:cNvSpPr/>
              <p:nvPr/>
            </p:nvSpPr>
            <p:spPr bwMode="gray">
              <a:xfrm>
                <a:off x="422529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9" name="Forme libre : forme 3858">
                <a:extLst>
                  <a:ext uri="{FF2B5EF4-FFF2-40B4-BE49-F238E27FC236}">
                    <a16:creationId xmlns:a16="http://schemas.microsoft.com/office/drawing/2014/main" id="{E828F293-720C-1A90-F6B2-BE1223A20F29}"/>
                  </a:ext>
                </a:extLst>
              </p:cNvPr>
              <p:cNvSpPr/>
              <p:nvPr/>
            </p:nvSpPr>
            <p:spPr bwMode="gray">
              <a:xfrm>
                <a:off x="344043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0" name="Forme libre : forme 3859">
                <a:extLst>
                  <a:ext uri="{FF2B5EF4-FFF2-40B4-BE49-F238E27FC236}">
                    <a16:creationId xmlns:a16="http://schemas.microsoft.com/office/drawing/2014/main" id="{37D2B419-CE21-DDF6-F6C6-DA1B100E132B}"/>
                  </a:ext>
                </a:extLst>
              </p:cNvPr>
              <p:cNvSpPr/>
              <p:nvPr/>
            </p:nvSpPr>
            <p:spPr bwMode="gray">
              <a:xfrm>
                <a:off x="339217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1" name="Forme libre : forme 3860">
                <a:extLst>
                  <a:ext uri="{FF2B5EF4-FFF2-40B4-BE49-F238E27FC236}">
                    <a16:creationId xmlns:a16="http://schemas.microsoft.com/office/drawing/2014/main" id="{486C6897-A0E3-B6E4-8F7B-5383A00D6EB6}"/>
                  </a:ext>
                </a:extLst>
              </p:cNvPr>
              <p:cNvSpPr/>
              <p:nvPr/>
            </p:nvSpPr>
            <p:spPr bwMode="gray">
              <a:xfrm>
                <a:off x="334264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2" name="Forme libre : forme 3861">
                <a:extLst>
                  <a:ext uri="{FF2B5EF4-FFF2-40B4-BE49-F238E27FC236}">
                    <a16:creationId xmlns:a16="http://schemas.microsoft.com/office/drawing/2014/main" id="{8C608291-0539-A11D-5E50-525F3F9644B3}"/>
                  </a:ext>
                </a:extLst>
              </p:cNvPr>
              <p:cNvSpPr/>
              <p:nvPr/>
            </p:nvSpPr>
            <p:spPr bwMode="gray">
              <a:xfrm>
                <a:off x="329438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3" name="Forme libre : forme 3862">
                <a:extLst>
                  <a:ext uri="{FF2B5EF4-FFF2-40B4-BE49-F238E27FC236}">
                    <a16:creationId xmlns:a16="http://schemas.microsoft.com/office/drawing/2014/main" id="{34613587-9FBC-3BE0-98D1-7E0D4F0A6B39}"/>
                  </a:ext>
                </a:extLst>
              </p:cNvPr>
              <p:cNvSpPr/>
              <p:nvPr/>
            </p:nvSpPr>
            <p:spPr bwMode="gray">
              <a:xfrm>
                <a:off x="324485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4" name="Forme libre : forme 3863">
                <a:extLst>
                  <a:ext uri="{FF2B5EF4-FFF2-40B4-BE49-F238E27FC236}">
                    <a16:creationId xmlns:a16="http://schemas.microsoft.com/office/drawing/2014/main" id="{FED75EE7-C5FF-1AF0-2386-F2E338FB5258}"/>
                  </a:ext>
                </a:extLst>
              </p:cNvPr>
              <p:cNvSpPr/>
              <p:nvPr/>
            </p:nvSpPr>
            <p:spPr bwMode="gray">
              <a:xfrm>
                <a:off x="319532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5" name="Forme libre : forme 3864">
                <a:extLst>
                  <a:ext uri="{FF2B5EF4-FFF2-40B4-BE49-F238E27FC236}">
                    <a16:creationId xmlns:a16="http://schemas.microsoft.com/office/drawing/2014/main" id="{F0D04CA7-C1A6-E020-BE29-556F748C5983}"/>
                  </a:ext>
                </a:extLst>
              </p:cNvPr>
              <p:cNvSpPr/>
              <p:nvPr/>
            </p:nvSpPr>
            <p:spPr bwMode="gray">
              <a:xfrm>
                <a:off x="314706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6" name="Forme libre : forme 3865">
                <a:extLst>
                  <a:ext uri="{FF2B5EF4-FFF2-40B4-BE49-F238E27FC236}">
                    <a16:creationId xmlns:a16="http://schemas.microsoft.com/office/drawing/2014/main" id="{65F76A68-DA05-3823-211E-880B6F107A15}"/>
                  </a:ext>
                </a:extLst>
              </p:cNvPr>
              <p:cNvSpPr/>
              <p:nvPr/>
            </p:nvSpPr>
            <p:spPr bwMode="gray">
              <a:xfrm>
                <a:off x="309753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7" name="Forme libre : forme 3866">
                <a:extLst>
                  <a:ext uri="{FF2B5EF4-FFF2-40B4-BE49-F238E27FC236}">
                    <a16:creationId xmlns:a16="http://schemas.microsoft.com/office/drawing/2014/main" id="{BC83EDC7-413C-A251-6A47-716DA6BAC588}"/>
                  </a:ext>
                </a:extLst>
              </p:cNvPr>
              <p:cNvSpPr/>
              <p:nvPr/>
            </p:nvSpPr>
            <p:spPr bwMode="gray">
              <a:xfrm>
                <a:off x="304927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8" name="Forme libre : forme 3867">
                <a:extLst>
                  <a:ext uri="{FF2B5EF4-FFF2-40B4-BE49-F238E27FC236}">
                    <a16:creationId xmlns:a16="http://schemas.microsoft.com/office/drawing/2014/main" id="{13395D81-9AD4-0527-D1B4-278884710F26}"/>
                  </a:ext>
                </a:extLst>
              </p:cNvPr>
              <p:cNvSpPr/>
              <p:nvPr/>
            </p:nvSpPr>
            <p:spPr bwMode="gray">
              <a:xfrm>
                <a:off x="299974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9" name="Forme libre : forme 3868">
                <a:extLst>
                  <a:ext uri="{FF2B5EF4-FFF2-40B4-BE49-F238E27FC236}">
                    <a16:creationId xmlns:a16="http://schemas.microsoft.com/office/drawing/2014/main" id="{90C177DE-9218-AEB1-D702-9C6FBF5FC5B1}"/>
                  </a:ext>
                </a:extLst>
              </p:cNvPr>
              <p:cNvSpPr/>
              <p:nvPr/>
            </p:nvSpPr>
            <p:spPr bwMode="gray">
              <a:xfrm>
                <a:off x="295021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0" name="Forme libre : forme 3869">
                <a:extLst>
                  <a:ext uri="{FF2B5EF4-FFF2-40B4-BE49-F238E27FC236}">
                    <a16:creationId xmlns:a16="http://schemas.microsoft.com/office/drawing/2014/main" id="{AE20F801-0BE7-C5F9-17BD-895F7B076585}"/>
                  </a:ext>
                </a:extLst>
              </p:cNvPr>
              <p:cNvSpPr/>
              <p:nvPr/>
            </p:nvSpPr>
            <p:spPr bwMode="gray">
              <a:xfrm>
                <a:off x="270510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1" name="Forme libre : forme 3870">
                <a:extLst>
                  <a:ext uri="{FF2B5EF4-FFF2-40B4-BE49-F238E27FC236}">
                    <a16:creationId xmlns:a16="http://schemas.microsoft.com/office/drawing/2014/main" id="{2616F86D-15E2-9792-E5B5-55E14BBA0DD2}"/>
                  </a:ext>
                </a:extLst>
              </p:cNvPr>
              <p:cNvSpPr/>
              <p:nvPr/>
            </p:nvSpPr>
            <p:spPr bwMode="gray">
              <a:xfrm>
                <a:off x="265684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2" name="Forme libre : forme 3871">
                <a:extLst>
                  <a:ext uri="{FF2B5EF4-FFF2-40B4-BE49-F238E27FC236}">
                    <a16:creationId xmlns:a16="http://schemas.microsoft.com/office/drawing/2014/main" id="{ADEF586F-A2AB-F1C2-A5F9-CB6E28D3C0C2}"/>
                  </a:ext>
                </a:extLst>
              </p:cNvPr>
              <p:cNvSpPr/>
              <p:nvPr/>
            </p:nvSpPr>
            <p:spPr bwMode="gray">
              <a:xfrm>
                <a:off x="260731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3" name="Forme libre : forme 3872">
                <a:extLst>
                  <a:ext uri="{FF2B5EF4-FFF2-40B4-BE49-F238E27FC236}">
                    <a16:creationId xmlns:a16="http://schemas.microsoft.com/office/drawing/2014/main" id="{23E49CB6-371E-3A34-AD68-F25B570C778D}"/>
                  </a:ext>
                </a:extLst>
              </p:cNvPr>
              <p:cNvSpPr/>
              <p:nvPr/>
            </p:nvSpPr>
            <p:spPr bwMode="gray">
              <a:xfrm>
                <a:off x="255905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4" name="Forme libre : forme 3873">
                <a:extLst>
                  <a:ext uri="{FF2B5EF4-FFF2-40B4-BE49-F238E27FC236}">
                    <a16:creationId xmlns:a16="http://schemas.microsoft.com/office/drawing/2014/main" id="{84FD0130-D7E0-9A04-D871-1E8DFA70E2FC}"/>
                  </a:ext>
                </a:extLst>
              </p:cNvPr>
              <p:cNvSpPr/>
              <p:nvPr/>
            </p:nvSpPr>
            <p:spPr bwMode="gray">
              <a:xfrm>
                <a:off x="250952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5" name="Forme libre : forme 3874">
                <a:extLst>
                  <a:ext uri="{FF2B5EF4-FFF2-40B4-BE49-F238E27FC236}">
                    <a16:creationId xmlns:a16="http://schemas.microsoft.com/office/drawing/2014/main" id="{84FD2BC2-A939-E4AA-194B-E9A3E56D8F9E}"/>
                  </a:ext>
                </a:extLst>
              </p:cNvPr>
              <p:cNvSpPr/>
              <p:nvPr/>
            </p:nvSpPr>
            <p:spPr bwMode="gray">
              <a:xfrm>
                <a:off x="245999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6" name="Forme libre : forme 3875">
                <a:extLst>
                  <a:ext uri="{FF2B5EF4-FFF2-40B4-BE49-F238E27FC236}">
                    <a16:creationId xmlns:a16="http://schemas.microsoft.com/office/drawing/2014/main" id="{958F2102-759A-1D19-818F-FDAD4A5C2F1E}"/>
                  </a:ext>
                </a:extLst>
              </p:cNvPr>
              <p:cNvSpPr/>
              <p:nvPr/>
            </p:nvSpPr>
            <p:spPr bwMode="gray">
              <a:xfrm>
                <a:off x="241173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7" name="Forme libre : forme 3876">
                <a:extLst>
                  <a:ext uri="{FF2B5EF4-FFF2-40B4-BE49-F238E27FC236}">
                    <a16:creationId xmlns:a16="http://schemas.microsoft.com/office/drawing/2014/main" id="{9A881C42-D34E-F793-B7F6-F37EA65F233E}"/>
                  </a:ext>
                </a:extLst>
              </p:cNvPr>
              <p:cNvSpPr/>
              <p:nvPr/>
            </p:nvSpPr>
            <p:spPr bwMode="gray">
              <a:xfrm>
                <a:off x="236220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8" name="Forme libre : forme 3877">
                <a:extLst>
                  <a:ext uri="{FF2B5EF4-FFF2-40B4-BE49-F238E27FC236}">
                    <a16:creationId xmlns:a16="http://schemas.microsoft.com/office/drawing/2014/main" id="{10961601-FF49-A819-63E9-A8BDE8AD28D6}"/>
                  </a:ext>
                </a:extLst>
              </p:cNvPr>
              <p:cNvSpPr/>
              <p:nvPr/>
            </p:nvSpPr>
            <p:spPr bwMode="gray">
              <a:xfrm>
                <a:off x="231394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9" name="Forme libre : forme 3878">
                <a:extLst>
                  <a:ext uri="{FF2B5EF4-FFF2-40B4-BE49-F238E27FC236}">
                    <a16:creationId xmlns:a16="http://schemas.microsoft.com/office/drawing/2014/main" id="{EA0B0777-7DC3-18EB-A88D-272EFCB9F383}"/>
                  </a:ext>
                </a:extLst>
              </p:cNvPr>
              <p:cNvSpPr/>
              <p:nvPr/>
            </p:nvSpPr>
            <p:spPr bwMode="gray">
              <a:xfrm>
                <a:off x="226441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0" name="Forme libre : forme 3879">
                <a:extLst>
                  <a:ext uri="{FF2B5EF4-FFF2-40B4-BE49-F238E27FC236}">
                    <a16:creationId xmlns:a16="http://schemas.microsoft.com/office/drawing/2014/main" id="{3A735677-066C-ABAD-F645-50924460A68B}"/>
                  </a:ext>
                </a:extLst>
              </p:cNvPr>
              <p:cNvSpPr/>
              <p:nvPr/>
            </p:nvSpPr>
            <p:spPr bwMode="gray">
              <a:xfrm>
                <a:off x="221488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1" name="Forme libre : forme 3880">
                <a:extLst>
                  <a:ext uri="{FF2B5EF4-FFF2-40B4-BE49-F238E27FC236}">
                    <a16:creationId xmlns:a16="http://schemas.microsoft.com/office/drawing/2014/main" id="{9E5B4C53-EB79-B675-6CAB-03EEBBB4BE0D}"/>
                  </a:ext>
                </a:extLst>
              </p:cNvPr>
              <p:cNvSpPr/>
              <p:nvPr/>
            </p:nvSpPr>
            <p:spPr bwMode="gray">
              <a:xfrm>
                <a:off x="196977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2" name="Forme libre : forme 3881">
                <a:extLst>
                  <a:ext uri="{FF2B5EF4-FFF2-40B4-BE49-F238E27FC236}">
                    <a16:creationId xmlns:a16="http://schemas.microsoft.com/office/drawing/2014/main" id="{1538827D-A9CF-709F-129C-FDEBB5B2B35A}"/>
                  </a:ext>
                </a:extLst>
              </p:cNvPr>
              <p:cNvSpPr/>
              <p:nvPr/>
            </p:nvSpPr>
            <p:spPr bwMode="gray">
              <a:xfrm>
                <a:off x="192151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3" name="Forme libre : forme 3882">
                <a:extLst>
                  <a:ext uri="{FF2B5EF4-FFF2-40B4-BE49-F238E27FC236}">
                    <a16:creationId xmlns:a16="http://schemas.microsoft.com/office/drawing/2014/main" id="{E5F52A62-3A68-D19A-E8ED-0B81C11F916B}"/>
                  </a:ext>
                </a:extLst>
              </p:cNvPr>
              <p:cNvSpPr/>
              <p:nvPr/>
            </p:nvSpPr>
            <p:spPr bwMode="gray">
              <a:xfrm>
                <a:off x="177419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4" name="Forme libre : forme 3883">
                <a:extLst>
                  <a:ext uri="{FF2B5EF4-FFF2-40B4-BE49-F238E27FC236}">
                    <a16:creationId xmlns:a16="http://schemas.microsoft.com/office/drawing/2014/main" id="{A470203B-1000-3804-EAE1-FCE287EDC1FD}"/>
                  </a:ext>
                </a:extLst>
              </p:cNvPr>
              <p:cNvSpPr/>
              <p:nvPr/>
            </p:nvSpPr>
            <p:spPr bwMode="gray">
              <a:xfrm>
                <a:off x="172593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5" name="Forme libre : forme 3884">
                <a:extLst>
                  <a:ext uri="{FF2B5EF4-FFF2-40B4-BE49-F238E27FC236}">
                    <a16:creationId xmlns:a16="http://schemas.microsoft.com/office/drawing/2014/main" id="{89CD5316-D837-7BE3-18DC-28B9058E6B38}"/>
                  </a:ext>
                </a:extLst>
              </p:cNvPr>
              <p:cNvSpPr/>
              <p:nvPr/>
            </p:nvSpPr>
            <p:spPr bwMode="gray">
              <a:xfrm>
                <a:off x="167640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6" name="Forme libre : forme 3885">
                <a:extLst>
                  <a:ext uri="{FF2B5EF4-FFF2-40B4-BE49-F238E27FC236}">
                    <a16:creationId xmlns:a16="http://schemas.microsoft.com/office/drawing/2014/main" id="{F079D863-4B44-36D7-8F01-BEACBE643508}"/>
                  </a:ext>
                </a:extLst>
              </p:cNvPr>
              <p:cNvSpPr/>
              <p:nvPr/>
            </p:nvSpPr>
            <p:spPr bwMode="gray">
              <a:xfrm>
                <a:off x="1626870" y="223393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7" name="Forme libre : forme 3886">
                <a:extLst>
                  <a:ext uri="{FF2B5EF4-FFF2-40B4-BE49-F238E27FC236}">
                    <a16:creationId xmlns:a16="http://schemas.microsoft.com/office/drawing/2014/main" id="{0F1A49F6-EF04-6C0D-904F-0541B390A0A4}"/>
                  </a:ext>
                </a:extLst>
              </p:cNvPr>
              <p:cNvSpPr/>
              <p:nvPr/>
            </p:nvSpPr>
            <p:spPr bwMode="gray">
              <a:xfrm>
                <a:off x="1578610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8" name="Forme libre : forme 3887">
                <a:extLst>
                  <a:ext uri="{FF2B5EF4-FFF2-40B4-BE49-F238E27FC236}">
                    <a16:creationId xmlns:a16="http://schemas.microsoft.com/office/drawing/2014/main" id="{444D8240-5FDE-E65E-B7D3-A9F41AF499A2}"/>
                  </a:ext>
                </a:extLst>
              </p:cNvPr>
              <p:cNvSpPr/>
              <p:nvPr/>
            </p:nvSpPr>
            <p:spPr bwMode="gray">
              <a:xfrm>
                <a:off x="1529080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9" name="Forme libre : forme 3888">
                <a:extLst>
                  <a:ext uri="{FF2B5EF4-FFF2-40B4-BE49-F238E27FC236}">
                    <a16:creationId xmlns:a16="http://schemas.microsoft.com/office/drawing/2014/main" id="{4FFDF88D-0854-081A-9D39-EBD03289566E}"/>
                  </a:ext>
                </a:extLst>
              </p:cNvPr>
              <p:cNvSpPr/>
              <p:nvPr/>
            </p:nvSpPr>
            <p:spPr bwMode="gray">
              <a:xfrm>
                <a:off x="1480820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0" name="Forme libre : forme 3889">
                <a:extLst>
                  <a:ext uri="{FF2B5EF4-FFF2-40B4-BE49-F238E27FC236}">
                    <a16:creationId xmlns:a16="http://schemas.microsoft.com/office/drawing/2014/main" id="{705D82E7-6010-7D39-C572-B8402191D614}"/>
                  </a:ext>
                </a:extLst>
              </p:cNvPr>
              <p:cNvSpPr/>
              <p:nvPr/>
            </p:nvSpPr>
            <p:spPr bwMode="gray">
              <a:xfrm>
                <a:off x="1431290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1" name="Forme libre : forme 3890">
                <a:extLst>
                  <a:ext uri="{FF2B5EF4-FFF2-40B4-BE49-F238E27FC236}">
                    <a16:creationId xmlns:a16="http://schemas.microsoft.com/office/drawing/2014/main" id="{9B7539F3-BD8B-D856-B004-CF407D7DB19E}"/>
                  </a:ext>
                </a:extLst>
              </p:cNvPr>
              <p:cNvSpPr/>
              <p:nvPr/>
            </p:nvSpPr>
            <p:spPr bwMode="gray">
              <a:xfrm>
                <a:off x="1381760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2" name="Forme libre : forme 3891">
                <a:extLst>
                  <a:ext uri="{FF2B5EF4-FFF2-40B4-BE49-F238E27FC236}">
                    <a16:creationId xmlns:a16="http://schemas.microsoft.com/office/drawing/2014/main" id="{463CB7AA-28AA-D69C-523F-DDED817CA119}"/>
                  </a:ext>
                </a:extLst>
              </p:cNvPr>
              <p:cNvSpPr/>
              <p:nvPr/>
            </p:nvSpPr>
            <p:spPr bwMode="gray">
              <a:xfrm>
                <a:off x="1333500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3" name="Forme libre : forme 3892">
                <a:extLst>
                  <a:ext uri="{FF2B5EF4-FFF2-40B4-BE49-F238E27FC236}">
                    <a16:creationId xmlns:a16="http://schemas.microsoft.com/office/drawing/2014/main" id="{1D9642F2-1815-DFA4-1BF1-69FC437CDE1C}"/>
                  </a:ext>
                </a:extLst>
              </p:cNvPr>
              <p:cNvSpPr/>
              <p:nvPr/>
            </p:nvSpPr>
            <p:spPr bwMode="gray">
              <a:xfrm>
                <a:off x="1283970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4" name="Forme libre : forme 3893">
                <a:extLst>
                  <a:ext uri="{FF2B5EF4-FFF2-40B4-BE49-F238E27FC236}">
                    <a16:creationId xmlns:a16="http://schemas.microsoft.com/office/drawing/2014/main" id="{FF9288BB-1F1B-AEED-8059-D3998F122F2B}"/>
                  </a:ext>
                </a:extLst>
              </p:cNvPr>
              <p:cNvSpPr/>
              <p:nvPr/>
            </p:nvSpPr>
            <p:spPr bwMode="gray">
              <a:xfrm>
                <a:off x="1235710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5" name="Forme libre : forme 3894">
                <a:extLst>
                  <a:ext uri="{FF2B5EF4-FFF2-40B4-BE49-F238E27FC236}">
                    <a16:creationId xmlns:a16="http://schemas.microsoft.com/office/drawing/2014/main" id="{FF2D5BF1-BF4D-DF15-39AE-10A00951C7AB}"/>
                  </a:ext>
                </a:extLst>
              </p:cNvPr>
              <p:cNvSpPr/>
              <p:nvPr/>
            </p:nvSpPr>
            <p:spPr bwMode="gray">
              <a:xfrm>
                <a:off x="1186180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6" name="Forme libre : forme 3895">
                <a:extLst>
                  <a:ext uri="{FF2B5EF4-FFF2-40B4-BE49-F238E27FC236}">
                    <a16:creationId xmlns:a16="http://schemas.microsoft.com/office/drawing/2014/main" id="{22282E9E-F79D-BDAA-185A-DEFD7D793FB9}"/>
                  </a:ext>
                </a:extLst>
              </p:cNvPr>
              <p:cNvSpPr/>
              <p:nvPr/>
            </p:nvSpPr>
            <p:spPr bwMode="gray">
              <a:xfrm>
                <a:off x="1136650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7" name="Forme libre : forme 3896">
                <a:extLst>
                  <a:ext uri="{FF2B5EF4-FFF2-40B4-BE49-F238E27FC236}">
                    <a16:creationId xmlns:a16="http://schemas.microsoft.com/office/drawing/2014/main" id="{555A325A-19EE-133A-BC1B-9D753BC4300A}"/>
                  </a:ext>
                </a:extLst>
              </p:cNvPr>
              <p:cNvSpPr/>
              <p:nvPr/>
            </p:nvSpPr>
            <p:spPr bwMode="gray">
              <a:xfrm>
                <a:off x="1088390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8" name="Forme libre : forme 3897">
                <a:extLst>
                  <a:ext uri="{FF2B5EF4-FFF2-40B4-BE49-F238E27FC236}">
                    <a16:creationId xmlns:a16="http://schemas.microsoft.com/office/drawing/2014/main" id="{3109D80B-2A03-EDC4-E17D-BAE4E5BE9D1E}"/>
                  </a:ext>
                </a:extLst>
              </p:cNvPr>
              <p:cNvSpPr/>
              <p:nvPr/>
            </p:nvSpPr>
            <p:spPr bwMode="gray">
              <a:xfrm>
                <a:off x="1038860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9" name="Forme libre : forme 3898">
                <a:extLst>
                  <a:ext uri="{FF2B5EF4-FFF2-40B4-BE49-F238E27FC236}">
                    <a16:creationId xmlns:a16="http://schemas.microsoft.com/office/drawing/2014/main" id="{A9AFDC7E-66AF-67E6-9F4B-844F5778987E}"/>
                  </a:ext>
                </a:extLst>
              </p:cNvPr>
              <p:cNvSpPr/>
              <p:nvPr/>
            </p:nvSpPr>
            <p:spPr bwMode="gray">
              <a:xfrm>
                <a:off x="990600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0" name="Forme libre : forme 3899">
                <a:extLst>
                  <a:ext uri="{FF2B5EF4-FFF2-40B4-BE49-F238E27FC236}">
                    <a16:creationId xmlns:a16="http://schemas.microsoft.com/office/drawing/2014/main" id="{D3B00039-D1CD-F01D-2A30-994DAEA9359C}"/>
                  </a:ext>
                </a:extLst>
              </p:cNvPr>
              <p:cNvSpPr/>
              <p:nvPr/>
            </p:nvSpPr>
            <p:spPr bwMode="gray">
              <a:xfrm>
                <a:off x="941069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1" name="Forme libre : forme 3900">
                <a:extLst>
                  <a:ext uri="{FF2B5EF4-FFF2-40B4-BE49-F238E27FC236}">
                    <a16:creationId xmlns:a16="http://schemas.microsoft.com/office/drawing/2014/main" id="{99A6C339-AAE7-286F-740B-C4CA64CAC7A3}"/>
                  </a:ext>
                </a:extLst>
              </p:cNvPr>
              <p:cNvSpPr/>
              <p:nvPr/>
            </p:nvSpPr>
            <p:spPr bwMode="gray">
              <a:xfrm>
                <a:off x="891540" y="223393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2" name="Forme libre : forme 3901">
                <a:extLst>
                  <a:ext uri="{FF2B5EF4-FFF2-40B4-BE49-F238E27FC236}">
                    <a16:creationId xmlns:a16="http://schemas.microsoft.com/office/drawing/2014/main" id="{630C680F-FF24-266E-2C7B-3518B3B1379E}"/>
                  </a:ext>
                </a:extLst>
              </p:cNvPr>
              <p:cNvSpPr/>
              <p:nvPr/>
            </p:nvSpPr>
            <p:spPr bwMode="gray">
              <a:xfrm>
                <a:off x="6724650" y="21844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4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3" name="Forme libre : forme 3902">
                <a:extLst>
                  <a:ext uri="{FF2B5EF4-FFF2-40B4-BE49-F238E27FC236}">
                    <a16:creationId xmlns:a16="http://schemas.microsoft.com/office/drawing/2014/main" id="{5147CBF1-E310-B2BD-BD0B-9F0D97198742}"/>
                  </a:ext>
                </a:extLst>
              </p:cNvPr>
              <p:cNvSpPr/>
              <p:nvPr/>
            </p:nvSpPr>
            <p:spPr bwMode="gray">
              <a:xfrm>
                <a:off x="6675119" y="21844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4" name="Forme libre : forme 3903">
                <a:extLst>
                  <a:ext uri="{FF2B5EF4-FFF2-40B4-BE49-F238E27FC236}">
                    <a16:creationId xmlns:a16="http://schemas.microsoft.com/office/drawing/2014/main" id="{2F015F03-7774-67CD-DB56-DD9F6BDBC588}"/>
                  </a:ext>
                </a:extLst>
              </p:cNvPr>
              <p:cNvSpPr/>
              <p:nvPr/>
            </p:nvSpPr>
            <p:spPr bwMode="gray">
              <a:xfrm>
                <a:off x="6626859" y="21844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5" name="Forme libre : forme 3904">
                <a:extLst>
                  <a:ext uri="{FF2B5EF4-FFF2-40B4-BE49-F238E27FC236}">
                    <a16:creationId xmlns:a16="http://schemas.microsoft.com/office/drawing/2014/main" id="{79CD7EAB-3132-F0CC-A610-5CE2B8C4D7A9}"/>
                  </a:ext>
                </a:extLst>
              </p:cNvPr>
              <p:cNvSpPr/>
              <p:nvPr/>
            </p:nvSpPr>
            <p:spPr bwMode="gray">
              <a:xfrm>
                <a:off x="6577330" y="21844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2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6" name="Forme libre : forme 3905">
                <a:extLst>
                  <a:ext uri="{FF2B5EF4-FFF2-40B4-BE49-F238E27FC236}">
                    <a16:creationId xmlns:a16="http://schemas.microsoft.com/office/drawing/2014/main" id="{55CD2922-1258-9C61-11C7-1682FD096BA8}"/>
                  </a:ext>
                </a:extLst>
              </p:cNvPr>
              <p:cNvSpPr/>
              <p:nvPr/>
            </p:nvSpPr>
            <p:spPr bwMode="gray">
              <a:xfrm>
                <a:off x="6529069" y="21844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7" name="Forme libre : forme 3906">
                <a:extLst>
                  <a:ext uri="{FF2B5EF4-FFF2-40B4-BE49-F238E27FC236}">
                    <a16:creationId xmlns:a16="http://schemas.microsoft.com/office/drawing/2014/main" id="{2951C55E-4F94-3289-4501-F9D6502A4F45}"/>
                  </a:ext>
                </a:extLst>
              </p:cNvPr>
              <p:cNvSpPr/>
              <p:nvPr/>
            </p:nvSpPr>
            <p:spPr bwMode="gray">
              <a:xfrm>
                <a:off x="6479540" y="21844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-1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-1" y="23657"/>
                      <a:pt x="-1" y="15240"/>
                    </a:cubicBezTo>
                    <a:cubicBezTo>
                      <a:pt x="-1" y="6823"/>
                      <a:pt x="6823" y="0"/>
                      <a:pt x="15240" y="0"/>
                    </a:cubicBezTo>
                    <a:cubicBezTo>
                      <a:pt x="23656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8" name="Forme libre : forme 3907">
                <a:extLst>
                  <a:ext uri="{FF2B5EF4-FFF2-40B4-BE49-F238E27FC236}">
                    <a16:creationId xmlns:a16="http://schemas.microsoft.com/office/drawing/2014/main" id="{69F51D56-B493-6173-9565-25D1681678A4}"/>
                  </a:ext>
                </a:extLst>
              </p:cNvPr>
              <p:cNvSpPr/>
              <p:nvPr/>
            </p:nvSpPr>
            <p:spPr bwMode="gray">
              <a:xfrm>
                <a:off x="643001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9" name="Forme libre : forme 3908">
                <a:extLst>
                  <a:ext uri="{FF2B5EF4-FFF2-40B4-BE49-F238E27FC236}">
                    <a16:creationId xmlns:a16="http://schemas.microsoft.com/office/drawing/2014/main" id="{E8339295-C08C-2BD4-6291-7527A276A522}"/>
                  </a:ext>
                </a:extLst>
              </p:cNvPr>
              <p:cNvSpPr/>
              <p:nvPr/>
            </p:nvSpPr>
            <p:spPr bwMode="gray">
              <a:xfrm>
                <a:off x="638175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0" name="Forme libre : forme 3909">
                <a:extLst>
                  <a:ext uri="{FF2B5EF4-FFF2-40B4-BE49-F238E27FC236}">
                    <a16:creationId xmlns:a16="http://schemas.microsoft.com/office/drawing/2014/main" id="{470146E7-0A50-521A-CBAA-514C3AA1984F}"/>
                  </a:ext>
                </a:extLst>
              </p:cNvPr>
              <p:cNvSpPr/>
              <p:nvPr/>
            </p:nvSpPr>
            <p:spPr bwMode="gray">
              <a:xfrm>
                <a:off x="633222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1" name="Forme libre : forme 3910">
                <a:extLst>
                  <a:ext uri="{FF2B5EF4-FFF2-40B4-BE49-F238E27FC236}">
                    <a16:creationId xmlns:a16="http://schemas.microsoft.com/office/drawing/2014/main" id="{49C2AEE8-9F43-C183-78AF-BE62F0F99FC8}"/>
                  </a:ext>
                </a:extLst>
              </p:cNvPr>
              <p:cNvSpPr/>
              <p:nvPr/>
            </p:nvSpPr>
            <p:spPr bwMode="gray">
              <a:xfrm>
                <a:off x="628396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2" name="Forme libre : forme 3911">
                <a:extLst>
                  <a:ext uri="{FF2B5EF4-FFF2-40B4-BE49-F238E27FC236}">
                    <a16:creationId xmlns:a16="http://schemas.microsoft.com/office/drawing/2014/main" id="{DB27554D-1EDA-01D2-2716-A007AC0B62D9}"/>
                  </a:ext>
                </a:extLst>
              </p:cNvPr>
              <p:cNvSpPr/>
              <p:nvPr/>
            </p:nvSpPr>
            <p:spPr bwMode="gray">
              <a:xfrm>
                <a:off x="623443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3" name="Forme libre : forme 3912">
                <a:extLst>
                  <a:ext uri="{FF2B5EF4-FFF2-40B4-BE49-F238E27FC236}">
                    <a16:creationId xmlns:a16="http://schemas.microsoft.com/office/drawing/2014/main" id="{46149059-F815-CE09-CBBE-E2A681113E74}"/>
                  </a:ext>
                </a:extLst>
              </p:cNvPr>
              <p:cNvSpPr/>
              <p:nvPr/>
            </p:nvSpPr>
            <p:spPr bwMode="gray">
              <a:xfrm>
                <a:off x="618490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4" name="Forme libre : forme 3913">
                <a:extLst>
                  <a:ext uri="{FF2B5EF4-FFF2-40B4-BE49-F238E27FC236}">
                    <a16:creationId xmlns:a16="http://schemas.microsoft.com/office/drawing/2014/main" id="{DAC21572-492A-0981-CB93-DA287D7FE80F}"/>
                  </a:ext>
                </a:extLst>
              </p:cNvPr>
              <p:cNvSpPr/>
              <p:nvPr/>
            </p:nvSpPr>
            <p:spPr bwMode="gray">
              <a:xfrm>
                <a:off x="613664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5" name="Forme libre : forme 3914">
                <a:extLst>
                  <a:ext uri="{FF2B5EF4-FFF2-40B4-BE49-F238E27FC236}">
                    <a16:creationId xmlns:a16="http://schemas.microsoft.com/office/drawing/2014/main" id="{56DC270B-5FA5-80AB-AC2F-CBB359174F5C}"/>
                  </a:ext>
                </a:extLst>
              </p:cNvPr>
              <p:cNvSpPr/>
              <p:nvPr/>
            </p:nvSpPr>
            <p:spPr bwMode="gray">
              <a:xfrm>
                <a:off x="608711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6" name="Forme libre : forme 3915">
                <a:extLst>
                  <a:ext uri="{FF2B5EF4-FFF2-40B4-BE49-F238E27FC236}">
                    <a16:creationId xmlns:a16="http://schemas.microsoft.com/office/drawing/2014/main" id="{A2A3E427-0DA6-4D1F-D75D-2B71E967ACA6}"/>
                  </a:ext>
                </a:extLst>
              </p:cNvPr>
              <p:cNvSpPr/>
              <p:nvPr/>
            </p:nvSpPr>
            <p:spPr bwMode="gray">
              <a:xfrm>
                <a:off x="603885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7" name="Forme libre : forme 3916">
                <a:extLst>
                  <a:ext uri="{FF2B5EF4-FFF2-40B4-BE49-F238E27FC236}">
                    <a16:creationId xmlns:a16="http://schemas.microsoft.com/office/drawing/2014/main" id="{30890628-8C87-CF68-D636-02D322764AD0}"/>
                  </a:ext>
                </a:extLst>
              </p:cNvPr>
              <p:cNvSpPr/>
              <p:nvPr/>
            </p:nvSpPr>
            <p:spPr bwMode="gray">
              <a:xfrm>
                <a:off x="598932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8" name="Forme libre : forme 3917">
                <a:extLst>
                  <a:ext uri="{FF2B5EF4-FFF2-40B4-BE49-F238E27FC236}">
                    <a16:creationId xmlns:a16="http://schemas.microsoft.com/office/drawing/2014/main" id="{E7F7C628-19C7-AFC4-E6A9-CE6F82D26DDB}"/>
                  </a:ext>
                </a:extLst>
              </p:cNvPr>
              <p:cNvSpPr/>
              <p:nvPr/>
            </p:nvSpPr>
            <p:spPr bwMode="gray">
              <a:xfrm>
                <a:off x="594106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9" name="Forme libre : forme 3918">
                <a:extLst>
                  <a:ext uri="{FF2B5EF4-FFF2-40B4-BE49-F238E27FC236}">
                    <a16:creationId xmlns:a16="http://schemas.microsoft.com/office/drawing/2014/main" id="{E1D24880-DB48-608F-916A-84C681E54E48}"/>
                  </a:ext>
                </a:extLst>
              </p:cNvPr>
              <p:cNvSpPr/>
              <p:nvPr/>
            </p:nvSpPr>
            <p:spPr bwMode="gray">
              <a:xfrm>
                <a:off x="589153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0" name="Forme libre : forme 3919">
                <a:extLst>
                  <a:ext uri="{FF2B5EF4-FFF2-40B4-BE49-F238E27FC236}">
                    <a16:creationId xmlns:a16="http://schemas.microsoft.com/office/drawing/2014/main" id="{50394AF0-1D34-057D-7513-833EA18521D3}"/>
                  </a:ext>
                </a:extLst>
              </p:cNvPr>
              <p:cNvSpPr/>
              <p:nvPr/>
            </p:nvSpPr>
            <p:spPr bwMode="gray">
              <a:xfrm>
                <a:off x="584200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1" name="Forme libre : forme 3920">
                <a:extLst>
                  <a:ext uri="{FF2B5EF4-FFF2-40B4-BE49-F238E27FC236}">
                    <a16:creationId xmlns:a16="http://schemas.microsoft.com/office/drawing/2014/main" id="{2345030E-9DB9-2A11-276E-C38CBF69228C}"/>
                  </a:ext>
                </a:extLst>
              </p:cNvPr>
              <p:cNvSpPr/>
              <p:nvPr/>
            </p:nvSpPr>
            <p:spPr bwMode="gray">
              <a:xfrm>
                <a:off x="579374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2" name="Forme libre : forme 3921">
                <a:extLst>
                  <a:ext uri="{FF2B5EF4-FFF2-40B4-BE49-F238E27FC236}">
                    <a16:creationId xmlns:a16="http://schemas.microsoft.com/office/drawing/2014/main" id="{ADC1EA40-D95A-185F-D142-1B5D781D36CE}"/>
                  </a:ext>
                </a:extLst>
              </p:cNvPr>
              <p:cNvSpPr/>
              <p:nvPr/>
            </p:nvSpPr>
            <p:spPr bwMode="gray">
              <a:xfrm>
                <a:off x="574421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3" name="Forme libre : forme 3922">
                <a:extLst>
                  <a:ext uri="{FF2B5EF4-FFF2-40B4-BE49-F238E27FC236}">
                    <a16:creationId xmlns:a16="http://schemas.microsoft.com/office/drawing/2014/main" id="{2B5F0F41-117D-4D67-6255-2A20860EB0BA}"/>
                  </a:ext>
                </a:extLst>
              </p:cNvPr>
              <p:cNvSpPr/>
              <p:nvPr/>
            </p:nvSpPr>
            <p:spPr bwMode="gray">
              <a:xfrm>
                <a:off x="569595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4" name="Forme libre : forme 3923">
                <a:extLst>
                  <a:ext uri="{FF2B5EF4-FFF2-40B4-BE49-F238E27FC236}">
                    <a16:creationId xmlns:a16="http://schemas.microsoft.com/office/drawing/2014/main" id="{147B2DB6-B785-4422-BF6D-BC8EA3471F5A}"/>
                  </a:ext>
                </a:extLst>
              </p:cNvPr>
              <p:cNvSpPr/>
              <p:nvPr/>
            </p:nvSpPr>
            <p:spPr bwMode="gray">
              <a:xfrm>
                <a:off x="564642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5" name="Forme libre : forme 3924">
                <a:extLst>
                  <a:ext uri="{FF2B5EF4-FFF2-40B4-BE49-F238E27FC236}">
                    <a16:creationId xmlns:a16="http://schemas.microsoft.com/office/drawing/2014/main" id="{3303A21D-4C4A-39A4-6521-7C2303BDC54A}"/>
                  </a:ext>
                </a:extLst>
              </p:cNvPr>
              <p:cNvSpPr/>
              <p:nvPr/>
            </p:nvSpPr>
            <p:spPr bwMode="gray">
              <a:xfrm>
                <a:off x="559689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6" name="Forme libre : forme 3925">
                <a:extLst>
                  <a:ext uri="{FF2B5EF4-FFF2-40B4-BE49-F238E27FC236}">
                    <a16:creationId xmlns:a16="http://schemas.microsoft.com/office/drawing/2014/main" id="{42B17891-340B-8084-97EB-A305D2BA42AF}"/>
                  </a:ext>
                </a:extLst>
              </p:cNvPr>
              <p:cNvSpPr/>
              <p:nvPr/>
            </p:nvSpPr>
            <p:spPr bwMode="gray">
              <a:xfrm>
                <a:off x="554863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7" name="Forme libre : forme 3926">
                <a:extLst>
                  <a:ext uri="{FF2B5EF4-FFF2-40B4-BE49-F238E27FC236}">
                    <a16:creationId xmlns:a16="http://schemas.microsoft.com/office/drawing/2014/main" id="{C16D8711-8B28-3E72-45F9-91D4ABD11926}"/>
                  </a:ext>
                </a:extLst>
              </p:cNvPr>
              <p:cNvSpPr/>
              <p:nvPr/>
            </p:nvSpPr>
            <p:spPr bwMode="gray">
              <a:xfrm>
                <a:off x="549910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8" name="Forme libre : forme 3927">
                <a:extLst>
                  <a:ext uri="{FF2B5EF4-FFF2-40B4-BE49-F238E27FC236}">
                    <a16:creationId xmlns:a16="http://schemas.microsoft.com/office/drawing/2014/main" id="{E9C7C681-388D-A77C-A5FB-3145E0623898}"/>
                  </a:ext>
                </a:extLst>
              </p:cNvPr>
              <p:cNvSpPr/>
              <p:nvPr/>
            </p:nvSpPr>
            <p:spPr bwMode="gray">
              <a:xfrm>
                <a:off x="545084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9" name="Forme libre : forme 3928">
                <a:extLst>
                  <a:ext uri="{FF2B5EF4-FFF2-40B4-BE49-F238E27FC236}">
                    <a16:creationId xmlns:a16="http://schemas.microsoft.com/office/drawing/2014/main" id="{B0F40243-7535-8C88-6488-B9C40A9F2DCA}"/>
                  </a:ext>
                </a:extLst>
              </p:cNvPr>
              <p:cNvSpPr/>
              <p:nvPr/>
            </p:nvSpPr>
            <p:spPr bwMode="gray">
              <a:xfrm>
                <a:off x="540131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0" name="Forme libre : forme 3929">
                <a:extLst>
                  <a:ext uri="{FF2B5EF4-FFF2-40B4-BE49-F238E27FC236}">
                    <a16:creationId xmlns:a16="http://schemas.microsoft.com/office/drawing/2014/main" id="{A0DCE5EF-E9A3-F927-A0D5-01A3609B0373}"/>
                  </a:ext>
                </a:extLst>
              </p:cNvPr>
              <p:cNvSpPr/>
              <p:nvPr/>
            </p:nvSpPr>
            <p:spPr bwMode="gray">
              <a:xfrm>
                <a:off x="535178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1" name="Forme libre : forme 3930">
                <a:extLst>
                  <a:ext uri="{FF2B5EF4-FFF2-40B4-BE49-F238E27FC236}">
                    <a16:creationId xmlns:a16="http://schemas.microsoft.com/office/drawing/2014/main" id="{054EFEB0-EDB9-44F7-6B2E-440AC33617C4}"/>
                  </a:ext>
                </a:extLst>
              </p:cNvPr>
              <p:cNvSpPr/>
              <p:nvPr/>
            </p:nvSpPr>
            <p:spPr bwMode="gray">
              <a:xfrm>
                <a:off x="530352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2" name="Forme libre : forme 3931">
                <a:extLst>
                  <a:ext uri="{FF2B5EF4-FFF2-40B4-BE49-F238E27FC236}">
                    <a16:creationId xmlns:a16="http://schemas.microsoft.com/office/drawing/2014/main" id="{DA4831F9-9426-45B1-C293-20E168FB8C01}"/>
                  </a:ext>
                </a:extLst>
              </p:cNvPr>
              <p:cNvSpPr/>
              <p:nvPr/>
            </p:nvSpPr>
            <p:spPr bwMode="gray">
              <a:xfrm>
                <a:off x="525399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3" name="Forme libre : forme 3932">
                <a:extLst>
                  <a:ext uri="{FF2B5EF4-FFF2-40B4-BE49-F238E27FC236}">
                    <a16:creationId xmlns:a16="http://schemas.microsoft.com/office/drawing/2014/main" id="{DFF0C251-276D-4A8F-0766-703B96BFD186}"/>
                  </a:ext>
                </a:extLst>
              </p:cNvPr>
              <p:cNvSpPr/>
              <p:nvPr/>
            </p:nvSpPr>
            <p:spPr bwMode="gray">
              <a:xfrm>
                <a:off x="520573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4" name="Forme libre : forme 3933">
                <a:extLst>
                  <a:ext uri="{FF2B5EF4-FFF2-40B4-BE49-F238E27FC236}">
                    <a16:creationId xmlns:a16="http://schemas.microsoft.com/office/drawing/2014/main" id="{F6F428CD-4BD4-57FA-8CF6-F882CE9239D4}"/>
                  </a:ext>
                </a:extLst>
              </p:cNvPr>
              <p:cNvSpPr/>
              <p:nvPr/>
            </p:nvSpPr>
            <p:spPr bwMode="gray">
              <a:xfrm>
                <a:off x="515620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5" name="Forme libre : forme 3934">
                <a:extLst>
                  <a:ext uri="{FF2B5EF4-FFF2-40B4-BE49-F238E27FC236}">
                    <a16:creationId xmlns:a16="http://schemas.microsoft.com/office/drawing/2014/main" id="{499D6E00-A4F0-4B11-338C-73EF34405894}"/>
                  </a:ext>
                </a:extLst>
              </p:cNvPr>
              <p:cNvSpPr/>
              <p:nvPr/>
            </p:nvSpPr>
            <p:spPr bwMode="gray">
              <a:xfrm>
                <a:off x="510667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6" name="Forme libre : forme 3935">
                <a:extLst>
                  <a:ext uri="{FF2B5EF4-FFF2-40B4-BE49-F238E27FC236}">
                    <a16:creationId xmlns:a16="http://schemas.microsoft.com/office/drawing/2014/main" id="{21642F65-0D43-E48E-B9DD-0F1CCC4C6845}"/>
                  </a:ext>
                </a:extLst>
              </p:cNvPr>
              <p:cNvSpPr/>
              <p:nvPr/>
            </p:nvSpPr>
            <p:spPr bwMode="gray">
              <a:xfrm>
                <a:off x="505841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7" name="Forme libre : forme 3936">
                <a:extLst>
                  <a:ext uri="{FF2B5EF4-FFF2-40B4-BE49-F238E27FC236}">
                    <a16:creationId xmlns:a16="http://schemas.microsoft.com/office/drawing/2014/main" id="{6DF2698E-94E3-E0D5-984F-1D294E777243}"/>
                  </a:ext>
                </a:extLst>
              </p:cNvPr>
              <p:cNvSpPr/>
              <p:nvPr/>
            </p:nvSpPr>
            <p:spPr bwMode="gray">
              <a:xfrm>
                <a:off x="442087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8" name="Forme libre : forme 3937">
                <a:extLst>
                  <a:ext uri="{FF2B5EF4-FFF2-40B4-BE49-F238E27FC236}">
                    <a16:creationId xmlns:a16="http://schemas.microsoft.com/office/drawing/2014/main" id="{449603E1-7BB7-9AA2-4EB2-E62E636AC575}"/>
                  </a:ext>
                </a:extLst>
              </p:cNvPr>
              <p:cNvSpPr/>
              <p:nvPr/>
            </p:nvSpPr>
            <p:spPr bwMode="gray">
              <a:xfrm>
                <a:off x="437261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9" name="Forme libre : forme 3938">
                <a:extLst>
                  <a:ext uri="{FF2B5EF4-FFF2-40B4-BE49-F238E27FC236}">
                    <a16:creationId xmlns:a16="http://schemas.microsoft.com/office/drawing/2014/main" id="{9E3A7A0B-16CD-D9E8-8E9A-8760EAA5E10B}"/>
                  </a:ext>
                </a:extLst>
              </p:cNvPr>
              <p:cNvSpPr/>
              <p:nvPr/>
            </p:nvSpPr>
            <p:spPr bwMode="gray">
              <a:xfrm>
                <a:off x="432308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0" name="Forme libre : forme 3939">
                <a:extLst>
                  <a:ext uri="{FF2B5EF4-FFF2-40B4-BE49-F238E27FC236}">
                    <a16:creationId xmlns:a16="http://schemas.microsoft.com/office/drawing/2014/main" id="{C43AB2A6-5043-616D-C1B8-F54D9A0290FB}"/>
                  </a:ext>
                </a:extLst>
              </p:cNvPr>
              <p:cNvSpPr/>
              <p:nvPr/>
            </p:nvSpPr>
            <p:spPr bwMode="gray">
              <a:xfrm>
                <a:off x="348996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1" name="Forme libre : forme 3940">
                <a:extLst>
                  <a:ext uri="{FF2B5EF4-FFF2-40B4-BE49-F238E27FC236}">
                    <a16:creationId xmlns:a16="http://schemas.microsoft.com/office/drawing/2014/main" id="{1A69A0C2-888E-7197-4C4D-27B97BFEF8DC}"/>
                  </a:ext>
                </a:extLst>
              </p:cNvPr>
              <p:cNvSpPr/>
              <p:nvPr/>
            </p:nvSpPr>
            <p:spPr bwMode="gray">
              <a:xfrm>
                <a:off x="344043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2" name="Forme libre : forme 3941">
                <a:extLst>
                  <a:ext uri="{FF2B5EF4-FFF2-40B4-BE49-F238E27FC236}">
                    <a16:creationId xmlns:a16="http://schemas.microsoft.com/office/drawing/2014/main" id="{F88A1EE6-F5F6-32E5-981C-DBA867A89810}"/>
                  </a:ext>
                </a:extLst>
              </p:cNvPr>
              <p:cNvSpPr/>
              <p:nvPr/>
            </p:nvSpPr>
            <p:spPr bwMode="gray">
              <a:xfrm>
                <a:off x="339217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3" name="Forme libre : forme 3942">
                <a:extLst>
                  <a:ext uri="{FF2B5EF4-FFF2-40B4-BE49-F238E27FC236}">
                    <a16:creationId xmlns:a16="http://schemas.microsoft.com/office/drawing/2014/main" id="{DA94A28A-8BCA-DB7F-46BB-69856882A408}"/>
                  </a:ext>
                </a:extLst>
              </p:cNvPr>
              <p:cNvSpPr/>
              <p:nvPr/>
            </p:nvSpPr>
            <p:spPr bwMode="gray">
              <a:xfrm>
                <a:off x="334264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4" name="Forme libre : forme 3943">
                <a:extLst>
                  <a:ext uri="{FF2B5EF4-FFF2-40B4-BE49-F238E27FC236}">
                    <a16:creationId xmlns:a16="http://schemas.microsoft.com/office/drawing/2014/main" id="{54DFCB10-30D6-6E39-8068-62D5BF13E4F9}"/>
                  </a:ext>
                </a:extLst>
              </p:cNvPr>
              <p:cNvSpPr/>
              <p:nvPr/>
            </p:nvSpPr>
            <p:spPr bwMode="gray">
              <a:xfrm>
                <a:off x="329438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5" name="Forme libre : forme 3944">
                <a:extLst>
                  <a:ext uri="{FF2B5EF4-FFF2-40B4-BE49-F238E27FC236}">
                    <a16:creationId xmlns:a16="http://schemas.microsoft.com/office/drawing/2014/main" id="{04151146-E481-BFFD-BE61-C4CDFF89EA7D}"/>
                  </a:ext>
                </a:extLst>
              </p:cNvPr>
              <p:cNvSpPr/>
              <p:nvPr/>
            </p:nvSpPr>
            <p:spPr bwMode="gray">
              <a:xfrm>
                <a:off x="324485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6" name="Forme libre : forme 3945">
                <a:extLst>
                  <a:ext uri="{FF2B5EF4-FFF2-40B4-BE49-F238E27FC236}">
                    <a16:creationId xmlns:a16="http://schemas.microsoft.com/office/drawing/2014/main" id="{3728BE47-04E1-F7A0-CBF0-3A353659BE5E}"/>
                  </a:ext>
                </a:extLst>
              </p:cNvPr>
              <p:cNvSpPr/>
              <p:nvPr/>
            </p:nvSpPr>
            <p:spPr bwMode="gray">
              <a:xfrm>
                <a:off x="319532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7" name="Forme libre : forme 3946">
                <a:extLst>
                  <a:ext uri="{FF2B5EF4-FFF2-40B4-BE49-F238E27FC236}">
                    <a16:creationId xmlns:a16="http://schemas.microsoft.com/office/drawing/2014/main" id="{E825645E-AAF3-89C4-B9FD-B2D9F14E354E}"/>
                  </a:ext>
                </a:extLst>
              </p:cNvPr>
              <p:cNvSpPr/>
              <p:nvPr/>
            </p:nvSpPr>
            <p:spPr bwMode="gray">
              <a:xfrm>
                <a:off x="314706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8" name="Forme libre : forme 3947">
                <a:extLst>
                  <a:ext uri="{FF2B5EF4-FFF2-40B4-BE49-F238E27FC236}">
                    <a16:creationId xmlns:a16="http://schemas.microsoft.com/office/drawing/2014/main" id="{F902A6A2-43E3-D223-4869-05B7762097D3}"/>
                  </a:ext>
                </a:extLst>
              </p:cNvPr>
              <p:cNvSpPr/>
              <p:nvPr/>
            </p:nvSpPr>
            <p:spPr bwMode="gray">
              <a:xfrm>
                <a:off x="309753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9" name="Forme libre : forme 3948">
                <a:extLst>
                  <a:ext uri="{FF2B5EF4-FFF2-40B4-BE49-F238E27FC236}">
                    <a16:creationId xmlns:a16="http://schemas.microsoft.com/office/drawing/2014/main" id="{5D7B2352-30FF-FD18-D7E4-F08743D83086}"/>
                  </a:ext>
                </a:extLst>
              </p:cNvPr>
              <p:cNvSpPr/>
              <p:nvPr/>
            </p:nvSpPr>
            <p:spPr bwMode="gray">
              <a:xfrm>
                <a:off x="304927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0" name="Forme libre : forme 3949">
                <a:extLst>
                  <a:ext uri="{FF2B5EF4-FFF2-40B4-BE49-F238E27FC236}">
                    <a16:creationId xmlns:a16="http://schemas.microsoft.com/office/drawing/2014/main" id="{04B1C4B6-5EB0-BB35-7A3B-A659D19F2542}"/>
                  </a:ext>
                </a:extLst>
              </p:cNvPr>
              <p:cNvSpPr/>
              <p:nvPr/>
            </p:nvSpPr>
            <p:spPr bwMode="gray">
              <a:xfrm>
                <a:off x="299974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1" name="Forme libre : forme 3950">
                <a:extLst>
                  <a:ext uri="{FF2B5EF4-FFF2-40B4-BE49-F238E27FC236}">
                    <a16:creationId xmlns:a16="http://schemas.microsoft.com/office/drawing/2014/main" id="{EB89DEDE-DDDD-9D99-DB93-19AA7F391B35}"/>
                  </a:ext>
                </a:extLst>
              </p:cNvPr>
              <p:cNvSpPr/>
              <p:nvPr/>
            </p:nvSpPr>
            <p:spPr bwMode="gray">
              <a:xfrm>
                <a:off x="295021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2" name="Forme libre : forme 3951">
                <a:extLst>
                  <a:ext uri="{FF2B5EF4-FFF2-40B4-BE49-F238E27FC236}">
                    <a16:creationId xmlns:a16="http://schemas.microsoft.com/office/drawing/2014/main" id="{4916B10C-D2B5-8B86-BE2C-DB07B6005DF3}"/>
                  </a:ext>
                </a:extLst>
              </p:cNvPr>
              <p:cNvSpPr/>
              <p:nvPr/>
            </p:nvSpPr>
            <p:spPr bwMode="gray">
              <a:xfrm>
                <a:off x="265684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3" name="Forme libre : forme 3952">
                <a:extLst>
                  <a:ext uri="{FF2B5EF4-FFF2-40B4-BE49-F238E27FC236}">
                    <a16:creationId xmlns:a16="http://schemas.microsoft.com/office/drawing/2014/main" id="{036234AE-C3A8-DD6C-2857-E73CFA67D911}"/>
                  </a:ext>
                </a:extLst>
              </p:cNvPr>
              <p:cNvSpPr/>
              <p:nvPr/>
            </p:nvSpPr>
            <p:spPr bwMode="gray">
              <a:xfrm>
                <a:off x="260731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4" name="Forme libre : forme 3953">
                <a:extLst>
                  <a:ext uri="{FF2B5EF4-FFF2-40B4-BE49-F238E27FC236}">
                    <a16:creationId xmlns:a16="http://schemas.microsoft.com/office/drawing/2014/main" id="{944A4F09-F1D2-B061-7CDC-9A8193688EB0}"/>
                  </a:ext>
                </a:extLst>
              </p:cNvPr>
              <p:cNvSpPr/>
              <p:nvPr/>
            </p:nvSpPr>
            <p:spPr bwMode="gray">
              <a:xfrm>
                <a:off x="255905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5" name="Forme libre : forme 3954">
                <a:extLst>
                  <a:ext uri="{FF2B5EF4-FFF2-40B4-BE49-F238E27FC236}">
                    <a16:creationId xmlns:a16="http://schemas.microsoft.com/office/drawing/2014/main" id="{2E8A6B35-A1BE-7969-80EC-771CEC18FBFF}"/>
                  </a:ext>
                </a:extLst>
              </p:cNvPr>
              <p:cNvSpPr/>
              <p:nvPr/>
            </p:nvSpPr>
            <p:spPr bwMode="gray">
              <a:xfrm>
                <a:off x="250952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6" name="Forme libre : forme 3955">
                <a:extLst>
                  <a:ext uri="{FF2B5EF4-FFF2-40B4-BE49-F238E27FC236}">
                    <a16:creationId xmlns:a16="http://schemas.microsoft.com/office/drawing/2014/main" id="{90FBEDE5-E2B2-82A6-DAD5-D40204EFC638}"/>
                  </a:ext>
                </a:extLst>
              </p:cNvPr>
              <p:cNvSpPr/>
              <p:nvPr/>
            </p:nvSpPr>
            <p:spPr bwMode="gray">
              <a:xfrm>
                <a:off x="245999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7" name="Forme libre : forme 3956">
                <a:extLst>
                  <a:ext uri="{FF2B5EF4-FFF2-40B4-BE49-F238E27FC236}">
                    <a16:creationId xmlns:a16="http://schemas.microsoft.com/office/drawing/2014/main" id="{29D07E1E-1204-2308-C91F-78D8993AA6DE}"/>
                  </a:ext>
                </a:extLst>
              </p:cNvPr>
              <p:cNvSpPr/>
              <p:nvPr/>
            </p:nvSpPr>
            <p:spPr bwMode="gray">
              <a:xfrm>
                <a:off x="241173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8" name="Forme libre : forme 3957">
                <a:extLst>
                  <a:ext uri="{FF2B5EF4-FFF2-40B4-BE49-F238E27FC236}">
                    <a16:creationId xmlns:a16="http://schemas.microsoft.com/office/drawing/2014/main" id="{9EA91BCE-D878-3AAA-AEA1-BAD26C3F0018}"/>
                  </a:ext>
                </a:extLst>
              </p:cNvPr>
              <p:cNvSpPr/>
              <p:nvPr/>
            </p:nvSpPr>
            <p:spPr bwMode="gray">
              <a:xfrm>
                <a:off x="236220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9" name="Forme libre : forme 3958">
                <a:extLst>
                  <a:ext uri="{FF2B5EF4-FFF2-40B4-BE49-F238E27FC236}">
                    <a16:creationId xmlns:a16="http://schemas.microsoft.com/office/drawing/2014/main" id="{CC01AE9E-1AE1-17A4-EEF2-9FC9A3641215}"/>
                  </a:ext>
                </a:extLst>
              </p:cNvPr>
              <p:cNvSpPr/>
              <p:nvPr/>
            </p:nvSpPr>
            <p:spPr bwMode="gray">
              <a:xfrm>
                <a:off x="226441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0" name="Forme libre : forme 3959">
                <a:extLst>
                  <a:ext uri="{FF2B5EF4-FFF2-40B4-BE49-F238E27FC236}">
                    <a16:creationId xmlns:a16="http://schemas.microsoft.com/office/drawing/2014/main" id="{1C9B92FC-45F7-AED8-89F2-722755502937}"/>
                  </a:ext>
                </a:extLst>
              </p:cNvPr>
              <p:cNvSpPr/>
              <p:nvPr/>
            </p:nvSpPr>
            <p:spPr bwMode="gray">
              <a:xfrm>
                <a:off x="2214880" y="218440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1" name="Forme libre : forme 3960">
                <a:extLst>
                  <a:ext uri="{FF2B5EF4-FFF2-40B4-BE49-F238E27FC236}">
                    <a16:creationId xmlns:a16="http://schemas.microsoft.com/office/drawing/2014/main" id="{91DE53D8-D09F-68B9-26CC-66E10D0D7917}"/>
                  </a:ext>
                </a:extLst>
              </p:cNvPr>
              <p:cNvSpPr/>
              <p:nvPr/>
            </p:nvSpPr>
            <p:spPr bwMode="gray">
              <a:xfrm>
                <a:off x="1283970" y="21844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2" name="Forme libre : forme 3961">
                <a:extLst>
                  <a:ext uri="{FF2B5EF4-FFF2-40B4-BE49-F238E27FC236}">
                    <a16:creationId xmlns:a16="http://schemas.microsoft.com/office/drawing/2014/main" id="{4BDFAA17-4EF7-A4A1-EEF3-CC1438D40F60}"/>
                  </a:ext>
                </a:extLst>
              </p:cNvPr>
              <p:cNvSpPr/>
              <p:nvPr/>
            </p:nvSpPr>
            <p:spPr bwMode="gray">
              <a:xfrm>
                <a:off x="1235710" y="21844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3" name="Forme libre : forme 3962">
                <a:extLst>
                  <a:ext uri="{FF2B5EF4-FFF2-40B4-BE49-F238E27FC236}">
                    <a16:creationId xmlns:a16="http://schemas.microsoft.com/office/drawing/2014/main" id="{483D3AAB-20C9-6D10-48F1-51854BBEE523}"/>
                  </a:ext>
                </a:extLst>
              </p:cNvPr>
              <p:cNvSpPr/>
              <p:nvPr/>
            </p:nvSpPr>
            <p:spPr bwMode="gray">
              <a:xfrm>
                <a:off x="1186180" y="21844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4" name="Forme libre : forme 3963">
                <a:extLst>
                  <a:ext uri="{FF2B5EF4-FFF2-40B4-BE49-F238E27FC236}">
                    <a16:creationId xmlns:a16="http://schemas.microsoft.com/office/drawing/2014/main" id="{489CAA64-4BDE-A38F-38F4-56B62878A026}"/>
                  </a:ext>
                </a:extLst>
              </p:cNvPr>
              <p:cNvSpPr/>
              <p:nvPr/>
            </p:nvSpPr>
            <p:spPr bwMode="gray">
              <a:xfrm>
                <a:off x="1136650" y="21844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5" name="Forme libre : forme 3964">
                <a:extLst>
                  <a:ext uri="{FF2B5EF4-FFF2-40B4-BE49-F238E27FC236}">
                    <a16:creationId xmlns:a16="http://schemas.microsoft.com/office/drawing/2014/main" id="{E793E960-F2EC-1808-5B91-90F62A26E625}"/>
                  </a:ext>
                </a:extLst>
              </p:cNvPr>
              <p:cNvSpPr/>
              <p:nvPr/>
            </p:nvSpPr>
            <p:spPr bwMode="gray">
              <a:xfrm>
                <a:off x="1088390" y="2184400"/>
                <a:ext cx="30480" cy="30479"/>
              </a:xfrm>
              <a:custGeom>
                <a:avLst/>
                <a:gdLst>
                  <a:gd name="connsiteX0" fmla="*/ 30480 w 30480"/>
                  <a:gd name="connsiteY0" fmla="*/ 15240 h 30479"/>
                  <a:gd name="connsiteX1" fmla="*/ 15240 w 30480"/>
                  <a:gd name="connsiteY1" fmla="*/ 30480 h 30479"/>
                  <a:gd name="connsiteX2" fmla="*/ 0 w 30480"/>
                  <a:gd name="connsiteY2" fmla="*/ 15240 h 30479"/>
                  <a:gd name="connsiteX3" fmla="*/ 15240 w 30480"/>
                  <a:gd name="connsiteY3" fmla="*/ 0 h 30479"/>
                  <a:gd name="connsiteX4" fmla="*/ 30480 w 30480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6" name="Forme libre : forme 3965">
                <a:extLst>
                  <a:ext uri="{FF2B5EF4-FFF2-40B4-BE49-F238E27FC236}">
                    <a16:creationId xmlns:a16="http://schemas.microsoft.com/office/drawing/2014/main" id="{270C4FD6-2353-7341-62CC-B36C1B1D398C}"/>
                  </a:ext>
                </a:extLst>
              </p:cNvPr>
              <p:cNvSpPr/>
              <p:nvPr/>
            </p:nvSpPr>
            <p:spPr bwMode="gray">
              <a:xfrm>
                <a:off x="633222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7" name="Forme libre : forme 3966">
                <a:extLst>
                  <a:ext uri="{FF2B5EF4-FFF2-40B4-BE49-F238E27FC236}">
                    <a16:creationId xmlns:a16="http://schemas.microsoft.com/office/drawing/2014/main" id="{0A74F772-249C-910F-BB26-F41BDAAE000F}"/>
                  </a:ext>
                </a:extLst>
              </p:cNvPr>
              <p:cNvSpPr/>
              <p:nvPr/>
            </p:nvSpPr>
            <p:spPr bwMode="gray">
              <a:xfrm>
                <a:off x="613664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8" name="Forme libre : forme 3967">
                <a:extLst>
                  <a:ext uri="{FF2B5EF4-FFF2-40B4-BE49-F238E27FC236}">
                    <a16:creationId xmlns:a16="http://schemas.microsoft.com/office/drawing/2014/main" id="{248F32D4-0493-5475-21EC-A138C057581B}"/>
                  </a:ext>
                </a:extLst>
              </p:cNvPr>
              <p:cNvSpPr/>
              <p:nvPr/>
            </p:nvSpPr>
            <p:spPr bwMode="gray">
              <a:xfrm>
                <a:off x="608711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9" name="Forme libre : forme 3968">
                <a:extLst>
                  <a:ext uri="{FF2B5EF4-FFF2-40B4-BE49-F238E27FC236}">
                    <a16:creationId xmlns:a16="http://schemas.microsoft.com/office/drawing/2014/main" id="{9CC79EEB-D7E4-468C-D76D-957D9036384B}"/>
                  </a:ext>
                </a:extLst>
              </p:cNvPr>
              <p:cNvSpPr/>
              <p:nvPr/>
            </p:nvSpPr>
            <p:spPr bwMode="gray">
              <a:xfrm>
                <a:off x="603885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0" name="Forme libre : forme 3969">
                <a:extLst>
                  <a:ext uri="{FF2B5EF4-FFF2-40B4-BE49-F238E27FC236}">
                    <a16:creationId xmlns:a16="http://schemas.microsoft.com/office/drawing/2014/main" id="{9409FC8D-BF8D-8B8F-8AB9-0D24255F93A9}"/>
                  </a:ext>
                </a:extLst>
              </p:cNvPr>
              <p:cNvSpPr/>
              <p:nvPr/>
            </p:nvSpPr>
            <p:spPr bwMode="gray">
              <a:xfrm>
                <a:off x="598932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1" name="Forme libre : forme 3970">
                <a:extLst>
                  <a:ext uri="{FF2B5EF4-FFF2-40B4-BE49-F238E27FC236}">
                    <a16:creationId xmlns:a16="http://schemas.microsoft.com/office/drawing/2014/main" id="{64329B91-3E03-A68D-6AD8-BF669B1CC363}"/>
                  </a:ext>
                </a:extLst>
              </p:cNvPr>
              <p:cNvSpPr/>
              <p:nvPr/>
            </p:nvSpPr>
            <p:spPr bwMode="gray">
              <a:xfrm>
                <a:off x="594106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2" name="Forme libre : forme 3971">
                <a:extLst>
                  <a:ext uri="{FF2B5EF4-FFF2-40B4-BE49-F238E27FC236}">
                    <a16:creationId xmlns:a16="http://schemas.microsoft.com/office/drawing/2014/main" id="{B08CB144-F963-1B5D-71CE-5FEE99AA8727}"/>
                  </a:ext>
                </a:extLst>
              </p:cNvPr>
              <p:cNvSpPr/>
              <p:nvPr/>
            </p:nvSpPr>
            <p:spPr bwMode="gray">
              <a:xfrm>
                <a:off x="589153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3" name="Forme libre : forme 3972">
                <a:extLst>
                  <a:ext uri="{FF2B5EF4-FFF2-40B4-BE49-F238E27FC236}">
                    <a16:creationId xmlns:a16="http://schemas.microsoft.com/office/drawing/2014/main" id="{09B4DBBE-C785-D8EB-D32B-B45274113B36}"/>
                  </a:ext>
                </a:extLst>
              </p:cNvPr>
              <p:cNvSpPr/>
              <p:nvPr/>
            </p:nvSpPr>
            <p:spPr bwMode="gray">
              <a:xfrm>
                <a:off x="584200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4" name="Forme libre : forme 3973">
                <a:extLst>
                  <a:ext uri="{FF2B5EF4-FFF2-40B4-BE49-F238E27FC236}">
                    <a16:creationId xmlns:a16="http://schemas.microsoft.com/office/drawing/2014/main" id="{147EEC23-E79D-05D2-6609-EA8098F545A7}"/>
                  </a:ext>
                </a:extLst>
              </p:cNvPr>
              <p:cNvSpPr/>
              <p:nvPr/>
            </p:nvSpPr>
            <p:spPr bwMode="gray">
              <a:xfrm>
                <a:off x="579374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5" name="Forme libre : forme 3974">
                <a:extLst>
                  <a:ext uri="{FF2B5EF4-FFF2-40B4-BE49-F238E27FC236}">
                    <a16:creationId xmlns:a16="http://schemas.microsoft.com/office/drawing/2014/main" id="{563D97E0-35AB-3A61-AF9E-8804F3F7F068}"/>
                  </a:ext>
                </a:extLst>
              </p:cNvPr>
              <p:cNvSpPr/>
              <p:nvPr/>
            </p:nvSpPr>
            <p:spPr bwMode="gray">
              <a:xfrm>
                <a:off x="574421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6" name="Forme libre : forme 3975">
                <a:extLst>
                  <a:ext uri="{FF2B5EF4-FFF2-40B4-BE49-F238E27FC236}">
                    <a16:creationId xmlns:a16="http://schemas.microsoft.com/office/drawing/2014/main" id="{D2B06403-705A-D5CD-DBD6-0552A56139D2}"/>
                  </a:ext>
                </a:extLst>
              </p:cNvPr>
              <p:cNvSpPr/>
              <p:nvPr/>
            </p:nvSpPr>
            <p:spPr bwMode="gray">
              <a:xfrm>
                <a:off x="569595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7" name="Forme libre : forme 3976">
                <a:extLst>
                  <a:ext uri="{FF2B5EF4-FFF2-40B4-BE49-F238E27FC236}">
                    <a16:creationId xmlns:a16="http://schemas.microsoft.com/office/drawing/2014/main" id="{48FB6869-FAEB-4A05-6F2A-B97A411A449B}"/>
                  </a:ext>
                </a:extLst>
              </p:cNvPr>
              <p:cNvSpPr/>
              <p:nvPr/>
            </p:nvSpPr>
            <p:spPr bwMode="gray">
              <a:xfrm>
                <a:off x="564642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8" name="Forme libre : forme 3977">
                <a:extLst>
                  <a:ext uri="{FF2B5EF4-FFF2-40B4-BE49-F238E27FC236}">
                    <a16:creationId xmlns:a16="http://schemas.microsoft.com/office/drawing/2014/main" id="{9790C0AA-58B2-025B-A88E-FB33FBDE1692}"/>
                  </a:ext>
                </a:extLst>
              </p:cNvPr>
              <p:cNvSpPr/>
              <p:nvPr/>
            </p:nvSpPr>
            <p:spPr bwMode="gray">
              <a:xfrm>
                <a:off x="559689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9" name="Forme libre : forme 3978">
                <a:extLst>
                  <a:ext uri="{FF2B5EF4-FFF2-40B4-BE49-F238E27FC236}">
                    <a16:creationId xmlns:a16="http://schemas.microsoft.com/office/drawing/2014/main" id="{F22C994B-997E-FEE6-FF81-2F69E232A8E5}"/>
                  </a:ext>
                </a:extLst>
              </p:cNvPr>
              <p:cNvSpPr/>
              <p:nvPr/>
            </p:nvSpPr>
            <p:spPr bwMode="gray">
              <a:xfrm>
                <a:off x="554863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0" name="Forme libre : forme 3979">
                <a:extLst>
                  <a:ext uri="{FF2B5EF4-FFF2-40B4-BE49-F238E27FC236}">
                    <a16:creationId xmlns:a16="http://schemas.microsoft.com/office/drawing/2014/main" id="{8A9BC3C1-081E-08F3-58E0-0EBFFB75CE77}"/>
                  </a:ext>
                </a:extLst>
              </p:cNvPr>
              <p:cNvSpPr/>
              <p:nvPr/>
            </p:nvSpPr>
            <p:spPr bwMode="gray">
              <a:xfrm>
                <a:off x="549910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1" name="Forme libre : forme 3980">
                <a:extLst>
                  <a:ext uri="{FF2B5EF4-FFF2-40B4-BE49-F238E27FC236}">
                    <a16:creationId xmlns:a16="http://schemas.microsoft.com/office/drawing/2014/main" id="{F2EDD8A2-C57E-F87C-D91B-DCCA65C55E6E}"/>
                  </a:ext>
                </a:extLst>
              </p:cNvPr>
              <p:cNvSpPr/>
              <p:nvPr/>
            </p:nvSpPr>
            <p:spPr bwMode="gray">
              <a:xfrm>
                <a:off x="545084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2" name="Forme libre : forme 3981">
                <a:extLst>
                  <a:ext uri="{FF2B5EF4-FFF2-40B4-BE49-F238E27FC236}">
                    <a16:creationId xmlns:a16="http://schemas.microsoft.com/office/drawing/2014/main" id="{50F0CCC3-B60D-CDE9-7032-46579FE762E8}"/>
                  </a:ext>
                </a:extLst>
              </p:cNvPr>
              <p:cNvSpPr/>
              <p:nvPr/>
            </p:nvSpPr>
            <p:spPr bwMode="gray">
              <a:xfrm>
                <a:off x="540131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3" name="Forme libre : forme 3982">
                <a:extLst>
                  <a:ext uri="{FF2B5EF4-FFF2-40B4-BE49-F238E27FC236}">
                    <a16:creationId xmlns:a16="http://schemas.microsoft.com/office/drawing/2014/main" id="{EFDC85F4-FF71-C761-47B8-852CEA0B9F27}"/>
                  </a:ext>
                </a:extLst>
              </p:cNvPr>
              <p:cNvSpPr/>
              <p:nvPr/>
            </p:nvSpPr>
            <p:spPr bwMode="gray">
              <a:xfrm>
                <a:off x="535178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4" name="Forme libre : forme 3983">
                <a:extLst>
                  <a:ext uri="{FF2B5EF4-FFF2-40B4-BE49-F238E27FC236}">
                    <a16:creationId xmlns:a16="http://schemas.microsoft.com/office/drawing/2014/main" id="{B0D56725-7DC9-DCE5-803A-3D9527E67787}"/>
                  </a:ext>
                </a:extLst>
              </p:cNvPr>
              <p:cNvSpPr/>
              <p:nvPr/>
            </p:nvSpPr>
            <p:spPr bwMode="gray">
              <a:xfrm>
                <a:off x="530352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5" name="Forme libre : forme 3984">
                <a:extLst>
                  <a:ext uri="{FF2B5EF4-FFF2-40B4-BE49-F238E27FC236}">
                    <a16:creationId xmlns:a16="http://schemas.microsoft.com/office/drawing/2014/main" id="{2DC98193-A1D4-1B97-84C0-BF480081B0CF}"/>
                  </a:ext>
                </a:extLst>
              </p:cNvPr>
              <p:cNvSpPr/>
              <p:nvPr/>
            </p:nvSpPr>
            <p:spPr bwMode="gray">
              <a:xfrm>
                <a:off x="525399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6" name="Forme libre : forme 3985">
                <a:extLst>
                  <a:ext uri="{FF2B5EF4-FFF2-40B4-BE49-F238E27FC236}">
                    <a16:creationId xmlns:a16="http://schemas.microsoft.com/office/drawing/2014/main" id="{4504DEEE-16CE-E418-2B5B-E9A1741B26F8}"/>
                  </a:ext>
                </a:extLst>
              </p:cNvPr>
              <p:cNvSpPr/>
              <p:nvPr/>
            </p:nvSpPr>
            <p:spPr bwMode="gray">
              <a:xfrm>
                <a:off x="520573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7" name="Forme libre : forme 3986">
                <a:extLst>
                  <a:ext uri="{FF2B5EF4-FFF2-40B4-BE49-F238E27FC236}">
                    <a16:creationId xmlns:a16="http://schemas.microsoft.com/office/drawing/2014/main" id="{96470246-0C16-ED26-C299-092F9BB38E5E}"/>
                  </a:ext>
                </a:extLst>
              </p:cNvPr>
              <p:cNvSpPr/>
              <p:nvPr/>
            </p:nvSpPr>
            <p:spPr bwMode="gray">
              <a:xfrm>
                <a:off x="515620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8" name="Forme libre : forme 3987">
                <a:extLst>
                  <a:ext uri="{FF2B5EF4-FFF2-40B4-BE49-F238E27FC236}">
                    <a16:creationId xmlns:a16="http://schemas.microsoft.com/office/drawing/2014/main" id="{23E30D80-988D-1A5F-8BF0-1D886D00B38B}"/>
                  </a:ext>
                </a:extLst>
              </p:cNvPr>
              <p:cNvSpPr/>
              <p:nvPr/>
            </p:nvSpPr>
            <p:spPr bwMode="gray">
              <a:xfrm>
                <a:off x="510667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9" name="Forme libre : forme 3988">
                <a:extLst>
                  <a:ext uri="{FF2B5EF4-FFF2-40B4-BE49-F238E27FC236}">
                    <a16:creationId xmlns:a16="http://schemas.microsoft.com/office/drawing/2014/main" id="{426BFDE2-E551-63E6-B008-062E08699330}"/>
                  </a:ext>
                </a:extLst>
              </p:cNvPr>
              <p:cNvSpPr/>
              <p:nvPr/>
            </p:nvSpPr>
            <p:spPr bwMode="gray">
              <a:xfrm>
                <a:off x="348996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90" name="Forme libre : forme 3989">
                <a:extLst>
                  <a:ext uri="{FF2B5EF4-FFF2-40B4-BE49-F238E27FC236}">
                    <a16:creationId xmlns:a16="http://schemas.microsoft.com/office/drawing/2014/main" id="{F98E4198-6B23-04D0-42DD-BFE91E9956E1}"/>
                  </a:ext>
                </a:extLst>
              </p:cNvPr>
              <p:cNvSpPr/>
              <p:nvPr/>
            </p:nvSpPr>
            <p:spPr bwMode="gray">
              <a:xfrm>
                <a:off x="344043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91" name="Forme libre : forme 3990">
                <a:extLst>
                  <a:ext uri="{FF2B5EF4-FFF2-40B4-BE49-F238E27FC236}">
                    <a16:creationId xmlns:a16="http://schemas.microsoft.com/office/drawing/2014/main" id="{B21D470B-DE6D-A107-F529-46D75D93A9F5}"/>
                  </a:ext>
                </a:extLst>
              </p:cNvPr>
              <p:cNvSpPr/>
              <p:nvPr/>
            </p:nvSpPr>
            <p:spPr bwMode="gray">
              <a:xfrm>
                <a:off x="339217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92" name="Forme libre : forme 3991">
                <a:extLst>
                  <a:ext uri="{FF2B5EF4-FFF2-40B4-BE49-F238E27FC236}">
                    <a16:creationId xmlns:a16="http://schemas.microsoft.com/office/drawing/2014/main" id="{C868134D-8A31-7EAB-7F9B-941EFA172EC1}"/>
                  </a:ext>
                </a:extLst>
              </p:cNvPr>
              <p:cNvSpPr/>
              <p:nvPr/>
            </p:nvSpPr>
            <p:spPr bwMode="gray">
              <a:xfrm>
                <a:off x="334264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93" name="Forme libre : forme 3992">
                <a:extLst>
                  <a:ext uri="{FF2B5EF4-FFF2-40B4-BE49-F238E27FC236}">
                    <a16:creationId xmlns:a16="http://schemas.microsoft.com/office/drawing/2014/main" id="{BB45F9EF-DEF2-48BC-F72A-148FB68915FD}"/>
                  </a:ext>
                </a:extLst>
              </p:cNvPr>
              <p:cNvSpPr/>
              <p:nvPr/>
            </p:nvSpPr>
            <p:spPr bwMode="gray">
              <a:xfrm>
                <a:off x="329438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94" name="Forme libre : forme 3993">
                <a:extLst>
                  <a:ext uri="{FF2B5EF4-FFF2-40B4-BE49-F238E27FC236}">
                    <a16:creationId xmlns:a16="http://schemas.microsoft.com/office/drawing/2014/main" id="{F8C2D64A-D919-9DC2-1A1C-A695B2EE80D1}"/>
                  </a:ext>
                </a:extLst>
              </p:cNvPr>
              <p:cNvSpPr/>
              <p:nvPr/>
            </p:nvSpPr>
            <p:spPr bwMode="gray">
              <a:xfrm>
                <a:off x="324485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95" name="Forme libre : forme 3994">
                <a:extLst>
                  <a:ext uri="{FF2B5EF4-FFF2-40B4-BE49-F238E27FC236}">
                    <a16:creationId xmlns:a16="http://schemas.microsoft.com/office/drawing/2014/main" id="{E7976EE2-4F67-B38D-7539-E872F59151D9}"/>
                  </a:ext>
                </a:extLst>
              </p:cNvPr>
              <p:cNvSpPr/>
              <p:nvPr/>
            </p:nvSpPr>
            <p:spPr bwMode="gray">
              <a:xfrm>
                <a:off x="319532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96" name="Forme libre : forme 3995">
                <a:extLst>
                  <a:ext uri="{FF2B5EF4-FFF2-40B4-BE49-F238E27FC236}">
                    <a16:creationId xmlns:a16="http://schemas.microsoft.com/office/drawing/2014/main" id="{685C542C-BA83-C251-06CE-1DEEC8C8641A}"/>
                  </a:ext>
                </a:extLst>
              </p:cNvPr>
              <p:cNvSpPr/>
              <p:nvPr/>
            </p:nvSpPr>
            <p:spPr bwMode="gray">
              <a:xfrm>
                <a:off x="314706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97" name="Forme libre : forme 3996">
                <a:extLst>
                  <a:ext uri="{FF2B5EF4-FFF2-40B4-BE49-F238E27FC236}">
                    <a16:creationId xmlns:a16="http://schemas.microsoft.com/office/drawing/2014/main" id="{A6770F7C-3A5E-253E-0541-2E628ED479D5}"/>
                  </a:ext>
                </a:extLst>
              </p:cNvPr>
              <p:cNvSpPr/>
              <p:nvPr/>
            </p:nvSpPr>
            <p:spPr bwMode="gray">
              <a:xfrm>
                <a:off x="309753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98" name="Forme libre : forme 3997">
                <a:extLst>
                  <a:ext uri="{FF2B5EF4-FFF2-40B4-BE49-F238E27FC236}">
                    <a16:creationId xmlns:a16="http://schemas.microsoft.com/office/drawing/2014/main" id="{3F6A5F34-ADA2-1E24-0D06-06EE8A45BACD}"/>
                  </a:ext>
                </a:extLst>
              </p:cNvPr>
              <p:cNvSpPr/>
              <p:nvPr/>
            </p:nvSpPr>
            <p:spPr bwMode="gray">
              <a:xfrm>
                <a:off x="304927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99" name="Forme libre : forme 3998">
                <a:extLst>
                  <a:ext uri="{FF2B5EF4-FFF2-40B4-BE49-F238E27FC236}">
                    <a16:creationId xmlns:a16="http://schemas.microsoft.com/office/drawing/2014/main" id="{FAF636B3-7B17-DDE5-CA42-92815B186676}"/>
                  </a:ext>
                </a:extLst>
              </p:cNvPr>
              <p:cNvSpPr/>
              <p:nvPr/>
            </p:nvSpPr>
            <p:spPr bwMode="gray">
              <a:xfrm>
                <a:off x="299974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00" name="Forme libre : forme 3999">
                <a:extLst>
                  <a:ext uri="{FF2B5EF4-FFF2-40B4-BE49-F238E27FC236}">
                    <a16:creationId xmlns:a16="http://schemas.microsoft.com/office/drawing/2014/main" id="{580079B2-5E7A-EB03-C459-2591A6F94841}"/>
                  </a:ext>
                </a:extLst>
              </p:cNvPr>
              <p:cNvSpPr/>
              <p:nvPr/>
            </p:nvSpPr>
            <p:spPr bwMode="gray">
              <a:xfrm>
                <a:off x="295021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01" name="Forme libre : forme 4000">
                <a:extLst>
                  <a:ext uri="{FF2B5EF4-FFF2-40B4-BE49-F238E27FC236}">
                    <a16:creationId xmlns:a16="http://schemas.microsoft.com/office/drawing/2014/main" id="{2074986C-6696-BC79-8466-95B62C9ADAA0}"/>
                  </a:ext>
                </a:extLst>
              </p:cNvPr>
              <p:cNvSpPr/>
              <p:nvPr/>
            </p:nvSpPr>
            <p:spPr bwMode="gray">
              <a:xfrm>
                <a:off x="260731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02" name="Forme libre : forme 4001">
                <a:extLst>
                  <a:ext uri="{FF2B5EF4-FFF2-40B4-BE49-F238E27FC236}">
                    <a16:creationId xmlns:a16="http://schemas.microsoft.com/office/drawing/2014/main" id="{869E822B-9E89-4AF8-ED20-21910CFA053D}"/>
                  </a:ext>
                </a:extLst>
              </p:cNvPr>
              <p:cNvSpPr/>
              <p:nvPr/>
            </p:nvSpPr>
            <p:spPr bwMode="gray">
              <a:xfrm>
                <a:off x="255905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03" name="Forme libre : forme 4002">
                <a:extLst>
                  <a:ext uri="{FF2B5EF4-FFF2-40B4-BE49-F238E27FC236}">
                    <a16:creationId xmlns:a16="http://schemas.microsoft.com/office/drawing/2014/main" id="{A07E246E-ED5E-2CAC-B272-382B6FC7117B}"/>
                  </a:ext>
                </a:extLst>
              </p:cNvPr>
              <p:cNvSpPr/>
              <p:nvPr/>
            </p:nvSpPr>
            <p:spPr bwMode="gray">
              <a:xfrm>
                <a:off x="250952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04" name="Forme libre : forme 4003">
                <a:extLst>
                  <a:ext uri="{FF2B5EF4-FFF2-40B4-BE49-F238E27FC236}">
                    <a16:creationId xmlns:a16="http://schemas.microsoft.com/office/drawing/2014/main" id="{408D213C-2412-4BB9-FBBD-0C47F8C4957E}"/>
                  </a:ext>
                </a:extLst>
              </p:cNvPr>
              <p:cNvSpPr/>
              <p:nvPr/>
            </p:nvSpPr>
            <p:spPr bwMode="gray">
              <a:xfrm>
                <a:off x="245999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05" name="Forme libre : forme 4004">
                <a:extLst>
                  <a:ext uri="{FF2B5EF4-FFF2-40B4-BE49-F238E27FC236}">
                    <a16:creationId xmlns:a16="http://schemas.microsoft.com/office/drawing/2014/main" id="{2D83B914-35BB-FCD3-339C-3D3A02E5D7CA}"/>
                  </a:ext>
                </a:extLst>
              </p:cNvPr>
              <p:cNvSpPr/>
              <p:nvPr/>
            </p:nvSpPr>
            <p:spPr bwMode="gray">
              <a:xfrm>
                <a:off x="2411730" y="213487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06" name="Forme libre : forme 4005">
                <a:extLst>
                  <a:ext uri="{FF2B5EF4-FFF2-40B4-BE49-F238E27FC236}">
                    <a16:creationId xmlns:a16="http://schemas.microsoft.com/office/drawing/2014/main" id="{393E2163-4849-249D-7120-5B9ADCEF0080}"/>
                  </a:ext>
                </a:extLst>
              </p:cNvPr>
              <p:cNvSpPr/>
              <p:nvPr/>
            </p:nvSpPr>
            <p:spPr bwMode="gray">
              <a:xfrm>
                <a:off x="579374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07" name="Forme libre : forme 4006">
                <a:extLst>
                  <a:ext uri="{FF2B5EF4-FFF2-40B4-BE49-F238E27FC236}">
                    <a16:creationId xmlns:a16="http://schemas.microsoft.com/office/drawing/2014/main" id="{1DCE6CB2-3A19-7000-296D-883CDC2258D3}"/>
                  </a:ext>
                </a:extLst>
              </p:cNvPr>
              <p:cNvSpPr/>
              <p:nvPr/>
            </p:nvSpPr>
            <p:spPr bwMode="gray">
              <a:xfrm>
                <a:off x="574421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08" name="Forme libre : forme 4007">
                <a:extLst>
                  <a:ext uri="{FF2B5EF4-FFF2-40B4-BE49-F238E27FC236}">
                    <a16:creationId xmlns:a16="http://schemas.microsoft.com/office/drawing/2014/main" id="{7334713E-71E3-3DD2-4027-E92AF1F185E4}"/>
                  </a:ext>
                </a:extLst>
              </p:cNvPr>
              <p:cNvSpPr/>
              <p:nvPr/>
            </p:nvSpPr>
            <p:spPr bwMode="gray">
              <a:xfrm>
                <a:off x="569595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09" name="Forme libre : forme 4008">
                <a:extLst>
                  <a:ext uri="{FF2B5EF4-FFF2-40B4-BE49-F238E27FC236}">
                    <a16:creationId xmlns:a16="http://schemas.microsoft.com/office/drawing/2014/main" id="{94D0FA09-6CE0-96A4-DC71-DB6D8ECA0748}"/>
                  </a:ext>
                </a:extLst>
              </p:cNvPr>
              <p:cNvSpPr/>
              <p:nvPr/>
            </p:nvSpPr>
            <p:spPr bwMode="gray">
              <a:xfrm>
                <a:off x="564642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10" name="Forme libre : forme 4009">
                <a:extLst>
                  <a:ext uri="{FF2B5EF4-FFF2-40B4-BE49-F238E27FC236}">
                    <a16:creationId xmlns:a16="http://schemas.microsoft.com/office/drawing/2014/main" id="{494A3A0D-3789-F312-A064-5E050DF6FC63}"/>
                  </a:ext>
                </a:extLst>
              </p:cNvPr>
              <p:cNvSpPr/>
              <p:nvPr/>
            </p:nvSpPr>
            <p:spPr bwMode="gray">
              <a:xfrm>
                <a:off x="559689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11" name="Forme libre : forme 4010">
                <a:extLst>
                  <a:ext uri="{FF2B5EF4-FFF2-40B4-BE49-F238E27FC236}">
                    <a16:creationId xmlns:a16="http://schemas.microsoft.com/office/drawing/2014/main" id="{F5881EA4-7113-6A7D-5627-86035C7BD8B0}"/>
                  </a:ext>
                </a:extLst>
              </p:cNvPr>
              <p:cNvSpPr/>
              <p:nvPr/>
            </p:nvSpPr>
            <p:spPr bwMode="gray">
              <a:xfrm>
                <a:off x="554863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12" name="Forme libre : forme 4011">
                <a:extLst>
                  <a:ext uri="{FF2B5EF4-FFF2-40B4-BE49-F238E27FC236}">
                    <a16:creationId xmlns:a16="http://schemas.microsoft.com/office/drawing/2014/main" id="{C7497F3A-CA36-1403-9FBE-283619B9AEC5}"/>
                  </a:ext>
                </a:extLst>
              </p:cNvPr>
              <p:cNvSpPr/>
              <p:nvPr/>
            </p:nvSpPr>
            <p:spPr bwMode="gray">
              <a:xfrm>
                <a:off x="549910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13" name="Forme libre : forme 4012">
                <a:extLst>
                  <a:ext uri="{FF2B5EF4-FFF2-40B4-BE49-F238E27FC236}">
                    <a16:creationId xmlns:a16="http://schemas.microsoft.com/office/drawing/2014/main" id="{6E2F8C69-3F41-078A-C9AC-EA10A21D03C7}"/>
                  </a:ext>
                </a:extLst>
              </p:cNvPr>
              <p:cNvSpPr/>
              <p:nvPr/>
            </p:nvSpPr>
            <p:spPr bwMode="gray">
              <a:xfrm>
                <a:off x="545084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14" name="Forme libre : forme 4013">
                <a:extLst>
                  <a:ext uri="{FF2B5EF4-FFF2-40B4-BE49-F238E27FC236}">
                    <a16:creationId xmlns:a16="http://schemas.microsoft.com/office/drawing/2014/main" id="{5A28DD1F-AEDB-6055-C925-108B4B4A7360}"/>
                  </a:ext>
                </a:extLst>
              </p:cNvPr>
              <p:cNvSpPr/>
              <p:nvPr/>
            </p:nvSpPr>
            <p:spPr bwMode="gray">
              <a:xfrm>
                <a:off x="540131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15" name="Forme libre : forme 4014">
                <a:extLst>
                  <a:ext uri="{FF2B5EF4-FFF2-40B4-BE49-F238E27FC236}">
                    <a16:creationId xmlns:a16="http://schemas.microsoft.com/office/drawing/2014/main" id="{C32BF2CC-2D82-6FC8-FD1F-858A96EE7786}"/>
                  </a:ext>
                </a:extLst>
              </p:cNvPr>
              <p:cNvSpPr/>
              <p:nvPr/>
            </p:nvSpPr>
            <p:spPr bwMode="gray">
              <a:xfrm>
                <a:off x="535178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16" name="Forme libre : forme 4015">
                <a:extLst>
                  <a:ext uri="{FF2B5EF4-FFF2-40B4-BE49-F238E27FC236}">
                    <a16:creationId xmlns:a16="http://schemas.microsoft.com/office/drawing/2014/main" id="{4AB8F463-6610-55B5-8D3D-DFFE927D9EBD}"/>
                  </a:ext>
                </a:extLst>
              </p:cNvPr>
              <p:cNvSpPr/>
              <p:nvPr/>
            </p:nvSpPr>
            <p:spPr bwMode="gray">
              <a:xfrm>
                <a:off x="358775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17" name="Forme libre : forme 4016">
                <a:extLst>
                  <a:ext uri="{FF2B5EF4-FFF2-40B4-BE49-F238E27FC236}">
                    <a16:creationId xmlns:a16="http://schemas.microsoft.com/office/drawing/2014/main" id="{27DAA3B7-6FD8-8505-BB56-29D91C23AECE}"/>
                  </a:ext>
                </a:extLst>
              </p:cNvPr>
              <p:cNvSpPr/>
              <p:nvPr/>
            </p:nvSpPr>
            <p:spPr bwMode="gray">
              <a:xfrm>
                <a:off x="353822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18" name="Forme libre : forme 4017">
                <a:extLst>
                  <a:ext uri="{FF2B5EF4-FFF2-40B4-BE49-F238E27FC236}">
                    <a16:creationId xmlns:a16="http://schemas.microsoft.com/office/drawing/2014/main" id="{2F305CAE-2551-DB86-4F20-5265FC1A043C}"/>
                  </a:ext>
                </a:extLst>
              </p:cNvPr>
              <p:cNvSpPr/>
              <p:nvPr/>
            </p:nvSpPr>
            <p:spPr bwMode="gray">
              <a:xfrm>
                <a:off x="348996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19" name="Forme libre : forme 4018">
                <a:extLst>
                  <a:ext uri="{FF2B5EF4-FFF2-40B4-BE49-F238E27FC236}">
                    <a16:creationId xmlns:a16="http://schemas.microsoft.com/office/drawing/2014/main" id="{D737AB1A-23A8-8664-6832-6D23C5243F5F}"/>
                  </a:ext>
                </a:extLst>
              </p:cNvPr>
              <p:cNvSpPr/>
              <p:nvPr/>
            </p:nvSpPr>
            <p:spPr bwMode="gray">
              <a:xfrm>
                <a:off x="344043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20" name="Forme libre : forme 4019">
                <a:extLst>
                  <a:ext uri="{FF2B5EF4-FFF2-40B4-BE49-F238E27FC236}">
                    <a16:creationId xmlns:a16="http://schemas.microsoft.com/office/drawing/2014/main" id="{3BED5DE6-C247-F5E6-F7C4-86F6304126C9}"/>
                  </a:ext>
                </a:extLst>
              </p:cNvPr>
              <p:cNvSpPr/>
              <p:nvPr/>
            </p:nvSpPr>
            <p:spPr bwMode="gray">
              <a:xfrm>
                <a:off x="339217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21" name="Forme libre : forme 4020">
                <a:extLst>
                  <a:ext uri="{FF2B5EF4-FFF2-40B4-BE49-F238E27FC236}">
                    <a16:creationId xmlns:a16="http://schemas.microsoft.com/office/drawing/2014/main" id="{5686C1D0-4798-6E51-B1FC-26151AD55CBA}"/>
                  </a:ext>
                </a:extLst>
              </p:cNvPr>
              <p:cNvSpPr/>
              <p:nvPr/>
            </p:nvSpPr>
            <p:spPr bwMode="gray">
              <a:xfrm>
                <a:off x="334264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22" name="Forme libre : forme 4021">
                <a:extLst>
                  <a:ext uri="{FF2B5EF4-FFF2-40B4-BE49-F238E27FC236}">
                    <a16:creationId xmlns:a16="http://schemas.microsoft.com/office/drawing/2014/main" id="{7266413D-368E-D10B-A896-DE95C19C0874}"/>
                  </a:ext>
                </a:extLst>
              </p:cNvPr>
              <p:cNvSpPr/>
              <p:nvPr/>
            </p:nvSpPr>
            <p:spPr bwMode="gray">
              <a:xfrm>
                <a:off x="329438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23" name="Forme libre : forme 4022">
                <a:extLst>
                  <a:ext uri="{FF2B5EF4-FFF2-40B4-BE49-F238E27FC236}">
                    <a16:creationId xmlns:a16="http://schemas.microsoft.com/office/drawing/2014/main" id="{643A56C8-CDF7-0F3D-2136-ED2242CBAB5E}"/>
                  </a:ext>
                </a:extLst>
              </p:cNvPr>
              <p:cNvSpPr/>
              <p:nvPr/>
            </p:nvSpPr>
            <p:spPr bwMode="gray">
              <a:xfrm>
                <a:off x="324485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24" name="Forme libre : forme 4023">
                <a:extLst>
                  <a:ext uri="{FF2B5EF4-FFF2-40B4-BE49-F238E27FC236}">
                    <a16:creationId xmlns:a16="http://schemas.microsoft.com/office/drawing/2014/main" id="{658FC6E1-6E07-2FB3-63BE-3CF466396265}"/>
                  </a:ext>
                </a:extLst>
              </p:cNvPr>
              <p:cNvSpPr/>
              <p:nvPr/>
            </p:nvSpPr>
            <p:spPr bwMode="gray">
              <a:xfrm>
                <a:off x="319532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25" name="Forme libre : forme 4024">
                <a:extLst>
                  <a:ext uri="{FF2B5EF4-FFF2-40B4-BE49-F238E27FC236}">
                    <a16:creationId xmlns:a16="http://schemas.microsoft.com/office/drawing/2014/main" id="{A16CEDF3-650E-48CA-8F87-2B4BF4B5C896}"/>
                  </a:ext>
                </a:extLst>
              </p:cNvPr>
              <p:cNvSpPr/>
              <p:nvPr/>
            </p:nvSpPr>
            <p:spPr bwMode="gray">
              <a:xfrm>
                <a:off x="314706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26" name="Forme libre : forme 4025">
                <a:extLst>
                  <a:ext uri="{FF2B5EF4-FFF2-40B4-BE49-F238E27FC236}">
                    <a16:creationId xmlns:a16="http://schemas.microsoft.com/office/drawing/2014/main" id="{C6B2DED3-0646-0F17-DEDA-0958F4D99E8C}"/>
                  </a:ext>
                </a:extLst>
              </p:cNvPr>
              <p:cNvSpPr/>
              <p:nvPr/>
            </p:nvSpPr>
            <p:spPr bwMode="gray">
              <a:xfrm>
                <a:off x="309753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27" name="Forme libre : forme 4026">
                <a:extLst>
                  <a:ext uri="{FF2B5EF4-FFF2-40B4-BE49-F238E27FC236}">
                    <a16:creationId xmlns:a16="http://schemas.microsoft.com/office/drawing/2014/main" id="{9AA1E22A-DC79-E12D-21B7-659437AE2B83}"/>
                  </a:ext>
                </a:extLst>
              </p:cNvPr>
              <p:cNvSpPr/>
              <p:nvPr/>
            </p:nvSpPr>
            <p:spPr bwMode="gray">
              <a:xfrm>
                <a:off x="304927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28" name="Forme libre : forme 4027">
                <a:extLst>
                  <a:ext uri="{FF2B5EF4-FFF2-40B4-BE49-F238E27FC236}">
                    <a16:creationId xmlns:a16="http://schemas.microsoft.com/office/drawing/2014/main" id="{4CBE2289-FBE6-6BC2-9903-4BB7391365F6}"/>
                  </a:ext>
                </a:extLst>
              </p:cNvPr>
              <p:cNvSpPr/>
              <p:nvPr/>
            </p:nvSpPr>
            <p:spPr bwMode="gray">
              <a:xfrm>
                <a:off x="299974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29" name="Forme libre : forme 4028">
                <a:extLst>
                  <a:ext uri="{FF2B5EF4-FFF2-40B4-BE49-F238E27FC236}">
                    <a16:creationId xmlns:a16="http://schemas.microsoft.com/office/drawing/2014/main" id="{368E68F5-491C-FD40-41AD-3DA4619FA784}"/>
                  </a:ext>
                </a:extLst>
              </p:cNvPr>
              <p:cNvSpPr/>
              <p:nvPr/>
            </p:nvSpPr>
            <p:spPr bwMode="gray">
              <a:xfrm>
                <a:off x="2950210" y="208534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30" name="Forme libre : forme 4029">
                <a:extLst>
                  <a:ext uri="{FF2B5EF4-FFF2-40B4-BE49-F238E27FC236}">
                    <a16:creationId xmlns:a16="http://schemas.microsoft.com/office/drawing/2014/main" id="{0ACE1BA1-2BC8-83B8-2F22-018088AA18DA}"/>
                  </a:ext>
                </a:extLst>
              </p:cNvPr>
              <p:cNvSpPr/>
              <p:nvPr/>
            </p:nvSpPr>
            <p:spPr bwMode="gray">
              <a:xfrm>
                <a:off x="5646420" y="2037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31" name="Forme libre : forme 4030">
                <a:extLst>
                  <a:ext uri="{FF2B5EF4-FFF2-40B4-BE49-F238E27FC236}">
                    <a16:creationId xmlns:a16="http://schemas.microsoft.com/office/drawing/2014/main" id="{EF8603F9-4E14-C3BA-33AB-BBF0C5081475}"/>
                  </a:ext>
                </a:extLst>
              </p:cNvPr>
              <p:cNvSpPr/>
              <p:nvPr/>
            </p:nvSpPr>
            <p:spPr bwMode="gray">
              <a:xfrm>
                <a:off x="5596890" y="2037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32" name="Forme libre : forme 4031">
                <a:extLst>
                  <a:ext uri="{FF2B5EF4-FFF2-40B4-BE49-F238E27FC236}">
                    <a16:creationId xmlns:a16="http://schemas.microsoft.com/office/drawing/2014/main" id="{D738BEDB-9FE9-954E-1305-4E6F78CBA08F}"/>
                  </a:ext>
                </a:extLst>
              </p:cNvPr>
              <p:cNvSpPr/>
              <p:nvPr/>
            </p:nvSpPr>
            <p:spPr bwMode="gray">
              <a:xfrm>
                <a:off x="5548630" y="2037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33" name="Forme libre : forme 4032">
                <a:extLst>
                  <a:ext uri="{FF2B5EF4-FFF2-40B4-BE49-F238E27FC236}">
                    <a16:creationId xmlns:a16="http://schemas.microsoft.com/office/drawing/2014/main" id="{3EE7F6D0-29B5-9C92-08B7-68C3E9B00342}"/>
                  </a:ext>
                </a:extLst>
              </p:cNvPr>
              <p:cNvSpPr/>
              <p:nvPr/>
            </p:nvSpPr>
            <p:spPr bwMode="gray">
              <a:xfrm>
                <a:off x="3587750" y="2037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34" name="Forme libre : forme 4033">
                <a:extLst>
                  <a:ext uri="{FF2B5EF4-FFF2-40B4-BE49-F238E27FC236}">
                    <a16:creationId xmlns:a16="http://schemas.microsoft.com/office/drawing/2014/main" id="{0ABBF607-E00F-114E-F0EA-9662046C8078}"/>
                  </a:ext>
                </a:extLst>
              </p:cNvPr>
              <p:cNvSpPr/>
              <p:nvPr/>
            </p:nvSpPr>
            <p:spPr bwMode="gray">
              <a:xfrm>
                <a:off x="3538220" y="2037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35" name="Forme libre : forme 4034">
                <a:extLst>
                  <a:ext uri="{FF2B5EF4-FFF2-40B4-BE49-F238E27FC236}">
                    <a16:creationId xmlns:a16="http://schemas.microsoft.com/office/drawing/2014/main" id="{D672E490-42C6-4099-7535-60988B47F845}"/>
                  </a:ext>
                </a:extLst>
              </p:cNvPr>
              <p:cNvSpPr/>
              <p:nvPr/>
            </p:nvSpPr>
            <p:spPr bwMode="gray">
              <a:xfrm>
                <a:off x="3489960" y="2037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36" name="Forme libre : forme 4035">
                <a:extLst>
                  <a:ext uri="{FF2B5EF4-FFF2-40B4-BE49-F238E27FC236}">
                    <a16:creationId xmlns:a16="http://schemas.microsoft.com/office/drawing/2014/main" id="{DA0E25DB-5F32-4377-4231-1E669DF8949F}"/>
                  </a:ext>
                </a:extLst>
              </p:cNvPr>
              <p:cNvSpPr/>
              <p:nvPr/>
            </p:nvSpPr>
            <p:spPr bwMode="gray">
              <a:xfrm>
                <a:off x="3440430" y="2037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37" name="Forme libre : forme 4036">
                <a:extLst>
                  <a:ext uri="{FF2B5EF4-FFF2-40B4-BE49-F238E27FC236}">
                    <a16:creationId xmlns:a16="http://schemas.microsoft.com/office/drawing/2014/main" id="{1F07CEF2-7746-67BE-8FB9-4CE6B2E3CA5B}"/>
                  </a:ext>
                </a:extLst>
              </p:cNvPr>
              <p:cNvSpPr/>
              <p:nvPr/>
            </p:nvSpPr>
            <p:spPr bwMode="gray">
              <a:xfrm>
                <a:off x="3392170" y="2037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38" name="Forme libre : forme 4037">
                <a:extLst>
                  <a:ext uri="{FF2B5EF4-FFF2-40B4-BE49-F238E27FC236}">
                    <a16:creationId xmlns:a16="http://schemas.microsoft.com/office/drawing/2014/main" id="{FEB233AC-F7B5-2F34-346F-38DB5A71BB92}"/>
                  </a:ext>
                </a:extLst>
              </p:cNvPr>
              <p:cNvSpPr/>
              <p:nvPr/>
            </p:nvSpPr>
            <p:spPr bwMode="gray">
              <a:xfrm>
                <a:off x="3342640" y="2037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39" name="Forme libre : forme 4038">
                <a:extLst>
                  <a:ext uri="{FF2B5EF4-FFF2-40B4-BE49-F238E27FC236}">
                    <a16:creationId xmlns:a16="http://schemas.microsoft.com/office/drawing/2014/main" id="{6EA68DF5-64B6-A9DD-8716-64742BB94BAE}"/>
                  </a:ext>
                </a:extLst>
              </p:cNvPr>
              <p:cNvSpPr/>
              <p:nvPr/>
            </p:nvSpPr>
            <p:spPr bwMode="gray">
              <a:xfrm>
                <a:off x="3294380" y="2037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40" name="Forme libre : forme 4039">
                <a:extLst>
                  <a:ext uri="{FF2B5EF4-FFF2-40B4-BE49-F238E27FC236}">
                    <a16:creationId xmlns:a16="http://schemas.microsoft.com/office/drawing/2014/main" id="{58DD694F-6BB9-0E55-6B24-EA05471C52C1}"/>
                  </a:ext>
                </a:extLst>
              </p:cNvPr>
              <p:cNvSpPr/>
              <p:nvPr/>
            </p:nvSpPr>
            <p:spPr bwMode="gray">
              <a:xfrm>
                <a:off x="3244850" y="2037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41" name="Forme libre : forme 4040">
                <a:extLst>
                  <a:ext uri="{FF2B5EF4-FFF2-40B4-BE49-F238E27FC236}">
                    <a16:creationId xmlns:a16="http://schemas.microsoft.com/office/drawing/2014/main" id="{2D8025FA-BBB5-69F8-3C90-2FFB8CF9B4E2}"/>
                  </a:ext>
                </a:extLst>
              </p:cNvPr>
              <p:cNvSpPr/>
              <p:nvPr/>
            </p:nvSpPr>
            <p:spPr bwMode="gray">
              <a:xfrm>
                <a:off x="3195320" y="2037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42" name="Forme libre : forme 4041">
                <a:extLst>
                  <a:ext uri="{FF2B5EF4-FFF2-40B4-BE49-F238E27FC236}">
                    <a16:creationId xmlns:a16="http://schemas.microsoft.com/office/drawing/2014/main" id="{266037BE-8734-E16C-198B-44A10328E8D5}"/>
                  </a:ext>
                </a:extLst>
              </p:cNvPr>
              <p:cNvSpPr/>
              <p:nvPr/>
            </p:nvSpPr>
            <p:spPr bwMode="gray">
              <a:xfrm>
                <a:off x="3147060" y="2037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43" name="Forme libre : forme 4042">
                <a:extLst>
                  <a:ext uri="{FF2B5EF4-FFF2-40B4-BE49-F238E27FC236}">
                    <a16:creationId xmlns:a16="http://schemas.microsoft.com/office/drawing/2014/main" id="{EB5D6FF2-CE14-35F3-6AD8-D67F6D24AB13}"/>
                  </a:ext>
                </a:extLst>
              </p:cNvPr>
              <p:cNvSpPr/>
              <p:nvPr/>
            </p:nvSpPr>
            <p:spPr bwMode="gray">
              <a:xfrm>
                <a:off x="3097530" y="2037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44" name="Forme libre : forme 4043">
                <a:extLst>
                  <a:ext uri="{FF2B5EF4-FFF2-40B4-BE49-F238E27FC236}">
                    <a16:creationId xmlns:a16="http://schemas.microsoft.com/office/drawing/2014/main" id="{CC256746-7BA0-A9D7-CA31-E86F061A471C}"/>
                  </a:ext>
                </a:extLst>
              </p:cNvPr>
              <p:cNvSpPr/>
              <p:nvPr/>
            </p:nvSpPr>
            <p:spPr bwMode="gray">
              <a:xfrm>
                <a:off x="3049270" y="2037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45" name="Forme libre : forme 4044">
                <a:extLst>
                  <a:ext uri="{FF2B5EF4-FFF2-40B4-BE49-F238E27FC236}">
                    <a16:creationId xmlns:a16="http://schemas.microsoft.com/office/drawing/2014/main" id="{AD2B7E23-33B5-3919-B694-8F499485405E}"/>
                  </a:ext>
                </a:extLst>
              </p:cNvPr>
              <p:cNvSpPr/>
              <p:nvPr/>
            </p:nvSpPr>
            <p:spPr bwMode="gray">
              <a:xfrm>
                <a:off x="2999740" y="2037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46" name="Forme libre : forme 4045">
                <a:extLst>
                  <a:ext uri="{FF2B5EF4-FFF2-40B4-BE49-F238E27FC236}">
                    <a16:creationId xmlns:a16="http://schemas.microsoft.com/office/drawing/2014/main" id="{D6C881F0-543B-3F41-2B55-8425895AA381}"/>
                  </a:ext>
                </a:extLst>
              </p:cNvPr>
              <p:cNvSpPr/>
              <p:nvPr/>
            </p:nvSpPr>
            <p:spPr bwMode="gray">
              <a:xfrm>
                <a:off x="2950210" y="2037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47" name="Forme libre : forme 4046">
                <a:extLst>
                  <a:ext uri="{FF2B5EF4-FFF2-40B4-BE49-F238E27FC236}">
                    <a16:creationId xmlns:a16="http://schemas.microsoft.com/office/drawing/2014/main" id="{EDAF8BDD-4AE6-E3CA-D596-B2D2E5CBA20B}"/>
                  </a:ext>
                </a:extLst>
              </p:cNvPr>
              <p:cNvSpPr/>
              <p:nvPr/>
            </p:nvSpPr>
            <p:spPr bwMode="gray">
              <a:xfrm>
                <a:off x="2901950" y="2037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48" name="Forme libre : forme 4047">
                <a:extLst>
                  <a:ext uri="{FF2B5EF4-FFF2-40B4-BE49-F238E27FC236}">
                    <a16:creationId xmlns:a16="http://schemas.microsoft.com/office/drawing/2014/main" id="{0E7BB2EA-C075-C1AB-0BDA-152FE28F6EEE}"/>
                  </a:ext>
                </a:extLst>
              </p:cNvPr>
              <p:cNvSpPr/>
              <p:nvPr/>
            </p:nvSpPr>
            <p:spPr bwMode="gray">
              <a:xfrm>
                <a:off x="2852420" y="2037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49" name="Forme libre : forme 4048">
                <a:extLst>
                  <a:ext uri="{FF2B5EF4-FFF2-40B4-BE49-F238E27FC236}">
                    <a16:creationId xmlns:a16="http://schemas.microsoft.com/office/drawing/2014/main" id="{2144CF26-9829-6020-E0CB-016C7AE9B7EB}"/>
                  </a:ext>
                </a:extLst>
              </p:cNvPr>
              <p:cNvSpPr/>
              <p:nvPr/>
            </p:nvSpPr>
            <p:spPr bwMode="gray">
              <a:xfrm>
                <a:off x="2804160" y="203708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50" name="Forme libre : forme 4049">
                <a:extLst>
                  <a:ext uri="{FF2B5EF4-FFF2-40B4-BE49-F238E27FC236}">
                    <a16:creationId xmlns:a16="http://schemas.microsoft.com/office/drawing/2014/main" id="{302865B6-8953-8107-022A-7E42374B99B4}"/>
                  </a:ext>
                </a:extLst>
              </p:cNvPr>
              <p:cNvSpPr/>
              <p:nvPr/>
            </p:nvSpPr>
            <p:spPr bwMode="gray">
              <a:xfrm>
                <a:off x="3637280" y="19875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51" name="Forme libre : forme 4050">
                <a:extLst>
                  <a:ext uri="{FF2B5EF4-FFF2-40B4-BE49-F238E27FC236}">
                    <a16:creationId xmlns:a16="http://schemas.microsoft.com/office/drawing/2014/main" id="{95231629-7564-07A2-9742-3E01EC267AAE}"/>
                  </a:ext>
                </a:extLst>
              </p:cNvPr>
              <p:cNvSpPr/>
              <p:nvPr/>
            </p:nvSpPr>
            <p:spPr bwMode="gray">
              <a:xfrm>
                <a:off x="3587750" y="19875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52" name="Forme libre : forme 4051">
                <a:extLst>
                  <a:ext uri="{FF2B5EF4-FFF2-40B4-BE49-F238E27FC236}">
                    <a16:creationId xmlns:a16="http://schemas.microsoft.com/office/drawing/2014/main" id="{0321B7BB-05FC-D9FE-E66D-AAD073387BD4}"/>
                  </a:ext>
                </a:extLst>
              </p:cNvPr>
              <p:cNvSpPr/>
              <p:nvPr/>
            </p:nvSpPr>
            <p:spPr bwMode="gray">
              <a:xfrm>
                <a:off x="3538220" y="19875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53" name="Forme libre : forme 4052">
                <a:extLst>
                  <a:ext uri="{FF2B5EF4-FFF2-40B4-BE49-F238E27FC236}">
                    <a16:creationId xmlns:a16="http://schemas.microsoft.com/office/drawing/2014/main" id="{63C51132-09E1-7A15-EAE8-A700EE94C8D3}"/>
                  </a:ext>
                </a:extLst>
              </p:cNvPr>
              <p:cNvSpPr/>
              <p:nvPr/>
            </p:nvSpPr>
            <p:spPr bwMode="gray">
              <a:xfrm>
                <a:off x="3489960" y="19875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54" name="Forme libre : forme 4053">
                <a:extLst>
                  <a:ext uri="{FF2B5EF4-FFF2-40B4-BE49-F238E27FC236}">
                    <a16:creationId xmlns:a16="http://schemas.microsoft.com/office/drawing/2014/main" id="{38198EB5-8770-CFF7-2FBE-175424D53375}"/>
                  </a:ext>
                </a:extLst>
              </p:cNvPr>
              <p:cNvSpPr/>
              <p:nvPr/>
            </p:nvSpPr>
            <p:spPr bwMode="gray">
              <a:xfrm>
                <a:off x="3440430" y="19875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55" name="Forme libre : forme 4054">
                <a:extLst>
                  <a:ext uri="{FF2B5EF4-FFF2-40B4-BE49-F238E27FC236}">
                    <a16:creationId xmlns:a16="http://schemas.microsoft.com/office/drawing/2014/main" id="{203BAF24-325A-C8B8-DA47-E044680BD4E4}"/>
                  </a:ext>
                </a:extLst>
              </p:cNvPr>
              <p:cNvSpPr/>
              <p:nvPr/>
            </p:nvSpPr>
            <p:spPr bwMode="gray">
              <a:xfrm>
                <a:off x="3392170" y="19875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56" name="Forme libre : forme 4055">
                <a:extLst>
                  <a:ext uri="{FF2B5EF4-FFF2-40B4-BE49-F238E27FC236}">
                    <a16:creationId xmlns:a16="http://schemas.microsoft.com/office/drawing/2014/main" id="{2828A279-E050-BF78-A0EA-59FC61CE54D5}"/>
                  </a:ext>
                </a:extLst>
              </p:cNvPr>
              <p:cNvSpPr/>
              <p:nvPr/>
            </p:nvSpPr>
            <p:spPr bwMode="gray">
              <a:xfrm>
                <a:off x="3342640" y="19875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57" name="Forme libre : forme 4056">
                <a:extLst>
                  <a:ext uri="{FF2B5EF4-FFF2-40B4-BE49-F238E27FC236}">
                    <a16:creationId xmlns:a16="http://schemas.microsoft.com/office/drawing/2014/main" id="{E93D0C29-F05C-16AF-3546-358EB46FD0BD}"/>
                  </a:ext>
                </a:extLst>
              </p:cNvPr>
              <p:cNvSpPr/>
              <p:nvPr/>
            </p:nvSpPr>
            <p:spPr bwMode="gray">
              <a:xfrm>
                <a:off x="3294380" y="19875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58" name="Forme libre : forme 4057">
                <a:extLst>
                  <a:ext uri="{FF2B5EF4-FFF2-40B4-BE49-F238E27FC236}">
                    <a16:creationId xmlns:a16="http://schemas.microsoft.com/office/drawing/2014/main" id="{65224260-E9F5-D6CA-9FD9-594685750EE1}"/>
                  </a:ext>
                </a:extLst>
              </p:cNvPr>
              <p:cNvSpPr/>
              <p:nvPr/>
            </p:nvSpPr>
            <p:spPr bwMode="gray">
              <a:xfrm>
                <a:off x="3244850" y="19875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59" name="Forme libre : forme 4058">
                <a:extLst>
                  <a:ext uri="{FF2B5EF4-FFF2-40B4-BE49-F238E27FC236}">
                    <a16:creationId xmlns:a16="http://schemas.microsoft.com/office/drawing/2014/main" id="{28D185C5-609C-4E86-A1EC-DC5B4F7DA9D9}"/>
                  </a:ext>
                </a:extLst>
              </p:cNvPr>
              <p:cNvSpPr/>
              <p:nvPr/>
            </p:nvSpPr>
            <p:spPr bwMode="gray">
              <a:xfrm>
                <a:off x="3195320" y="19875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60" name="Forme libre : forme 4059">
                <a:extLst>
                  <a:ext uri="{FF2B5EF4-FFF2-40B4-BE49-F238E27FC236}">
                    <a16:creationId xmlns:a16="http://schemas.microsoft.com/office/drawing/2014/main" id="{6DCC2DCD-6B56-D546-B153-B07150FA0FAF}"/>
                  </a:ext>
                </a:extLst>
              </p:cNvPr>
              <p:cNvSpPr/>
              <p:nvPr/>
            </p:nvSpPr>
            <p:spPr bwMode="gray">
              <a:xfrm>
                <a:off x="3147060" y="19875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61" name="Forme libre : forme 4060">
                <a:extLst>
                  <a:ext uri="{FF2B5EF4-FFF2-40B4-BE49-F238E27FC236}">
                    <a16:creationId xmlns:a16="http://schemas.microsoft.com/office/drawing/2014/main" id="{0B0949DF-BFAB-1C82-7760-EE49CCD11B88}"/>
                  </a:ext>
                </a:extLst>
              </p:cNvPr>
              <p:cNvSpPr/>
              <p:nvPr/>
            </p:nvSpPr>
            <p:spPr bwMode="gray">
              <a:xfrm>
                <a:off x="3097530" y="19875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62" name="Forme libre : forme 4061">
                <a:extLst>
                  <a:ext uri="{FF2B5EF4-FFF2-40B4-BE49-F238E27FC236}">
                    <a16:creationId xmlns:a16="http://schemas.microsoft.com/office/drawing/2014/main" id="{BAA0CCBF-399F-DE94-F94E-D5B8E158097A}"/>
                  </a:ext>
                </a:extLst>
              </p:cNvPr>
              <p:cNvSpPr/>
              <p:nvPr/>
            </p:nvSpPr>
            <p:spPr bwMode="gray">
              <a:xfrm>
                <a:off x="3049270" y="19875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63" name="Forme libre : forme 4062">
                <a:extLst>
                  <a:ext uri="{FF2B5EF4-FFF2-40B4-BE49-F238E27FC236}">
                    <a16:creationId xmlns:a16="http://schemas.microsoft.com/office/drawing/2014/main" id="{7180BE01-DFB3-406F-5912-24E9D9EB082F}"/>
                  </a:ext>
                </a:extLst>
              </p:cNvPr>
              <p:cNvSpPr/>
              <p:nvPr/>
            </p:nvSpPr>
            <p:spPr bwMode="gray">
              <a:xfrm>
                <a:off x="2999740" y="19875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64" name="Forme libre : forme 4063">
                <a:extLst>
                  <a:ext uri="{FF2B5EF4-FFF2-40B4-BE49-F238E27FC236}">
                    <a16:creationId xmlns:a16="http://schemas.microsoft.com/office/drawing/2014/main" id="{2B8E7AE4-F41C-1817-3167-98E08A953E78}"/>
                  </a:ext>
                </a:extLst>
              </p:cNvPr>
              <p:cNvSpPr/>
              <p:nvPr/>
            </p:nvSpPr>
            <p:spPr bwMode="gray">
              <a:xfrm>
                <a:off x="2950210" y="19875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65" name="Forme libre : forme 4064">
                <a:extLst>
                  <a:ext uri="{FF2B5EF4-FFF2-40B4-BE49-F238E27FC236}">
                    <a16:creationId xmlns:a16="http://schemas.microsoft.com/office/drawing/2014/main" id="{EBFF887C-9E34-4439-222D-E4140D7A717D}"/>
                  </a:ext>
                </a:extLst>
              </p:cNvPr>
              <p:cNvSpPr/>
              <p:nvPr/>
            </p:nvSpPr>
            <p:spPr bwMode="gray">
              <a:xfrm>
                <a:off x="2901950" y="198755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66" name="Forme libre : forme 4065">
                <a:extLst>
                  <a:ext uri="{FF2B5EF4-FFF2-40B4-BE49-F238E27FC236}">
                    <a16:creationId xmlns:a16="http://schemas.microsoft.com/office/drawing/2014/main" id="{AA433688-5F25-22FB-809A-C481925E3B2C}"/>
                  </a:ext>
                </a:extLst>
              </p:cNvPr>
              <p:cNvSpPr/>
              <p:nvPr/>
            </p:nvSpPr>
            <p:spPr bwMode="gray">
              <a:xfrm>
                <a:off x="3685540" y="19380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67" name="Forme libre : forme 4066">
                <a:extLst>
                  <a:ext uri="{FF2B5EF4-FFF2-40B4-BE49-F238E27FC236}">
                    <a16:creationId xmlns:a16="http://schemas.microsoft.com/office/drawing/2014/main" id="{0F54FF7B-83FD-EC0A-1F41-9A83DD4DE09E}"/>
                  </a:ext>
                </a:extLst>
              </p:cNvPr>
              <p:cNvSpPr/>
              <p:nvPr/>
            </p:nvSpPr>
            <p:spPr bwMode="gray">
              <a:xfrm>
                <a:off x="3637280" y="19380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68" name="Forme libre : forme 4067">
                <a:extLst>
                  <a:ext uri="{FF2B5EF4-FFF2-40B4-BE49-F238E27FC236}">
                    <a16:creationId xmlns:a16="http://schemas.microsoft.com/office/drawing/2014/main" id="{2C586880-DE0F-3876-590F-9052240C2756}"/>
                  </a:ext>
                </a:extLst>
              </p:cNvPr>
              <p:cNvSpPr/>
              <p:nvPr/>
            </p:nvSpPr>
            <p:spPr bwMode="gray">
              <a:xfrm>
                <a:off x="3587750" y="19380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69" name="Forme libre : forme 4068">
                <a:extLst>
                  <a:ext uri="{FF2B5EF4-FFF2-40B4-BE49-F238E27FC236}">
                    <a16:creationId xmlns:a16="http://schemas.microsoft.com/office/drawing/2014/main" id="{D2621ED8-8E54-A4EE-A3C7-5057524EF732}"/>
                  </a:ext>
                </a:extLst>
              </p:cNvPr>
              <p:cNvSpPr/>
              <p:nvPr/>
            </p:nvSpPr>
            <p:spPr bwMode="gray">
              <a:xfrm>
                <a:off x="3538220" y="19380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70" name="Forme libre : forme 4069">
                <a:extLst>
                  <a:ext uri="{FF2B5EF4-FFF2-40B4-BE49-F238E27FC236}">
                    <a16:creationId xmlns:a16="http://schemas.microsoft.com/office/drawing/2014/main" id="{9E80DA3B-9640-B21A-9274-EE154F247572}"/>
                  </a:ext>
                </a:extLst>
              </p:cNvPr>
              <p:cNvSpPr/>
              <p:nvPr/>
            </p:nvSpPr>
            <p:spPr bwMode="gray">
              <a:xfrm>
                <a:off x="3489960" y="19380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71" name="Forme libre : forme 4070">
                <a:extLst>
                  <a:ext uri="{FF2B5EF4-FFF2-40B4-BE49-F238E27FC236}">
                    <a16:creationId xmlns:a16="http://schemas.microsoft.com/office/drawing/2014/main" id="{101DE2AB-D40A-3C60-5A47-782027F56693}"/>
                  </a:ext>
                </a:extLst>
              </p:cNvPr>
              <p:cNvSpPr/>
              <p:nvPr/>
            </p:nvSpPr>
            <p:spPr bwMode="gray">
              <a:xfrm>
                <a:off x="3440430" y="19380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72" name="Forme libre : forme 4071">
                <a:extLst>
                  <a:ext uri="{FF2B5EF4-FFF2-40B4-BE49-F238E27FC236}">
                    <a16:creationId xmlns:a16="http://schemas.microsoft.com/office/drawing/2014/main" id="{13CFE3EE-1CDF-A04E-C828-CDF99D15B594}"/>
                  </a:ext>
                </a:extLst>
              </p:cNvPr>
              <p:cNvSpPr/>
              <p:nvPr/>
            </p:nvSpPr>
            <p:spPr bwMode="gray">
              <a:xfrm>
                <a:off x="3392170" y="19380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73" name="Forme libre : forme 4072">
                <a:extLst>
                  <a:ext uri="{FF2B5EF4-FFF2-40B4-BE49-F238E27FC236}">
                    <a16:creationId xmlns:a16="http://schemas.microsoft.com/office/drawing/2014/main" id="{30936BC9-3D29-F02A-75D6-33655C14CE7E}"/>
                  </a:ext>
                </a:extLst>
              </p:cNvPr>
              <p:cNvSpPr/>
              <p:nvPr/>
            </p:nvSpPr>
            <p:spPr bwMode="gray">
              <a:xfrm>
                <a:off x="3342640" y="19380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74" name="Forme libre : forme 4073">
                <a:extLst>
                  <a:ext uri="{FF2B5EF4-FFF2-40B4-BE49-F238E27FC236}">
                    <a16:creationId xmlns:a16="http://schemas.microsoft.com/office/drawing/2014/main" id="{FEB48707-0475-1C0E-85E5-23D615216197}"/>
                  </a:ext>
                </a:extLst>
              </p:cNvPr>
              <p:cNvSpPr/>
              <p:nvPr/>
            </p:nvSpPr>
            <p:spPr bwMode="gray">
              <a:xfrm>
                <a:off x="3294380" y="19380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75" name="Forme libre : forme 4074">
                <a:extLst>
                  <a:ext uri="{FF2B5EF4-FFF2-40B4-BE49-F238E27FC236}">
                    <a16:creationId xmlns:a16="http://schemas.microsoft.com/office/drawing/2014/main" id="{B43EF65C-0AAC-5CD4-C962-81DD8963BFBD}"/>
                  </a:ext>
                </a:extLst>
              </p:cNvPr>
              <p:cNvSpPr/>
              <p:nvPr/>
            </p:nvSpPr>
            <p:spPr bwMode="gray">
              <a:xfrm>
                <a:off x="3244850" y="19380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76" name="Forme libre : forme 4075">
                <a:extLst>
                  <a:ext uri="{FF2B5EF4-FFF2-40B4-BE49-F238E27FC236}">
                    <a16:creationId xmlns:a16="http://schemas.microsoft.com/office/drawing/2014/main" id="{6447E467-0B39-A406-4F73-60E28D0C6E07}"/>
                  </a:ext>
                </a:extLst>
              </p:cNvPr>
              <p:cNvSpPr/>
              <p:nvPr/>
            </p:nvSpPr>
            <p:spPr bwMode="gray">
              <a:xfrm>
                <a:off x="3195320" y="19380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77" name="Forme libre : forme 4076">
                <a:extLst>
                  <a:ext uri="{FF2B5EF4-FFF2-40B4-BE49-F238E27FC236}">
                    <a16:creationId xmlns:a16="http://schemas.microsoft.com/office/drawing/2014/main" id="{5013B738-FDA1-7674-1020-7C98D07C9828}"/>
                  </a:ext>
                </a:extLst>
              </p:cNvPr>
              <p:cNvSpPr/>
              <p:nvPr/>
            </p:nvSpPr>
            <p:spPr bwMode="gray">
              <a:xfrm>
                <a:off x="3147060" y="1938020"/>
                <a:ext cx="30479" cy="30479"/>
              </a:xfrm>
              <a:custGeom>
                <a:avLst/>
                <a:gdLst>
                  <a:gd name="connsiteX0" fmla="*/ 30480 w 30479"/>
                  <a:gd name="connsiteY0" fmla="*/ 15240 h 30479"/>
                  <a:gd name="connsiteX1" fmla="*/ 15240 w 30479"/>
                  <a:gd name="connsiteY1" fmla="*/ 30480 h 30479"/>
                  <a:gd name="connsiteX2" fmla="*/ 0 w 30479"/>
                  <a:gd name="connsiteY2" fmla="*/ 15240 h 30479"/>
                  <a:gd name="connsiteX3" fmla="*/ 15240 w 30479"/>
                  <a:gd name="connsiteY3" fmla="*/ 0 h 30479"/>
                  <a:gd name="connsiteX4" fmla="*/ 30480 w 30479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9" h="30479">
                    <a:moveTo>
                      <a:pt x="30480" y="15240"/>
                    </a:moveTo>
                    <a:cubicBezTo>
                      <a:pt x="30480" y="23657"/>
                      <a:pt x="23657" y="30480"/>
                      <a:pt x="15240" y="30480"/>
                    </a:cubicBezTo>
                    <a:cubicBezTo>
                      <a:pt x="6823" y="30480"/>
                      <a:pt x="0" y="23657"/>
                      <a:pt x="0" y="15240"/>
                    </a:cubicBezTo>
                    <a:cubicBezTo>
                      <a:pt x="0" y="6823"/>
                      <a:pt x="6823" y="0"/>
                      <a:pt x="15240" y="0"/>
                    </a:cubicBezTo>
                    <a:cubicBezTo>
                      <a:pt x="23657" y="0"/>
                      <a:pt x="30480" y="6823"/>
                      <a:pt x="30480" y="1524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4078" name="Forme libre : forme 4077">
              <a:extLst>
                <a:ext uri="{FF2B5EF4-FFF2-40B4-BE49-F238E27FC236}">
                  <a16:creationId xmlns:a16="http://schemas.microsoft.com/office/drawing/2014/main" id="{1731B18A-07BF-148D-E95C-EB9F9A8B956D}"/>
                </a:ext>
              </a:extLst>
            </p:cNvPr>
            <p:cNvSpPr/>
            <p:nvPr/>
          </p:nvSpPr>
          <p:spPr bwMode="gray">
            <a:xfrm>
              <a:off x="1466850" y="3596640"/>
              <a:ext cx="58419" cy="58420"/>
            </a:xfrm>
            <a:custGeom>
              <a:avLst/>
              <a:gdLst>
                <a:gd name="connsiteX0" fmla="*/ 58420 w 58419"/>
                <a:gd name="connsiteY0" fmla="*/ 29210 h 58420"/>
                <a:gd name="connsiteX1" fmla="*/ 29210 w 58419"/>
                <a:gd name="connsiteY1" fmla="*/ 58420 h 58420"/>
                <a:gd name="connsiteX2" fmla="*/ 0 w 58419"/>
                <a:gd name="connsiteY2" fmla="*/ 29210 h 58420"/>
                <a:gd name="connsiteX3" fmla="*/ 29210 w 58419"/>
                <a:gd name="connsiteY3" fmla="*/ 0 h 58420"/>
                <a:gd name="connsiteX4" fmla="*/ 58420 w 58419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20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2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79" name="Forme libre : forme 4078">
              <a:extLst>
                <a:ext uri="{FF2B5EF4-FFF2-40B4-BE49-F238E27FC236}">
                  <a16:creationId xmlns:a16="http://schemas.microsoft.com/office/drawing/2014/main" id="{EE57517D-2C2F-BF94-826D-98EA14CBA13C}"/>
                </a:ext>
              </a:extLst>
            </p:cNvPr>
            <p:cNvSpPr/>
            <p:nvPr/>
          </p:nvSpPr>
          <p:spPr bwMode="gray">
            <a:xfrm>
              <a:off x="1338580" y="4545330"/>
              <a:ext cx="58419" cy="58420"/>
            </a:xfrm>
            <a:custGeom>
              <a:avLst/>
              <a:gdLst>
                <a:gd name="connsiteX0" fmla="*/ 58420 w 58419"/>
                <a:gd name="connsiteY0" fmla="*/ 29210 h 58420"/>
                <a:gd name="connsiteX1" fmla="*/ 29210 w 58419"/>
                <a:gd name="connsiteY1" fmla="*/ 58420 h 58420"/>
                <a:gd name="connsiteX2" fmla="*/ 0 w 58419"/>
                <a:gd name="connsiteY2" fmla="*/ 29210 h 58420"/>
                <a:gd name="connsiteX3" fmla="*/ 29210 w 58419"/>
                <a:gd name="connsiteY3" fmla="*/ 0 h 58420"/>
                <a:gd name="connsiteX4" fmla="*/ 58420 w 58419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20">
                  <a:moveTo>
                    <a:pt x="58420" y="29210"/>
                  </a:moveTo>
                  <a:cubicBezTo>
                    <a:pt x="58420" y="45343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2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80" name="Forme libre : forme 4079">
              <a:extLst>
                <a:ext uri="{FF2B5EF4-FFF2-40B4-BE49-F238E27FC236}">
                  <a16:creationId xmlns:a16="http://schemas.microsoft.com/office/drawing/2014/main" id="{5451AA80-B87E-C614-E1E7-ABC26A2847BB}"/>
                </a:ext>
              </a:extLst>
            </p:cNvPr>
            <p:cNvSpPr/>
            <p:nvPr/>
          </p:nvSpPr>
          <p:spPr bwMode="gray">
            <a:xfrm>
              <a:off x="1417320" y="3547110"/>
              <a:ext cx="58419" cy="58420"/>
            </a:xfrm>
            <a:custGeom>
              <a:avLst/>
              <a:gdLst>
                <a:gd name="connsiteX0" fmla="*/ 58420 w 58419"/>
                <a:gd name="connsiteY0" fmla="*/ 29210 h 58420"/>
                <a:gd name="connsiteX1" fmla="*/ 29210 w 58419"/>
                <a:gd name="connsiteY1" fmla="*/ 58420 h 58420"/>
                <a:gd name="connsiteX2" fmla="*/ 0 w 58419"/>
                <a:gd name="connsiteY2" fmla="*/ 29210 h 58420"/>
                <a:gd name="connsiteX3" fmla="*/ 29210 w 58419"/>
                <a:gd name="connsiteY3" fmla="*/ 0 h 58420"/>
                <a:gd name="connsiteX4" fmla="*/ 58420 w 58419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20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2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81" name="Forme libre : forme 4080">
              <a:extLst>
                <a:ext uri="{FF2B5EF4-FFF2-40B4-BE49-F238E27FC236}">
                  <a16:creationId xmlns:a16="http://schemas.microsoft.com/office/drawing/2014/main" id="{1413066B-8567-46A3-DDC9-95CE5528A9DD}"/>
                </a:ext>
              </a:extLst>
            </p:cNvPr>
            <p:cNvSpPr/>
            <p:nvPr/>
          </p:nvSpPr>
          <p:spPr bwMode="gray">
            <a:xfrm>
              <a:off x="1466850" y="3498850"/>
              <a:ext cx="58419" cy="58420"/>
            </a:xfrm>
            <a:custGeom>
              <a:avLst/>
              <a:gdLst>
                <a:gd name="connsiteX0" fmla="*/ 58420 w 58419"/>
                <a:gd name="connsiteY0" fmla="*/ 29210 h 58420"/>
                <a:gd name="connsiteX1" fmla="*/ 29210 w 58419"/>
                <a:gd name="connsiteY1" fmla="*/ 58420 h 58420"/>
                <a:gd name="connsiteX2" fmla="*/ 0 w 58419"/>
                <a:gd name="connsiteY2" fmla="*/ 29210 h 58420"/>
                <a:gd name="connsiteX3" fmla="*/ 29210 w 58419"/>
                <a:gd name="connsiteY3" fmla="*/ 0 h 58420"/>
                <a:gd name="connsiteX4" fmla="*/ 58420 w 58419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20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7"/>
                    <a:pt x="13078" y="0"/>
                    <a:pt x="29210" y="0"/>
                  </a:cubicBezTo>
                  <a:cubicBezTo>
                    <a:pt x="45342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82" name="Forme libre : forme 4081">
              <a:extLst>
                <a:ext uri="{FF2B5EF4-FFF2-40B4-BE49-F238E27FC236}">
                  <a16:creationId xmlns:a16="http://schemas.microsoft.com/office/drawing/2014/main" id="{D9FB02E1-BC11-FA9B-5AF6-E8789433649F}"/>
                </a:ext>
              </a:extLst>
            </p:cNvPr>
            <p:cNvSpPr/>
            <p:nvPr/>
          </p:nvSpPr>
          <p:spPr bwMode="gray">
            <a:xfrm>
              <a:off x="4456430" y="2858770"/>
              <a:ext cx="58420" cy="58420"/>
            </a:xfrm>
            <a:custGeom>
              <a:avLst/>
              <a:gdLst>
                <a:gd name="connsiteX0" fmla="*/ 58420 w 58420"/>
                <a:gd name="connsiteY0" fmla="*/ 29210 h 58420"/>
                <a:gd name="connsiteX1" fmla="*/ 29210 w 58420"/>
                <a:gd name="connsiteY1" fmla="*/ 58420 h 58420"/>
                <a:gd name="connsiteX2" fmla="*/ 0 w 58420"/>
                <a:gd name="connsiteY2" fmla="*/ 29210 h 58420"/>
                <a:gd name="connsiteX3" fmla="*/ 29210 w 58420"/>
                <a:gd name="connsiteY3" fmla="*/ 0 h 58420"/>
                <a:gd name="connsiteX4" fmla="*/ 58420 w 58420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20" h="58420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83" name="Forme libre : forme 4082">
              <a:extLst>
                <a:ext uri="{FF2B5EF4-FFF2-40B4-BE49-F238E27FC236}">
                  <a16:creationId xmlns:a16="http://schemas.microsoft.com/office/drawing/2014/main" id="{720A4DC3-48FA-BF2F-822B-D899C2164A7C}"/>
                </a:ext>
              </a:extLst>
            </p:cNvPr>
            <p:cNvSpPr/>
            <p:nvPr/>
          </p:nvSpPr>
          <p:spPr bwMode="gray">
            <a:xfrm>
              <a:off x="4456430" y="2760979"/>
              <a:ext cx="58420" cy="58420"/>
            </a:xfrm>
            <a:custGeom>
              <a:avLst/>
              <a:gdLst>
                <a:gd name="connsiteX0" fmla="*/ 58420 w 58420"/>
                <a:gd name="connsiteY0" fmla="*/ 29210 h 58420"/>
                <a:gd name="connsiteX1" fmla="*/ 29210 w 58420"/>
                <a:gd name="connsiteY1" fmla="*/ 58420 h 58420"/>
                <a:gd name="connsiteX2" fmla="*/ 0 w 58420"/>
                <a:gd name="connsiteY2" fmla="*/ 29210 h 58420"/>
                <a:gd name="connsiteX3" fmla="*/ 29210 w 58420"/>
                <a:gd name="connsiteY3" fmla="*/ 0 h 58420"/>
                <a:gd name="connsiteX4" fmla="*/ 58420 w 58420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20" h="58420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84" name="Forme libre : forme 4083">
              <a:extLst>
                <a:ext uri="{FF2B5EF4-FFF2-40B4-BE49-F238E27FC236}">
                  <a16:creationId xmlns:a16="http://schemas.microsoft.com/office/drawing/2014/main" id="{D3E19F1F-2450-B229-B0F6-05853C922A20}"/>
                </a:ext>
              </a:extLst>
            </p:cNvPr>
            <p:cNvSpPr/>
            <p:nvPr/>
          </p:nvSpPr>
          <p:spPr bwMode="gray">
            <a:xfrm>
              <a:off x="4113529" y="2760979"/>
              <a:ext cx="58420" cy="58420"/>
            </a:xfrm>
            <a:custGeom>
              <a:avLst/>
              <a:gdLst>
                <a:gd name="connsiteX0" fmla="*/ 58420 w 58420"/>
                <a:gd name="connsiteY0" fmla="*/ 29210 h 58420"/>
                <a:gd name="connsiteX1" fmla="*/ 29210 w 58420"/>
                <a:gd name="connsiteY1" fmla="*/ 58420 h 58420"/>
                <a:gd name="connsiteX2" fmla="*/ 0 w 58420"/>
                <a:gd name="connsiteY2" fmla="*/ 29210 h 58420"/>
                <a:gd name="connsiteX3" fmla="*/ 29210 w 58420"/>
                <a:gd name="connsiteY3" fmla="*/ 0 h 58420"/>
                <a:gd name="connsiteX4" fmla="*/ 58420 w 58420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20" h="58420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85" name="Forme libre : forme 4084">
              <a:extLst>
                <a:ext uri="{FF2B5EF4-FFF2-40B4-BE49-F238E27FC236}">
                  <a16:creationId xmlns:a16="http://schemas.microsoft.com/office/drawing/2014/main" id="{DFA3CDFE-6432-A170-64E0-DB46EFB005F3}"/>
                </a:ext>
              </a:extLst>
            </p:cNvPr>
            <p:cNvSpPr/>
            <p:nvPr/>
          </p:nvSpPr>
          <p:spPr bwMode="gray">
            <a:xfrm>
              <a:off x="4014469" y="2711450"/>
              <a:ext cx="58420" cy="58420"/>
            </a:xfrm>
            <a:custGeom>
              <a:avLst/>
              <a:gdLst>
                <a:gd name="connsiteX0" fmla="*/ 58420 w 58420"/>
                <a:gd name="connsiteY0" fmla="*/ 29210 h 58420"/>
                <a:gd name="connsiteX1" fmla="*/ 29210 w 58420"/>
                <a:gd name="connsiteY1" fmla="*/ 58420 h 58420"/>
                <a:gd name="connsiteX2" fmla="*/ 0 w 58420"/>
                <a:gd name="connsiteY2" fmla="*/ 29210 h 58420"/>
                <a:gd name="connsiteX3" fmla="*/ 29210 w 58420"/>
                <a:gd name="connsiteY3" fmla="*/ 0 h 58420"/>
                <a:gd name="connsiteX4" fmla="*/ 58420 w 58420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20" h="58420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86" name="Forme libre : forme 4085">
              <a:extLst>
                <a:ext uri="{FF2B5EF4-FFF2-40B4-BE49-F238E27FC236}">
                  <a16:creationId xmlns:a16="http://schemas.microsoft.com/office/drawing/2014/main" id="{CDA12EE2-71C9-830B-F203-F1B22718241B}"/>
                </a:ext>
              </a:extLst>
            </p:cNvPr>
            <p:cNvSpPr/>
            <p:nvPr/>
          </p:nvSpPr>
          <p:spPr bwMode="gray">
            <a:xfrm>
              <a:off x="4161790" y="2612390"/>
              <a:ext cx="58420" cy="58420"/>
            </a:xfrm>
            <a:custGeom>
              <a:avLst/>
              <a:gdLst>
                <a:gd name="connsiteX0" fmla="*/ 58420 w 58420"/>
                <a:gd name="connsiteY0" fmla="*/ 29210 h 58420"/>
                <a:gd name="connsiteX1" fmla="*/ 29210 w 58420"/>
                <a:gd name="connsiteY1" fmla="*/ 58420 h 58420"/>
                <a:gd name="connsiteX2" fmla="*/ 0 w 58420"/>
                <a:gd name="connsiteY2" fmla="*/ 29210 h 58420"/>
                <a:gd name="connsiteX3" fmla="*/ 29210 w 58420"/>
                <a:gd name="connsiteY3" fmla="*/ 0 h 58420"/>
                <a:gd name="connsiteX4" fmla="*/ 58420 w 58420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20" h="58420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2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87" name="Forme libre : forme 4086">
              <a:extLst>
                <a:ext uri="{FF2B5EF4-FFF2-40B4-BE49-F238E27FC236}">
                  <a16:creationId xmlns:a16="http://schemas.microsoft.com/office/drawing/2014/main" id="{D3603564-D8F8-0A10-BA78-FEECAB942A3F}"/>
                </a:ext>
              </a:extLst>
            </p:cNvPr>
            <p:cNvSpPr/>
            <p:nvPr/>
          </p:nvSpPr>
          <p:spPr bwMode="gray">
            <a:xfrm>
              <a:off x="4456430" y="2465070"/>
              <a:ext cx="58420" cy="58420"/>
            </a:xfrm>
            <a:custGeom>
              <a:avLst/>
              <a:gdLst>
                <a:gd name="connsiteX0" fmla="*/ 58420 w 58420"/>
                <a:gd name="connsiteY0" fmla="*/ 29210 h 58420"/>
                <a:gd name="connsiteX1" fmla="*/ 29210 w 58420"/>
                <a:gd name="connsiteY1" fmla="*/ 58420 h 58420"/>
                <a:gd name="connsiteX2" fmla="*/ 0 w 58420"/>
                <a:gd name="connsiteY2" fmla="*/ 29210 h 58420"/>
                <a:gd name="connsiteX3" fmla="*/ 29210 w 58420"/>
                <a:gd name="connsiteY3" fmla="*/ 0 h 58420"/>
                <a:gd name="connsiteX4" fmla="*/ 58420 w 58420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20" h="58420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88" name="Forme libre : forme 4087">
              <a:extLst>
                <a:ext uri="{FF2B5EF4-FFF2-40B4-BE49-F238E27FC236}">
                  <a16:creationId xmlns:a16="http://schemas.microsoft.com/office/drawing/2014/main" id="{5538B36E-B230-DFF4-76C3-9BC80E009751}"/>
                </a:ext>
              </a:extLst>
            </p:cNvPr>
            <p:cNvSpPr/>
            <p:nvPr/>
          </p:nvSpPr>
          <p:spPr bwMode="gray">
            <a:xfrm>
              <a:off x="4406900" y="2809240"/>
              <a:ext cx="58420" cy="58420"/>
            </a:xfrm>
            <a:custGeom>
              <a:avLst/>
              <a:gdLst>
                <a:gd name="connsiteX0" fmla="*/ 58420 w 58420"/>
                <a:gd name="connsiteY0" fmla="*/ 29210 h 58420"/>
                <a:gd name="connsiteX1" fmla="*/ 29210 w 58420"/>
                <a:gd name="connsiteY1" fmla="*/ 58420 h 58420"/>
                <a:gd name="connsiteX2" fmla="*/ 0 w 58420"/>
                <a:gd name="connsiteY2" fmla="*/ 29210 h 58420"/>
                <a:gd name="connsiteX3" fmla="*/ 29210 w 58420"/>
                <a:gd name="connsiteY3" fmla="*/ 0 h 58420"/>
                <a:gd name="connsiteX4" fmla="*/ 58420 w 58420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20" h="58420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89" name="Forme libre : forme 4088">
              <a:extLst>
                <a:ext uri="{FF2B5EF4-FFF2-40B4-BE49-F238E27FC236}">
                  <a16:creationId xmlns:a16="http://schemas.microsoft.com/office/drawing/2014/main" id="{FE214964-1428-1E0D-DDC1-00B77E2CD214}"/>
                </a:ext>
              </a:extLst>
            </p:cNvPr>
            <p:cNvSpPr/>
            <p:nvPr/>
          </p:nvSpPr>
          <p:spPr bwMode="gray">
            <a:xfrm>
              <a:off x="6318250" y="3793490"/>
              <a:ext cx="58420" cy="58420"/>
            </a:xfrm>
            <a:custGeom>
              <a:avLst/>
              <a:gdLst>
                <a:gd name="connsiteX0" fmla="*/ 58420 w 58420"/>
                <a:gd name="connsiteY0" fmla="*/ 29210 h 58420"/>
                <a:gd name="connsiteX1" fmla="*/ 29210 w 58420"/>
                <a:gd name="connsiteY1" fmla="*/ 58420 h 58420"/>
                <a:gd name="connsiteX2" fmla="*/ 0 w 58420"/>
                <a:gd name="connsiteY2" fmla="*/ 29210 h 58420"/>
                <a:gd name="connsiteX3" fmla="*/ 29210 w 58420"/>
                <a:gd name="connsiteY3" fmla="*/ 0 h 58420"/>
                <a:gd name="connsiteX4" fmla="*/ 58420 w 58420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20" h="58420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90" name="Forme libre : forme 4089">
              <a:extLst>
                <a:ext uri="{FF2B5EF4-FFF2-40B4-BE49-F238E27FC236}">
                  <a16:creationId xmlns:a16="http://schemas.microsoft.com/office/drawing/2014/main" id="{CC3949A4-2681-781B-0CF2-D63C15CEF3A7}"/>
                </a:ext>
              </a:extLst>
            </p:cNvPr>
            <p:cNvSpPr/>
            <p:nvPr/>
          </p:nvSpPr>
          <p:spPr bwMode="gray">
            <a:xfrm>
              <a:off x="6760210" y="3596640"/>
              <a:ext cx="58419" cy="58420"/>
            </a:xfrm>
            <a:custGeom>
              <a:avLst/>
              <a:gdLst>
                <a:gd name="connsiteX0" fmla="*/ 58420 w 58419"/>
                <a:gd name="connsiteY0" fmla="*/ 29210 h 58420"/>
                <a:gd name="connsiteX1" fmla="*/ 29210 w 58419"/>
                <a:gd name="connsiteY1" fmla="*/ 58420 h 58420"/>
                <a:gd name="connsiteX2" fmla="*/ 1 w 58419"/>
                <a:gd name="connsiteY2" fmla="*/ 29210 h 58420"/>
                <a:gd name="connsiteX3" fmla="*/ 29210 w 58419"/>
                <a:gd name="connsiteY3" fmla="*/ 0 h 58420"/>
                <a:gd name="connsiteX4" fmla="*/ 58420 w 58419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20">
                  <a:moveTo>
                    <a:pt x="58420" y="29210"/>
                  </a:moveTo>
                  <a:cubicBezTo>
                    <a:pt x="58420" y="45342"/>
                    <a:pt x="45343" y="58420"/>
                    <a:pt x="29210" y="58420"/>
                  </a:cubicBezTo>
                  <a:cubicBezTo>
                    <a:pt x="13078" y="58420"/>
                    <a:pt x="1" y="45342"/>
                    <a:pt x="1" y="29210"/>
                  </a:cubicBezTo>
                  <a:cubicBezTo>
                    <a:pt x="1" y="13078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91" name="Forme libre : forme 4090">
              <a:extLst>
                <a:ext uri="{FF2B5EF4-FFF2-40B4-BE49-F238E27FC236}">
                  <a16:creationId xmlns:a16="http://schemas.microsoft.com/office/drawing/2014/main" id="{771AD884-FDDD-355A-94A9-29F9FC58F61B}"/>
                </a:ext>
              </a:extLst>
            </p:cNvPr>
            <p:cNvSpPr/>
            <p:nvPr/>
          </p:nvSpPr>
          <p:spPr bwMode="gray">
            <a:xfrm>
              <a:off x="5779770" y="3596640"/>
              <a:ext cx="58420" cy="58420"/>
            </a:xfrm>
            <a:custGeom>
              <a:avLst/>
              <a:gdLst>
                <a:gd name="connsiteX0" fmla="*/ 58420 w 58420"/>
                <a:gd name="connsiteY0" fmla="*/ 29210 h 58420"/>
                <a:gd name="connsiteX1" fmla="*/ 29210 w 58420"/>
                <a:gd name="connsiteY1" fmla="*/ 58420 h 58420"/>
                <a:gd name="connsiteX2" fmla="*/ 0 w 58420"/>
                <a:gd name="connsiteY2" fmla="*/ 29210 h 58420"/>
                <a:gd name="connsiteX3" fmla="*/ 29210 w 58420"/>
                <a:gd name="connsiteY3" fmla="*/ 0 h 58420"/>
                <a:gd name="connsiteX4" fmla="*/ 58420 w 58420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20" h="58420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92" name="Forme libre : forme 4091">
              <a:extLst>
                <a:ext uri="{FF2B5EF4-FFF2-40B4-BE49-F238E27FC236}">
                  <a16:creationId xmlns:a16="http://schemas.microsoft.com/office/drawing/2014/main" id="{D1892AEA-5B40-04D5-FC4A-5AFAF0BD8A2C}"/>
                </a:ext>
              </a:extLst>
            </p:cNvPr>
            <p:cNvSpPr/>
            <p:nvPr/>
          </p:nvSpPr>
          <p:spPr bwMode="gray">
            <a:xfrm>
              <a:off x="6416040" y="3498850"/>
              <a:ext cx="58420" cy="58420"/>
            </a:xfrm>
            <a:custGeom>
              <a:avLst/>
              <a:gdLst>
                <a:gd name="connsiteX0" fmla="*/ 58420 w 58420"/>
                <a:gd name="connsiteY0" fmla="*/ 29210 h 58420"/>
                <a:gd name="connsiteX1" fmla="*/ 29210 w 58420"/>
                <a:gd name="connsiteY1" fmla="*/ 58420 h 58420"/>
                <a:gd name="connsiteX2" fmla="*/ 0 w 58420"/>
                <a:gd name="connsiteY2" fmla="*/ 29210 h 58420"/>
                <a:gd name="connsiteX3" fmla="*/ 29210 w 58420"/>
                <a:gd name="connsiteY3" fmla="*/ 0 h 58420"/>
                <a:gd name="connsiteX4" fmla="*/ 58420 w 58420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20" h="58420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7"/>
                    <a:pt x="13078" y="0"/>
                    <a:pt x="29210" y="0"/>
                  </a:cubicBezTo>
                  <a:cubicBezTo>
                    <a:pt x="45342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93" name="Forme libre : forme 4092">
              <a:extLst>
                <a:ext uri="{FF2B5EF4-FFF2-40B4-BE49-F238E27FC236}">
                  <a16:creationId xmlns:a16="http://schemas.microsoft.com/office/drawing/2014/main" id="{11ECEF40-08F3-1613-241A-05F18E7A79F7}"/>
                </a:ext>
              </a:extLst>
            </p:cNvPr>
            <p:cNvSpPr/>
            <p:nvPr/>
          </p:nvSpPr>
          <p:spPr bwMode="gray">
            <a:xfrm>
              <a:off x="5877560" y="3498850"/>
              <a:ext cx="58420" cy="58420"/>
            </a:xfrm>
            <a:custGeom>
              <a:avLst/>
              <a:gdLst>
                <a:gd name="connsiteX0" fmla="*/ 58420 w 58420"/>
                <a:gd name="connsiteY0" fmla="*/ 29210 h 58420"/>
                <a:gd name="connsiteX1" fmla="*/ 29210 w 58420"/>
                <a:gd name="connsiteY1" fmla="*/ 58420 h 58420"/>
                <a:gd name="connsiteX2" fmla="*/ 0 w 58420"/>
                <a:gd name="connsiteY2" fmla="*/ 29210 h 58420"/>
                <a:gd name="connsiteX3" fmla="*/ 29210 w 58420"/>
                <a:gd name="connsiteY3" fmla="*/ 0 h 58420"/>
                <a:gd name="connsiteX4" fmla="*/ 58420 w 58420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20" h="58420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7"/>
                    <a:pt x="13078" y="0"/>
                    <a:pt x="29210" y="0"/>
                  </a:cubicBezTo>
                  <a:cubicBezTo>
                    <a:pt x="45342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94" name="Forme libre : forme 4093">
              <a:extLst>
                <a:ext uri="{FF2B5EF4-FFF2-40B4-BE49-F238E27FC236}">
                  <a16:creationId xmlns:a16="http://schemas.microsoft.com/office/drawing/2014/main" id="{07E19E61-74AB-26AC-CB75-CC3DFD5CDB64}"/>
                </a:ext>
              </a:extLst>
            </p:cNvPr>
            <p:cNvSpPr/>
            <p:nvPr/>
          </p:nvSpPr>
          <p:spPr bwMode="gray">
            <a:xfrm>
              <a:off x="6563360" y="3399790"/>
              <a:ext cx="58419" cy="58420"/>
            </a:xfrm>
            <a:custGeom>
              <a:avLst/>
              <a:gdLst>
                <a:gd name="connsiteX0" fmla="*/ 58420 w 58419"/>
                <a:gd name="connsiteY0" fmla="*/ 29210 h 58420"/>
                <a:gd name="connsiteX1" fmla="*/ 29210 w 58419"/>
                <a:gd name="connsiteY1" fmla="*/ 58420 h 58420"/>
                <a:gd name="connsiteX2" fmla="*/ 1 w 58419"/>
                <a:gd name="connsiteY2" fmla="*/ 29210 h 58420"/>
                <a:gd name="connsiteX3" fmla="*/ 29210 w 58419"/>
                <a:gd name="connsiteY3" fmla="*/ 0 h 58420"/>
                <a:gd name="connsiteX4" fmla="*/ 58420 w 58419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20">
                  <a:moveTo>
                    <a:pt x="58420" y="29210"/>
                  </a:moveTo>
                  <a:cubicBezTo>
                    <a:pt x="58420" y="45342"/>
                    <a:pt x="45343" y="58420"/>
                    <a:pt x="29210" y="58420"/>
                  </a:cubicBezTo>
                  <a:cubicBezTo>
                    <a:pt x="13078" y="58420"/>
                    <a:pt x="1" y="45342"/>
                    <a:pt x="1" y="29210"/>
                  </a:cubicBezTo>
                  <a:cubicBezTo>
                    <a:pt x="1" y="13078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95" name="Forme libre : forme 4094">
              <a:extLst>
                <a:ext uri="{FF2B5EF4-FFF2-40B4-BE49-F238E27FC236}">
                  <a16:creationId xmlns:a16="http://schemas.microsoft.com/office/drawing/2014/main" id="{2412F489-75F4-15D8-700B-7E082DD9464C}"/>
                </a:ext>
              </a:extLst>
            </p:cNvPr>
            <p:cNvSpPr/>
            <p:nvPr/>
          </p:nvSpPr>
          <p:spPr bwMode="gray">
            <a:xfrm>
              <a:off x="6515100" y="3399790"/>
              <a:ext cx="58419" cy="58420"/>
            </a:xfrm>
            <a:custGeom>
              <a:avLst/>
              <a:gdLst>
                <a:gd name="connsiteX0" fmla="*/ 58420 w 58419"/>
                <a:gd name="connsiteY0" fmla="*/ 29210 h 58420"/>
                <a:gd name="connsiteX1" fmla="*/ 29210 w 58419"/>
                <a:gd name="connsiteY1" fmla="*/ 58420 h 58420"/>
                <a:gd name="connsiteX2" fmla="*/ 0 w 58419"/>
                <a:gd name="connsiteY2" fmla="*/ 29210 h 58420"/>
                <a:gd name="connsiteX3" fmla="*/ 29210 w 58419"/>
                <a:gd name="connsiteY3" fmla="*/ 0 h 58420"/>
                <a:gd name="connsiteX4" fmla="*/ 58420 w 58419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20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7" y="58420"/>
                    <a:pt x="0" y="45342"/>
                    <a:pt x="0" y="29210"/>
                  </a:cubicBezTo>
                  <a:cubicBezTo>
                    <a:pt x="0" y="13078"/>
                    <a:pt x="13077" y="0"/>
                    <a:pt x="29210" y="0"/>
                  </a:cubicBezTo>
                  <a:cubicBezTo>
                    <a:pt x="45342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96" name="Forme libre : forme 4095">
              <a:extLst>
                <a:ext uri="{FF2B5EF4-FFF2-40B4-BE49-F238E27FC236}">
                  <a16:creationId xmlns:a16="http://schemas.microsoft.com/office/drawing/2014/main" id="{F596E731-575C-B5EE-4146-8C0A852FD727}"/>
                </a:ext>
              </a:extLst>
            </p:cNvPr>
            <p:cNvSpPr/>
            <p:nvPr/>
          </p:nvSpPr>
          <p:spPr bwMode="gray">
            <a:xfrm>
              <a:off x="6563360" y="3350260"/>
              <a:ext cx="58419" cy="58420"/>
            </a:xfrm>
            <a:custGeom>
              <a:avLst/>
              <a:gdLst>
                <a:gd name="connsiteX0" fmla="*/ 58420 w 58419"/>
                <a:gd name="connsiteY0" fmla="*/ 29210 h 58420"/>
                <a:gd name="connsiteX1" fmla="*/ 29210 w 58419"/>
                <a:gd name="connsiteY1" fmla="*/ 58420 h 58420"/>
                <a:gd name="connsiteX2" fmla="*/ 1 w 58419"/>
                <a:gd name="connsiteY2" fmla="*/ 29210 h 58420"/>
                <a:gd name="connsiteX3" fmla="*/ 29210 w 58419"/>
                <a:gd name="connsiteY3" fmla="*/ 0 h 58420"/>
                <a:gd name="connsiteX4" fmla="*/ 58420 w 58419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20">
                  <a:moveTo>
                    <a:pt x="58420" y="29210"/>
                  </a:moveTo>
                  <a:cubicBezTo>
                    <a:pt x="58420" y="45342"/>
                    <a:pt x="45343" y="58420"/>
                    <a:pt x="29210" y="58420"/>
                  </a:cubicBezTo>
                  <a:cubicBezTo>
                    <a:pt x="13078" y="58420"/>
                    <a:pt x="1" y="45342"/>
                    <a:pt x="1" y="29210"/>
                  </a:cubicBezTo>
                  <a:cubicBezTo>
                    <a:pt x="1" y="13078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97" name="Forme libre : forme 4096">
              <a:extLst>
                <a:ext uri="{FF2B5EF4-FFF2-40B4-BE49-F238E27FC236}">
                  <a16:creationId xmlns:a16="http://schemas.microsoft.com/office/drawing/2014/main" id="{611806F5-6138-7C77-C34D-4158867568CA}"/>
                </a:ext>
              </a:extLst>
            </p:cNvPr>
            <p:cNvSpPr/>
            <p:nvPr/>
          </p:nvSpPr>
          <p:spPr bwMode="gray">
            <a:xfrm>
              <a:off x="6858000" y="3202940"/>
              <a:ext cx="58419" cy="58420"/>
            </a:xfrm>
            <a:custGeom>
              <a:avLst/>
              <a:gdLst>
                <a:gd name="connsiteX0" fmla="*/ 58420 w 58419"/>
                <a:gd name="connsiteY0" fmla="*/ 29210 h 58420"/>
                <a:gd name="connsiteX1" fmla="*/ 29210 w 58419"/>
                <a:gd name="connsiteY1" fmla="*/ 58420 h 58420"/>
                <a:gd name="connsiteX2" fmla="*/ 0 w 58419"/>
                <a:gd name="connsiteY2" fmla="*/ 29210 h 58420"/>
                <a:gd name="connsiteX3" fmla="*/ 29210 w 58419"/>
                <a:gd name="connsiteY3" fmla="*/ 0 h 58420"/>
                <a:gd name="connsiteX4" fmla="*/ 58420 w 58419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20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7" y="58420"/>
                    <a:pt x="0" y="45342"/>
                    <a:pt x="0" y="29210"/>
                  </a:cubicBezTo>
                  <a:cubicBezTo>
                    <a:pt x="0" y="13078"/>
                    <a:pt x="13077" y="0"/>
                    <a:pt x="29210" y="0"/>
                  </a:cubicBezTo>
                  <a:cubicBezTo>
                    <a:pt x="45342" y="0"/>
                    <a:pt x="58420" y="13077"/>
                    <a:pt x="58420" y="2921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102" name="Espace réservé du texte 17">
            <a:extLst>
              <a:ext uri="{FF2B5EF4-FFF2-40B4-BE49-F238E27FC236}">
                <a16:creationId xmlns:a16="http://schemas.microsoft.com/office/drawing/2014/main" id="{6A56A1A0-32F7-B5AD-1F5B-8450873FC67C}"/>
              </a:ext>
            </a:extLst>
          </p:cNvPr>
          <p:cNvSpPr txBox="1">
            <a:spLocks noChangeAspect="1"/>
          </p:cNvSpPr>
          <p:nvPr userDrawn="1"/>
        </p:nvSpPr>
        <p:spPr bwMode="gray">
          <a:xfrm>
            <a:off x="10538782" y="6243875"/>
            <a:ext cx="1238813" cy="370800"/>
          </a:xfrm>
          <a:custGeom>
            <a:avLst/>
            <a:gdLst>
              <a:gd name="connsiteX0" fmla="*/ 1264146 w 2273164"/>
              <a:gd name="connsiteY0" fmla="*/ 621900 h 680401"/>
              <a:gd name="connsiteX1" fmla="*/ 1246341 w 2273164"/>
              <a:gd name="connsiteY1" fmla="*/ 626987 h 680401"/>
              <a:gd name="connsiteX2" fmla="*/ 1239983 w 2273164"/>
              <a:gd name="connsiteY2" fmla="*/ 643519 h 680401"/>
              <a:gd name="connsiteX3" fmla="*/ 1247614 w 2273164"/>
              <a:gd name="connsiteY3" fmla="*/ 657509 h 680401"/>
              <a:gd name="connsiteX4" fmla="*/ 1270506 w 2273164"/>
              <a:gd name="connsiteY4" fmla="*/ 662596 h 680401"/>
              <a:gd name="connsiteX5" fmla="*/ 1304843 w 2273164"/>
              <a:gd name="connsiteY5" fmla="*/ 656237 h 680401"/>
              <a:gd name="connsiteX6" fmla="*/ 1315017 w 2273164"/>
              <a:gd name="connsiteY6" fmla="*/ 638432 h 680401"/>
              <a:gd name="connsiteX7" fmla="*/ 1309930 w 2273164"/>
              <a:gd name="connsiteY7" fmla="*/ 625714 h 680401"/>
              <a:gd name="connsiteX8" fmla="*/ 1287038 w 2273164"/>
              <a:gd name="connsiteY8" fmla="*/ 621900 h 680401"/>
              <a:gd name="connsiteX9" fmla="*/ 794861 w 2273164"/>
              <a:gd name="connsiteY9" fmla="*/ 516341 h 680401"/>
              <a:gd name="connsiteX10" fmla="*/ 769426 w 2273164"/>
              <a:gd name="connsiteY10" fmla="*/ 526516 h 680401"/>
              <a:gd name="connsiteX11" fmla="*/ 760522 w 2273164"/>
              <a:gd name="connsiteY11" fmla="*/ 558311 h 680401"/>
              <a:gd name="connsiteX12" fmla="*/ 760522 w 2273164"/>
              <a:gd name="connsiteY12" fmla="*/ 562125 h 680401"/>
              <a:gd name="connsiteX13" fmla="*/ 769426 w 2273164"/>
              <a:gd name="connsiteY13" fmla="*/ 597735 h 680401"/>
              <a:gd name="connsiteX14" fmla="*/ 796132 w 2273164"/>
              <a:gd name="connsiteY14" fmla="*/ 607909 h 680401"/>
              <a:gd name="connsiteX15" fmla="*/ 820297 w 2273164"/>
              <a:gd name="connsiteY15" fmla="*/ 595192 h 680401"/>
              <a:gd name="connsiteX16" fmla="*/ 827927 w 2273164"/>
              <a:gd name="connsiteY16" fmla="*/ 562125 h 680401"/>
              <a:gd name="connsiteX17" fmla="*/ 819024 w 2273164"/>
              <a:gd name="connsiteY17" fmla="*/ 527788 h 680401"/>
              <a:gd name="connsiteX18" fmla="*/ 794861 w 2273164"/>
              <a:gd name="connsiteY18" fmla="*/ 516341 h 680401"/>
              <a:gd name="connsiteX19" fmla="*/ 1822457 w 2273164"/>
              <a:gd name="connsiteY19" fmla="*/ 515070 h 680401"/>
              <a:gd name="connsiteX20" fmla="*/ 1795749 w 2273164"/>
              <a:gd name="connsiteY20" fmla="*/ 525245 h 680401"/>
              <a:gd name="connsiteX21" fmla="*/ 1788118 w 2273164"/>
              <a:gd name="connsiteY21" fmla="*/ 560854 h 680401"/>
              <a:gd name="connsiteX22" fmla="*/ 1797022 w 2273164"/>
              <a:gd name="connsiteY22" fmla="*/ 596464 h 680401"/>
              <a:gd name="connsiteX23" fmla="*/ 1823728 w 2273164"/>
              <a:gd name="connsiteY23" fmla="*/ 606638 h 680401"/>
              <a:gd name="connsiteX24" fmla="*/ 1847893 w 2273164"/>
              <a:gd name="connsiteY24" fmla="*/ 595192 h 680401"/>
              <a:gd name="connsiteX25" fmla="*/ 1854251 w 2273164"/>
              <a:gd name="connsiteY25" fmla="*/ 560854 h 680401"/>
              <a:gd name="connsiteX26" fmla="*/ 1846620 w 2273164"/>
              <a:gd name="connsiteY26" fmla="*/ 526516 h 680401"/>
              <a:gd name="connsiteX27" fmla="*/ 1822457 w 2273164"/>
              <a:gd name="connsiteY27" fmla="*/ 515070 h 680401"/>
              <a:gd name="connsiteX28" fmla="*/ 1683833 w 2273164"/>
              <a:gd name="connsiteY28" fmla="*/ 513798 h 680401"/>
              <a:gd name="connsiteX29" fmla="*/ 1657126 w 2273164"/>
              <a:gd name="connsiteY29" fmla="*/ 525245 h 680401"/>
              <a:gd name="connsiteX30" fmla="*/ 1648223 w 2273164"/>
              <a:gd name="connsiteY30" fmla="*/ 559582 h 680401"/>
              <a:gd name="connsiteX31" fmla="*/ 1657126 w 2273164"/>
              <a:gd name="connsiteY31" fmla="*/ 595192 h 680401"/>
              <a:gd name="connsiteX32" fmla="*/ 1683833 w 2273164"/>
              <a:gd name="connsiteY32" fmla="*/ 606638 h 680401"/>
              <a:gd name="connsiteX33" fmla="*/ 1710541 w 2273164"/>
              <a:gd name="connsiteY33" fmla="*/ 595192 h 680401"/>
              <a:gd name="connsiteX34" fmla="*/ 1719443 w 2273164"/>
              <a:gd name="connsiteY34" fmla="*/ 559582 h 680401"/>
              <a:gd name="connsiteX35" fmla="*/ 1710541 w 2273164"/>
              <a:gd name="connsiteY35" fmla="*/ 525245 h 680401"/>
              <a:gd name="connsiteX36" fmla="*/ 1683833 w 2273164"/>
              <a:gd name="connsiteY36" fmla="*/ 513798 h 680401"/>
              <a:gd name="connsiteX37" fmla="*/ 1274320 w 2273164"/>
              <a:gd name="connsiteY37" fmla="*/ 512527 h 680401"/>
              <a:gd name="connsiteX38" fmla="*/ 1255244 w 2273164"/>
              <a:gd name="connsiteY38" fmla="*/ 518885 h 680401"/>
              <a:gd name="connsiteX39" fmla="*/ 1248885 w 2273164"/>
              <a:gd name="connsiteY39" fmla="*/ 539233 h 680401"/>
              <a:gd name="connsiteX40" fmla="*/ 1255244 w 2273164"/>
              <a:gd name="connsiteY40" fmla="*/ 557038 h 680401"/>
              <a:gd name="connsiteX41" fmla="*/ 1274320 w 2273164"/>
              <a:gd name="connsiteY41" fmla="*/ 563398 h 680401"/>
              <a:gd name="connsiteX42" fmla="*/ 1299756 w 2273164"/>
              <a:gd name="connsiteY42" fmla="*/ 537962 h 680401"/>
              <a:gd name="connsiteX43" fmla="*/ 1274320 w 2273164"/>
              <a:gd name="connsiteY43" fmla="*/ 512527 h 680401"/>
              <a:gd name="connsiteX44" fmla="*/ 2151847 w 2273164"/>
              <a:gd name="connsiteY44" fmla="*/ 497266 h 680401"/>
              <a:gd name="connsiteX45" fmla="*/ 2176011 w 2273164"/>
              <a:gd name="connsiteY45" fmla="*/ 497266 h 680401"/>
              <a:gd name="connsiteX46" fmla="*/ 2203990 w 2273164"/>
              <a:gd name="connsiteY46" fmla="*/ 568485 h 680401"/>
              <a:gd name="connsiteX47" fmla="*/ 2214164 w 2273164"/>
              <a:gd name="connsiteY47" fmla="*/ 599008 h 680401"/>
              <a:gd name="connsiteX48" fmla="*/ 2219251 w 2273164"/>
              <a:gd name="connsiteY48" fmla="*/ 583746 h 680401"/>
              <a:gd name="connsiteX49" fmla="*/ 2249774 w 2273164"/>
              <a:gd name="connsiteY49" fmla="*/ 497266 h 680401"/>
              <a:gd name="connsiteX50" fmla="*/ 2272666 w 2273164"/>
              <a:gd name="connsiteY50" fmla="*/ 497266 h 680401"/>
              <a:gd name="connsiteX51" fmla="*/ 2219251 w 2273164"/>
              <a:gd name="connsiteY51" fmla="*/ 640976 h 680401"/>
              <a:gd name="connsiteX52" fmla="*/ 2200174 w 2273164"/>
              <a:gd name="connsiteY52" fmla="*/ 671498 h 680401"/>
              <a:gd name="connsiteX53" fmla="*/ 2173467 w 2273164"/>
              <a:gd name="connsiteY53" fmla="*/ 680401 h 680401"/>
              <a:gd name="connsiteX54" fmla="*/ 2155663 w 2273164"/>
              <a:gd name="connsiteY54" fmla="*/ 677858 h 680401"/>
              <a:gd name="connsiteX55" fmla="*/ 2154390 w 2273164"/>
              <a:gd name="connsiteY55" fmla="*/ 677858 h 680401"/>
              <a:gd name="connsiteX56" fmla="*/ 2154390 w 2273164"/>
              <a:gd name="connsiteY56" fmla="*/ 658780 h 680401"/>
              <a:gd name="connsiteX57" fmla="*/ 2156934 w 2273164"/>
              <a:gd name="connsiteY57" fmla="*/ 658780 h 680401"/>
              <a:gd name="connsiteX58" fmla="*/ 2170924 w 2273164"/>
              <a:gd name="connsiteY58" fmla="*/ 660053 h 680401"/>
              <a:gd name="connsiteX59" fmla="*/ 2196359 w 2273164"/>
              <a:gd name="connsiteY59" fmla="*/ 639705 h 680401"/>
              <a:gd name="connsiteX60" fmla="*/ 2202718 w 2273164"/>
              <a:gd name="connsiteY60" fmla="*/ 623171 h 680401"/>
              <a:gd name="connsiteX61" fmla="*/ 2027213 w 2273164"/>
              <a:gd name="connsiteY61" fmla="*/ 497266 h 680401"/>
              <a:gd name="connsiteX62" fmla="*/ 2050105 w 2273164"/>
              <a:gd name="connsiteY62" fmla="*/ 497266 h 680401"/>
              <a:gd name="connsiteX63" fmla="*/ 2050105 w 2273164"/>
              <a:gd name="connsiteY63" fmla="*/ 624443 h 680401"/>
              <a:gd name="connsiteX64" fmla="*/ 2027213 w 2273164"/>
              <a:gd name="connsiteY64" fmla="*/ 624443 h 680401"/>
              <a:gd name="connsiteX65" fmla="*/ 1908938 w 2273164"/>
              <a:gd name="connsiteY65" fmla="*/ 497266 h 680401"/>
              <a:gd name="connsiteX66" fmla="*/ 1931830 w 2273164"/>
              <a:gd name="connsiteY66" fmla="*/ 497266 h 680401"/>
              <a:gd name="connsiteX67" fmla="*/ 1931830 w 2273164"/>
              <a:gd name="connsiteY67" fmla="*/ 624443 h 680401"/>
              <a:gd name="connsiteX68" fmla="*/ 1908938 w 2273164"/>
              <a:gd name="connsiteY68" fmla="*/ 624443 h 680401"/>
              <a:gd name="connsiteX69" fmla="*/ 1031412 w 2273164"/>
              <a:gd name="connsiteY69" fmla="*/ 497266 h 680401"/>
              <a:gd name="connsiteX70" fmla="*/ 1054304 w 2273164"/>
              <a:gd name="connsiteY70" fmla="*/ 497266 h 680401"/>
              <a:gd name="connsiteX71" fmla="*/ 1054304 w 2273164"/>
              <a:gd name="connsiteY71" fmla="*/ 624443 h 680401"/>
              <a:gd name="connsiteX72" fmla="*/ 1031412 w 2273164"/>
              <a:gd name="connsiteY72" fmla="*/ 624443 h 680401"/>
              <a:gd name="connsiteX73" fmla="*/ 880069 w 2273164"/>
              <a:gd name="connsiteY73" fmla="*/ 497266 h 680401"/>
              <a:gd name="connsiteX74" fmla="*/ 902961 w 2273164"/>
              <a:gd name="connsiteY74" fmla="*/ 497266 h 680401"/>
              <a:gd name="connsiteX75" fmla="*/ 902961 w 2273164"/>
              <a:gd name="connsiteY75" fmla="*/ 624443 h 680401"/>
              <a:gd name="connsiteX76" fmla="*/ 880069 w 2273164"/>
              <a:gd name="connsiteY76" fmla="*/ 624443 h 680401"/>
              <a:gd name="connsiteX77" fmla="*/ 1683833 w 2273164"/>
              <a:gd name="connsiteY77" fmla="*/ 494722 h 680401"/>
              <a:gd name="connsiteX78" fmla="*/ 1727073 w 2273164"/>
              <a:gd name="connsiteY78" fmla="*/ 511254 h 680401"/>
              <a:gd name="connsiteX79" fmla="*/ 1742335 w 2273164"/>
              <a:gd name="connsiteY79" fmla="*/ 559582 h 680401"/>
              <a:gd name="connsiteX80" fmla="*/ 1727073 w 2273164"/>
              <a:gd name="connsiteY80" fmla="*/ 607909 h 680401"/>
              <a:gd name="connsiteX81" fmla="*/ 1683833 w 2273164"/>
              <a:gd name="connsiteY81" fmla="*/ 625714 h 680401"/>
              <a:gd name="connsiteX82" fmla="*/ 1653310 w 2273164"/>
              <a:gd name="connsiteY82" fmla="*/ 618084 h 680401"/>
              <a:gd name="connsiteX83" fmla="*/ 1632962 w 2273164"/>
              <a:gd name="connsiteY83" fmla="*/ 595192 h 680401"/>
              <a:gd name="connsiteX84" fmla="*/ 1625331 w 2273164"/>
              <a:gd name="connsiteY84" fmla="*/ 560854 h 680401"/>
              <a:gd name="connsiteX85" fmla="*/ 1640592 w 2273164"/>
              <a:gd name="connsiteY85" fmla="*/ 512527 h 680401"/>
              <a:gd name="connsiteX86" fmla="*/ 1683833 w 2273164"/>
              <a:gd name="connsiteY86" fmla="*/ 494722 h 680401"/>
              <a:gd name="connsiteX87" fmla="*/ 1480348 w 2273164"/>
              <a:gd name="connsiteY87" fmla="*/ 494722 h 680401"/>
              <a:gd name="connsiteX88" fmla="*/ 1518502 w 2273164"/>
              <a:gd name="connsiteY88" fmla="*/ 515070 h 680401"/>
              <a:gd name="connsiteX89" fmla="*/ 1533763 w 2273164"/>
              <a:gd name="connsiteY89" fmla="*/ 501080 h 680401"/>
              <a:gd name="connsiteX90" fmla="*/ 1557928 w 2273164"/>
              <a:gd name="connsiteY90" fmla="*/ 494722 h 680401"/>
              <a:gd name="connsiteX91" fmla="*/ 1590994 w 2273164"/>
              <a:gd name="connsiteY91" fmla="*/ 507440 h 680401"/>
              <a:gd name="connsiteX92" fmla="*/ 1602439 w 2273164"/>
              <a:gd name="connsiteY92" fmla="*/ 543049 h 680401"/>
              <a:gd name="connsiteX93" fmla="*/ 1602439 w 2273164"/>
              <a:gd name="connsiteY93" fmla="*/ 625714 h 680401"/>
              <a:gd name="connsiteX94" fmla="*/ 1579547 w 2273164"/>
              <a:gd name="connsiteY94" fmla="*/ 625714 h 680401"/>
              <a:gd name="connsiteX95" fmla="*/ 1579547 w 2273164"/>
              <a:gd name="connsiteY95" fmla="*/ 543049 h 680401"/>
              <a:gd name="connsiteX96" fmla="*/ 1573189 w 2273164"/>
              <a:gd name="connsiteY96" fmla="*/ 521429 h 680401"/>
              <a:gd name="connsiteX97" fmla="*/ 1555384 w 2273164"/>
              <a:gd name="connsiteY97" fmla="*/ 515070 h 680401"/>
              <a:gd name="connsiteX98" fmla="*/ 1531220 w 2273164"/>
              <a:gd name="connsiteY98" fmla="*/ 523972 h 680401"/>
              <a:gd name="connsiteX99" fmla="*/ 1523589 w 2273164"/>
              <a:gd name="connsiteY99" fmla="*/ 553224 h 680401"/>
              <a:gd name="connsiteX100" fmla="*/ 1523589 w 2273164"/>
              <a:gd name="connsiteY100" fmla="*/ 624443 h 680401"/>
              <a:gd name="connsiteX101" fmla="*/ 1500697 w 2273164"/>
              <a:gd name="connsiteY101" fmla="*/ 624443 h 680401"/>
              <a:gd name="connsiteX102" fmla="*/ 1500697 w 2273164"/>
              <a:gd name="connsiteY102" fmla="*/ 541777 h 680401"/>
              <a:gd name="connsiteX103" fmla="*/ 1494339 w 2273164"/>
              <a:gd name="connsiteY103" fmla="*/ 520157 h 680401"/>
              <a:gd name="connsiteX104" fmla="*/ 1476534 w 2273164"/>
              <a:gd name="connsiteY104" fmla="*/ 513798 h 680401"/>
              <a:gd name="connsiteX105" fmla="*/ 1452369 w 2273164"/>
              <a:gd name="connsiteY105" fmla="*/ 523972 h 680401"/>
              <a:gd name="connsiteX106" fmla="*/ 1444739 w 2273164"/>
              <a:gd name="connsiteY106" fmla="*/ 557038 h 680401"/>
              <a:gd name="connsiteX107" fmla="*/ 1444739 w 2273164"/>
              <a:gd name="connsiteY107" fmla="*/ 623171 h 680401"/>
              <a:gd name="connsiteX108" fmla="*/ 1421847 w 2273164"/>
              <a:gd name="connsiteY108" fmla="*/ 623171 h 680401"/>
              <a:gd name="connsiteX109" fmla="*/ 1421847 w 2273164"/>
              <a:gd name="connsiteY109" fmla="*/ 495993 h 680401"/>
              <a:gd name="connsiteX110" fmla="*/ 1440924 w 2273164"/>
              <a:gd name="connsiteY110" fmla="*/ 495993 h 680401"/>
              <a:gd name="connsiteX111" fmla="*/ 1443468 w 2273164"/>
              <a:gd name="connsiteY111" fmla="*/ 511254 h 680401"/>
              <a:gd name="connsiteX112" fmla="*/ 1457457 w 2273164"/>
              <a:gd name="connsiteY112" fmla="*/ 499809 h 680401"/>
              <a:gd name="connsiteX113" fmla="*/ 1480348 w 2273164"/>
              <a:gd name="connsiteY113" fmla="*/ 494722 h 680401"/>
              <a:gd name="connsiteX114" fmla="*/ 1274320 w 2273164"/>
              <a:gd name="connsiteY114" fmla="*/ 494722 h 680401"/>
              <a:gd name="connsiteX115" fmla="*/ 1294669 w 2273164"/>
              <a:gd name="connsiteY115" fmla="*/ 495993 h 680401"/>
              <a:gd name="connsiteX116" fmla="*/ 1339182 w 2273164"/>
              <a:gd name="connsiteY116" fmla="*/ 495993 h 680401"/>
              <a:gd name="connsiteX117" fmla="*/ 1339182 w 2273164"/>
              <a:gd name="connsiteY117" fmla="*/ 511254 h 680401"/>
              <a:gd name="connsiteX118" fmla="*/ 1317561 w 2273164"/>
              <a:gd name="connsiteY118" fmla="*/ 513798 h 680401"/>
              <a:gd name="connsiteX119" fmla="*/ 1321377 w 2273164"/>
              <a:gd name="connsiteY119" fmla="*/ 521429 h 680401"/>
              <a:gd name="connsiteX120" fmla="*/ 1323920 w 2273164"/>
              <a:gd name="connsiteY120" fmla="*/ 536690 h 680401"/>
              <a:gd name="connsiteX121" fmla="*/ 1311202 w 2273164"/>
              <a:gd name="connsiteY121" fmla="*/ 567213 h 680401"/>
              <a:gd name="connsiteX122" fmla="*/ 1275593 w 2273164"/>
              <a:gd name="connsiteY122" fmla="*/ 578659 h 680401"/>
              <a:gd name="connsiteX123" fmla="*/ 1265418 w 2273164"/>
              <a:gd name="connsiteY123" fmla="*/ 577387 h 680401"/>
              <a:gd name="connsiteX124" fmla="*/ 1255244 w 2273164"/>
              <a:gd name="connsiteY124" fmla="*/ 591377 h 680401"/>
              <a:gd name="connsiteX125" fmla="*/ 1259059 w 2273164"/>
              <a:gd name="connsiteY125" fmla="*/ 597735 h 680401"/>
              <a:gd name="connsiteX126" fmla="*/ 1273049 w 2273164"/>
              <a:gd name="connsiteY126" fmla="*/ 600279 h 680401"/>
              <a:gd name="connsiteX127" fmla="*/ 1294669 w 2273164"/>
              <a:gd name="connsiteY127" fmla="*/ 600279 h 680401"/>
              <a:gd name="connsiteX128" fmla="*/ 1326464 w 2273164"/>
              <a:gd name="connsiteY128" fmla="*/ 609182 h 680401"/>
              <a:gd name="connsiteX129" fmla="*/ 1337909 w 2273164"/>
              <a:gd name="connsiteY129" fmla="*/ 634617 h 680401"/>
              <a:gd name="connsiteX130" fmla="*/ 1320104 w 2273164"/>
              <a:gd name="connsiteY130" fmla="*/ 667684 h 680401"/>
              <a:gd name="connsiteX131" fmla="*/ 1270506 w 2273164"/>
              <a:gd name="connsiteY131" fmla="*/ 679129 h 680401"/>
              <a:gd name="connsiteX132" fmla="*/ 1232352 w 2273164"/>
              <a:gd name="connsiteY132" fmla="*/ 670227 h 680401"/>
              <a:gd name="connsiteX133" fmla="*/ 1218362 w 2273164"/>
              <a:gd name="connsiteY133" fmla="*/ 643519 h 680401"/>
              <a:gd name="connsiteX134" fmla="*/ 1225993 w 2273164"/>
              <a:gd name="connsiteY134" fmla="*/ 623171 h 680401"/>
              <a:gd name="connsiteX135" fmla="*/ 1242527 w 2273164"/>
              <a:gd name="connsiteY135" fmla="*/ 612997 h 680401"/>
              <a:gd name="connsiteX136" fmla="*/ 1237439 w 2273164"/>
              <a:gd name="connsiteY136" fmla="*/ 607909 h 680401"/>
              <a:gd name="connsiteX137" fmla="*/ 1233623 w 2273164"/>
              <a:gd name="connsiteY137" fmla="*/ 596464 h 680401"/>
              <a:gd name="connsiteX138" fmla="*/ 1237439 w 2273164"/>
              <a:gd name="connsiteY138" fmla="*/ 583746 h 680401"/>
              <a:gd name="connsiteX139" fmla="*/ 1246341 w 2273164"/>
              <a:gd name="connsiteY139" fmla="*/ 574843 h 680401"/>
              <a:gd name="connsiteX140" fmla="*/ 1232352 w 2273164"/>
              <a:gd name="connsiteY140" fmla="*/ 562125 h 680401"/>
              <a:gd name="connsiteX141" fmla="*/ 1225993 w 2273164"/>
              <a:gd name="connsiteY141" fmla="*/ 539233 h 680401"/>
              <a:gd name="connsiteX142" fmla="*/ 1238711 w 2273164"/>
              <a:gd name="connsiteY142" fmla="*/ 506167 h 680401"/>
              <a:gd name="connsiteX143" fmla="*/ 1274320 w 2273164"/>
              <a:gd name="connsiteY143" fmla="*/ 494722 h 680401"/>
              <a:gd name="connsiteX144" fmla="*/ 1150959 w 2273164"/>
              <a:gd name="connsiteY144" fmla="*/ 494722 h 680401"/>
              <a:gd name="connsiteX145" fmla="*/ 1186568 w 2273164"/>
              <a:gd name="connsiteY145" fmla="*/ 506167 h 680401"/>
              <a:gd name="connsiteX146" fmla="*/ 1198014 w 2273164"/>
              <a:gd name="connsiteY146" fmla="*/ 541777 h 680401"/>
              <a:gd name="connsiteX147" fmla="*/ 1198014 w 2273164"/>
              <a:gd name="connsiteY147" fmla="*/ 624443 h 680401"/>
              <a:gd name="connsiteX148" fmla="*/ 1175122 w 2273164"/>
              <a:gd name="connsiteY148" fmla="*/ 624443 h 680401"/>
              <a:gd name="connsiteX149" fmla="*/ 1175122 w 2273164"/>
              <a:gd name="connsiteY149" fmla="*/ 543049 h 680401"/>
              <a:gd name="connsiteX150" fmla="*/ 1168763 w 2273164"/>
              <a:gd name="connsiteY150" fmla="*/ 521429 h 680401"/>
              <a:gd name="connsiteX151" fmla="*/ 1148415 w 2273164"/>
              <a:gd name="connsiteY151" fmla="*/ 515070 h 680401"/>
              <a:gd name="connsiteX152" fmla="*/ 1121707 w 2273164"/>
              <a:gd name="connsiteY152" fmla="*/ 525245 h 680401"/>
              <a:gd name="connsiteX153" fmla="*/ 1112805 w 2273164"/>
              <a:gd name="connsiteY153" fmla="*/ 558311 h 680401"/>
              <a:gd name="connsiteX154" fmla="*/ 1112805 w 2273164"/>
              <a:gd name="connsiteY154" fmla="*/ 624443 h 680401"/>
              <a:gd name="connsiteX155" fmla="*/ 1089913 w 2273164"/>
              <a:gd name="connsiteY155" fmla="*/ 624443 h 680401"/>
              <a:gd name="connsiteX156" fmla="*/ 1089913 w 2273164"/>
              <a:gd name="connsiteY156" fmla="*/ 497266 h 680401"/>
              <a:gd name="connsiteX157" fmla="*/ 1108989 w 2273164"/>
              <a:gd name="connsiteY157" fmla="*/ 497266 h 680401"/>
              <a:gd name="connsiteX158" fmla="*/ 1111533 w 2273164"/>
              <a:gd name="connsiteY158" fmla="*/ 512527 h 680401"/>
              <a:gd name="connsiteX159" fmla="*/ 1126794 w 2273164"/>
              <a:gd name="connsiteY159" fmla="*/ 499809 h 680401"/>
              <a:gd name="connsiteX160" fmla="*/ 1150959 w 2273164"/>
              <a:gd name="connsiteY160" fmla="*/ 494722 h 680401"/>
              <a:gd name="connsiteX161" fmla="*/ 998345 w 2273164"/>
              <a:gd name="connsiteY161" fmla="*/ 494722 h 680401"/>
              <a:gd name="connsiteX162" fmla="*/ 1011063 w 2273164"/>
              <a:gd name="connsiteY162" fmla="*/ 494722 h 680401"/>
              <a:gd name="connsiteX163" fmla="*/ 1012334 w 2273164"/>
              <a:gd name="connsiteY163" fmla="*/ 494722 h 680401"/>
              <a:gd name="connsiteX164" fmla="*/ 1009791 w 2273164"/>
              <a:gd name="connsiteY164" fmla="*/ 515070 h 680401"/>
              <a:gd name="connsiteX165" fmla="*/ 1008520 w 2273164"/>
              <a:gd name="connsiteY165" fmla="*/ 515070 h 680401"/>
              <a:gd name="connsiteX166" fmla="*/ 995802 w 2273164"/>
              <a:gd name="connsiteY166" fmla="*/ 513798 h 680401"/>
              <a:gd name="connsiteX167" fmla="*/ 971637 w 2273164"/>
              <a:gd name="connsiteY167" fmla="*/ 525245 h 680401"/>
              <a:gd name="connsiteX168" fmla="*/ 961463 w 2273164"/>
              <a:gd name="connsiteY168" fmla="*/ 554495 h 680401"/>
              <a:gd name="connsiteX169" fmla="*/ 961463 w 2273164"/>
              <a:gd name="connsiteY169" fmla="*/ 623171 h 680401"/>
              <a:gd name="connsiteX170" fmla="*/ 938571 w 2273164"/>
              <a:gd name="connsiteY170" fmla="*/ 623171 h 680401"/>
              <a:gd name="connsiteX171" fmla="*/ 938571 w 2273164"/>
              <a:gd name="connsiteY171" fmla="*/ 495993 h 680401"/>
              <a:gd name="connsiteX172" fmla="*/ 957649 w 2273164"/>
              <a:gd name="connsiteY172" fmla="*/ 495993 h 680401"/>
              <a:gd name="connsiteX173" fmla="*/ 960192 w 2273164"/>
              <a:gd name="connsiteY173" fmla="*/ 516341 h 680401"/>
              <a:gd name="connsiteX174" fmla="*/ 975453 w 2273164"/>
              <a:gd name="connsiteY174" fmla="*/ 501080 h 680401"/>
              <a:gd name="connsiteX175" fmla="*/ 998345 w 2273164"/>
              <a:gd name="connsiteY175" fmla="*/ 494722 h 680401"/>
              <a:gd name="connsiteX176" fmla="*/ 798676 w 2273164"/>
              <a:gd name="connsiteY176" fmla="*/ 494722 h 680401"/>
              <a:gd name="connsiteX177" fmla="*/ 838101 w 2273164"/>
              <a:gd name="connsiteY177" fmla="*/ 513798 h 680401"/>
              <a:gd name="connsiteX178" fmla="*/ 852090 w 2273164"/>
              <a:gd name="connsiteY178" fmla="*/ 562125 h 680401"/>
              <a:gd name="connsiteX179" fmla="*/ 838101 w 2273164"/>
              <a:gd name="connsiteY179" fmla="*/ 610453 h 680401"/>
              <a:gd name="connsiteX180" fmla="*/ 798676 w 2273164"/>
              <a:gd name="connsiteY180" fmla="*/ 628258 h 680401"/>
              <a:gd name="connsiteX181" fmla="*/ 775784 w 2273164"/>
              <a:gd name="connsiteY181" fmla="*/ 623171 h 680401"/>
              <a:gd name="connsiteX182" fmla="*/ 760522 w 2273164"/>
              <a:gd name="connsiteY182" fmla="*/ 611725 h 680401"/>
              <a:gd name="connsiteX183" fmla="*/ 761795 w 2273164"/>
              <a:gd name="connsiteY183" fmla="*/ 628258 h 680401"/>
              <a:gd name="connsiteX184" fmla="*/ 761795 w 2273164"/>
              <a:gd name="connsiteY184" fmla="*/ 680401 h 680401"/>
              <a:gd name="connsiteX185" fmla="*/ 738903 w 2273164"/>
              <a:gd name="connsiteY185" fmla="*/ 680401 h 680401"/>
              <a:gd name="connsiteX186" fmla="*/ 738903 w 2273164"/>
              <a:gd name="connsiteY186" fmla="*/ 497266 h 680401"/>
              <a:gd name="connsiteX187" fmla="*/ 757979 w 2273164"/>
              <a:gd name="connsiteY187" fmla="*/ 497266 h 680401"/>
              <a:gd name="connsiteX188" fmla="*/ 760522 w 2273164"/>
              <a:gd name="connsiteY188" fmla="*/ 512527 h 680401"/>
              <a:gd name="connsiteX189" fmla="*/ 775784 w 2273164"/>
              <a:gd name="connsiteY189" fmla="*/ 499809 h 680401"/>
              <a:gd name="connsiteX190" fmla="*/ 798676 w 2273164"/>
              <a:gd name="connsiteY190" fmla="*/ 494722 h 680401"/>
              <a:gd name="connsiteX191" fmla="*/ 668954 w 2273164"/>
              <a:gd name="connsiteY191" fmla="*/ 494722 h 680401"/>
              <a:gd name="connsiteX192" fmla="*/ 708380 w 2273164"/>
              <a:gd name="connsiteY192" fmla="*/ 502353 h 680401"/>
              <a:gd name="connsiteX193" fmla="*/ 709651 w 2273164"/>
              <a:gd name="connsiteY193" fmla="*/ 503624 h 680401"/>
              <a:gd name="connsiteX194" fmla="*/ 702021 w 2273164"/>
              <a:gd name="connsiteY194" fmla="*/ 522701 h 680401"/>
              <a:gd name="connsiteX195" fmla="*/ 700750 w 2273164"/>
              <a:gd name="connsiteY195" fmla="*/ 521429 h 680401"/>
              <a:gd name="connsiteX196" fmla="*/ 667683 w 2273164"/>
              <a:gd name="connsiteY196" fmla="*/ 513798 h 680401"/>
              <a:gd name="connsiteX197" fmla="*/ 648606 w 2273164"/>
              <a:gd name="connsiteY197" fmla="*/ 517614 h 680401"/>
              <a:gd name="connsiteX198" fmla="*/ 642248 w 2273164"/>
              <a:gd name="connsiteY198" fmla="*/ 527788 h 680401"/>
              <a:gd name="connsiteX199" fmla="*/ 644791 w 2273164"/>
              <a:gd name="connsiteY199" fmla="*/ 535419 h 680401"/>
              <a:gd name="connsiteX200" fmla="*/ 652422 w 2273164"/>
              <a:gd name="connsiteY200" fmla="*/ 541777 h 680401"/>
              <a:gd name="connsiteX201" fmla="*/ 674042 w 2273164"/>
              <a:gd name="connsiteY201" fmla="*/ 550680 h 680401"/>
              <a:gd name="connsiteX202" fmla="*/ 705837 w 2273164"/>
              <a:gd name="connsiteY202" fmla="*/ 565941 h 680401"/>
              <a:gd name="connsiteX203" fmla="*/ 713467 w 2273164"/>
              <a:gd name="connsiteY203" fmla="*/ 587561 h 680401"/>
              <a:gd name="connsiteX204" fmla="*/ 699477 w 2273164"/>
              <a:gd name="connsiteY204" fmla="*/ 615540 h 680401"/>
              <a:gd name="connsiteX205" fmla="*/ 662596 w 2273164"/>
              <a:gd name="connsiteY205" fmla="*/ 625714 h 680401"/>
              <a:gd name="connsiteX206" fmla="*/ 623171 w 2273164"/>
              <a:gd name="connsiteY206" fmla="*/ 618084 h 680401"/>
              <a:gd name="connsiteX207" fmla="*/ 621899 w 2273164"/>
              <a:gd name="connsiteY207" fmla="*/ 618084 h 680401"/>
              <a:gd name="connsiteX208" fmla="*/ 621899 w 2273164"/>
              <a:gd name="connsiteY208" fmla="*/ 596464 h 680401"/>
              <a:gd name="connsiteX209" fmla="*/ 624443 w 2273164"/>
              <a:gd name="connsiteY209" fmla="*/ 597735 h 680401"/>
              <a:gd name="connsiteX210" fmla="*/ 643519 w 2273164"/>
              <a:gd name="connsiteY210" fmla="*/ 604095 h 680401"/>
              <a:gd name="connsiteX211" fmla="*/ 662596 w 2273164"/>
              <a:gd name="connsiteY211" fmla="*/ 606638 h 680401"/>
              <a:gd name="connsiteX212" fmla="*/ 684216 w 2273164"/>
              <a:gd name="connsiteY212" fmla="*/ 602822 h 680401"/>
              <a:gd name="connsiteX213" fmla="*/ 691846 w 2273164"/>
              <a:gd name="connsiteY213" fmla="*/ 590105 h 680401"/>
              <a:gd name="connsiteX214" fmla="*/ 686759 w 2273164"/>
              <a:gd name="connsiteY214" fmla="*/ 578659 h 680401"/>
              <a:gd name="connsiteX215" fmla="*/ 662596 w 2273164"/>
              <a:gd name="connsiteY215" fmla="*/ 567213 h 680401"/>
              <a:gd name="connsiteX216" fmla="*/ 637161 w 2273164"/>
              <a:gd name="connsiteY216" fmla="*/ 555767 h 680401"/>
              <a:gd name="connsiteX217" fmla="*/ 625714 w 2273164"/>
              <a:gd name="connsiteY217" fmla="*/ 544321 h 680401"/>
              <a:gd name="connsiteX218" fmla="*/ 621899 w 2273164"/>
              <a:gd name="connsiteY218" fmla="*/ 529059 h 680401"/>
              <a:gd name="connsiteX219" fmla="*/ 634617 w 2273164"/>
              <a:gd name="connsiteY219" fmla="*/ 503624 h 680401"/>
              <a:gd name="connsiteX220" fmla="*/ 668954 w 2273164"/>
              <a:gd name="connsiteY220" fmla="*/ 494722 h 680401"/>
              <a:gd name="connsiteX221" fmla="*/ 546864 w 2273164"/>
              <a:gd name="connsiteY221" fmla="*/ 494722 h 680401"/>
              <a:gd name="connsiteX222" fmla="*/ 582474 w 2273164"/>
              <a:gd name="connsiteY222" fmla="*/ 506167 h 680401"/>
              <a:gd name="connsiteX223" fmla="*/ 593920 w 2273164"/>
              <a:gd name="connsiteY223" fmla="*/ 541777 h 680401"/>
              <a:gd name="connsiteX224" fmla="*/ 593920 w 2273164"/>
              <a:gd name="connsiteY224" fmla="*/ 624443 h 680401"/>
              <a:gd name="connsiteX225" fmla="*/ 571028 w 2273164"/>
              <a:gd name="connsiteY225" fmla="*/ 624443 h 680401"/>
              <a:gd name="connsiteX226" fmla="*/ 571028 w 2273164"/>
              <a:gd name="connsiteY226" fmla="*/ 543049 h 680401"/>
              <a:gd name="connsiteX227" fmla="*/ 564669 w 2273164"/>
              <a:gd name="connsiteY227" fmla="*/ 521429 h 680401"/>
              <a:gd name="connsiteX228" fmla="*/ 544320 w 2273164"/>
              <a:gd name="connsiteY228" fmla="*/ 515070 h 680401"/>
              <a:gd name="connsiteX229" fmla="*/ 517614 w 2273164"/>
              <a:gd name="connsiteY229" fmla="*/ 525245 h 680401"/>
              <a:gd name="connsiteX230" fmla="*/ 508711 w 2273164"/>
              <a:gd name="connsiteY230" fmla="*/ 558311 h 680401"/>
              <a:gd name="connsiteX231" fmla="*/ 508711 w 2273164"/>
              <a:gd name="connsiteY231" fmla="*/ 624443 h 680401"/>
              <a:gd name="connsiteX232" fmla="*/ 485819 w 2273164"/>
              <a:gd name="connsiteY232" fmla="*/ 624443 h 680401"/>
              <a:gd name="connsiteX233" fmla="*/ 485819 w 2273164"/>
              <a:gd name="connsiteY233" fmla="*/ 497266 h 680401"/>
              <a:gd name="connsiteX234" fmla="*/ 504896 w 2273164"/>
              <a:gd name="connsiteY234" fmla="*/ 497266 h 680401"/>
              <a:gd name="connsiteX235" fmla="*/ 507440 w 2273164"/>
              <a:gd name="connsiteY235" fmla="*/ 512527 h 680401"/>
              <a:gd name="connsiteX236" fmla="*/ 522701 w 2273164"/>
              <a:gd name="connsiteY236" fmla="*/ 499809 h 680401"/>
              <a:gd name="connsiteX237" fmla="*/ 546864 w 2273164"/>
              <a:gd name="connsiteY237" fmla="*/ 494722 h 680401"/>
              <a:gd name="connsiteX238" fmla="*/ 2097161 w 2273164"/>
              <a:gd name="connsiteY238" fmla="*/ 468014 h 680401"/>
              <a:gd name="connsiteX239" fmla="*/ 2111150 w 2273164"/>
              <a:gd name="connsiteY239" fmla="*/ 468014 h 680401"/>
              <a:gd name="connsiteX240" fmla="*/ 2111150 w 2273164"/>
              <a:gd name="connsiteY240" fmla="*/ 497266 h 680401"/>
              <a:gd name="connsiteX241" fmla="*/ 2146760 w 2273164"/>
              <a:gd name="connsiteY241" fmla="*/ 497266 h 680401"/>
              <a:gd name="connsiteX242" fmla="*/ 2146760 w 2273164"/>
              <a:gd name="connsiteY242" fmla="*/ 515070 h 680401"/>
              <a:gd name="connsiteX243" fmla="*/ 2111150 w 2273164"/>
              <a:gd name="connsiteY243" fmla="*/ 515070 h 680401"/>
              <a:gd name="connsiteX244" fmla="*/ 2111150 w 2273164"/>
              <a:gd name="connsiteY244" fmla="*/ 586290 h 680401"/>
              <a:gd name="connsiteX245" fmla="*/ 2116237 w 2273164"/>
              <a:gd name="connsiteY245" fmla="*/ 602822 h 680401"/>
              <a:gd name="connsiteX246" fmla="*/ 2128955 w 2273164"/>
              <a:gd name="connsiteY246" fmla="*/ 607909 h 680401"/>
              <a:gd name="connsiteX247" fmla="*/ 2137858 w 2273164"/>
              <a:gd name="connsiteY247" fmla="*/ 606638 h 680401"/>
              <a:gd name="connsiteX248" fmla="*/ 2146760 w 2273164"/>
              <a:gd name="connsiteY248" fmla="*/ 604095 h 680401"/>
              <a:gd name="connsiteX249" fmla="*/ 2149303 w 2273164"/>
              <a:gd name="connsiteY249" fmla="*/ 602822 h 680401"/>
              <a:gd name="connsiteX250" fmla="*/ 2149303 w 2273164"/>
              <a:gd name="connsiteY250" fmla="*/ 620627 h 680401"/>
              <a:gd name="connsiteX251" fmla="*/ 2148032 w 2273164"/>
              <a:gd name="connsiteY251" fmla="*/ 620627 h 680401"/>
              <a:gd name="connsiteX252" fmla="*/ 2139129 w 2273164"/>
              <a:gd name="connsiteY252" fmla="*/ 623171 h 680401"/>
              <a:gd name="connsiteX253" fmla="*/ 2127684 w 2273164"/>
              <a:gd name="connsiteY253" fmla="*/ 624443 h 680401"/>
              <a:gd name="connsiteX254" fmla="*/ 2089530 w 2273164"/>
              <a:gd name="connsiteY254" fmla="*/ 585017 h 680401"/>
              <a:gd name="connsiteX255" fmla="*/ 2089530 w 2273164"/>
              <a:gd name="connsiteY255" fmla="*/ 513798 h 680401"/>
              <a:gd name="connsiteX256" fmla="*/ 2071725 w 2273164"/>
              <a:gd name="connsiteY256" fmla="*/ 513798 h 680401"/>
              <a:gd name="connsiteX257" fmla="*/ 2071725 w 2273164"/>
              <a:gd name="connsiteY257" fmla="*/ 502353 h 680401"/>
              <a:gd name="connsiteX258" fmla="*/ 2089530 w 2273164"/>
              <a:gd name="connsiteY258" fmla="*/ 494722 h 680401"/>
              <a:gd name="connsiteX259" fmla="*/ 424773 w 2273164"/>
              <a:gd name="connsiteY259" fmla="*/ 455296 h 680401"/>
              <a:gd name="connsiteX260" fmla="*/ 447665 w 2273164"/>
              <a:gd name="connsiteY260" fmla="*/ 455296 h 680401"/>
              <a:gd name="connsiteX261" fmla="*/ 447665 w 2273164"/>
              <a:gd name="connsiteY261" fmla="*/ 624443 h 680401"/>
              <a:gd name="connsiteX262" fmla="*/ 424773 w 2273164"/>
              <a:gd name="connsiteY262" fmla="*/ 624443 h 680401"/>
              <a:gd name="connsiteX263" fmla="*/ 2038659 w 2273164"/>
              <a:gd name="connsiteY263" fmla="*/ 451482 h 680401"/>
              <a:gd name="connsiteX264" fmla="*/ 2047561 w 2273164"/>
              <a:gd name="connsiteY264" fmla="*/ 455296 h 680401"/>
              <a:gd name="connsiteX265" fmla="*/ 2051377 w 2273164"/>
              <a:gd name="connsiteY265" fmla="*/ 465470 h 680401"/>
              <a:gd name="connsiteX266" fmla="*/ 2047561 w 2273164"/>
              <a:gd name="connsiteY266" fmla="*/ 475645 h 680401"/>
              <a:gd name="connsiteX267" fmla="*/ 2038659 w 2273164"/>
              <a:gd name="connsiteY267" fmla="*/ 479461 h 680401"/>
              <a:gd name="connsiteX268" fmla="*/ 2029756 w 2273164"/>
              <a:gd name="connsiteY268" fmla="*/ 475645 h 680401"/>
              <a:gd name="connsiteX269" fmla="*/ 2025941 w 2273164"/>
              <a:gd name="connsiteY269" fmla="*/ 465470 h 680401"/>
              <a:gd name="connsiteX270" fmla="*/ 2029756 w 2273164"/>
              <a:gd name="connsiteY270" fmla="*/ 455296 h 680401"/>
              <a:gd name="connsiteX271" fmla="*/ 2038659 w 2273164"/>
              <a:gd name="connsiteY271" fmla="*/ 451482 h 680401"/>
              <a:gd name="connsiteX272" fmla="*/ 1920383 w 2273164"/>
              <a:gd name="connsiteY272" fmla="*/ 451482 h 680401"/>
              <a:gd name="connsiteX273" fmla="*/ 1929286 w 2273164"/>
              <a:gd name="connsiteY273" fmla="*/ 455296 h 680401"/>
              <a:gd name="connsiteX274" fmla="*/ 1933101 w 2273164"/>
              <a:gd name="connsiteY274" fmla="*/ 465470 h 680401"/>
              <a:gd name="connsiteX275" fmla="*/ 1929286 w 2273164"/>
              <a:gd name="connsiteY275" fmla="*/ 475645 h 680401"/>
              <a:gd name="connsiteX276" fmla="*/ 1920383 w 2273164"/>
              <a:gd name="connsiteY276" fmla="*/ 479461 h 680401"/>
              <a:gd name="connsiteX277" fmla="*/ 1911482 w 2273164"/>
              <a:gd name="connsiteY277" fmla="*/ 475645 h 680401"/>
              <a:gd name="connsiteX278" fmla="*/ 1907666 w 2273164"/>
              <a:gd name="connsiteY278" fmla="*/ 465470 h 680401"/>
              <a:gd name="connsiteX279" fmla="*/ 1911482 w 2273164"/>
              <a:gd name="connsiteY279" fmla="*/ 455296 h 680401"/>
              <a:gd name="connsiteX280" fmla="*/ 1920383 w 2273164"/>
              <a:gd name="connsiteY280" fmla="*/ 451482 h 680401"/>
              <a:gd name="connsiteX281" fmla="*/ 1042857 w 2273164"/>
              <a:gd name="connsiteY281" fmla="*/ 451482 h 680401"/>
              <a:gd name="connsiteX282" fmla="*/ 1051760 w 2273164"/>
              <a:gd name="connsiteY282" fmla="*/ 455296 h 680401"/>
              <a:gd name="connsiteX283" fmla="*/ 1055575 w 2273164"/>
              <a:gd name="connsiteY283" fmla="*/ 465470 h 680401"/>
              <a:gd name="connsiteX284" fmla="*/ 1051760 w 2273164"/>
              <a:gd name="connsiteY284" fmla="*/ 475645 h 680401"/>
              <a:gd name="connsiteX285" fmla="*/ 1042857 w 2273164"/>
              <a:gd name="connsiteY285" fmla="*/ 479461 h 680401"/>
              <a:gd name="connsiteX286" fmla="*/ 1033955 w 2273164"/>
              <a:gd name="connsiteY286" fmla="*/ 475645 h 680401"/>
              <a:gd name="connsiteX287" fmla="*/ 1030139 w 2273164"/>
              <a:gd name="connsiteY287" fmla="*/ 465470 h 680401"/>
              <a:gd name="connsiteX288" fmla="*/ 1033955 w 2273164"/>
              <a:gd name="connsiteY288" fmla="*/ 455296 h 680401"/>
              <a:gd name="connsiteX289" fmla="*/ 1042857 w 2273164"/>
              <a:gd name="connsiteY289" fmla="*/ 451482 h 680401"/>
              <a:gd name="connsiteX290" fmla="*/ 891516 w 2273164"/>
              <a:gd name="connsiteY290" fmla="*/ 451482 h 680401"/>
              <a:gd name="connsiteX291" fmla="*/ 900418 w 2273164"/>
              <a:gd name="connsiteY291" fmla="*/ 455296 h 680401"/>
              <a:gd name="connsiteX292" fmla="*/ 904234 w 2273164"/>
              <a:gd name="connsiteY292" fmla="*/ 465470 h 680401"/>
              <a:gd name="connsiteX293" fmla="*/ 900418 w 2273164"/>
              <a:gd name="connsiteY293" fmla="*/ 475645 h 680401"/>
              <a:gd name="connsiteX294" fmla="*/ 891516 w 2273164"/>
              <a:gd name="connsiteY294" fmla="*/ 479461 h 680401"/>
              <a:gd name="connsiteX295" fmla="*/ 882613 w 2273164"/>
              <a:gd name="connsiteY295" fmla="*/ 475645 h 680401"/>
              <a:gd name="connsiteX296" fmla="*/ 878798 w 2273164"/>
              <a:gd name="connsiteY296" fmla="*/ 465470 h 680401"/>
              <a:gd name="connsiteX297" fmla="*/ 882613 w 2273164"/>
              <a:gd name="connsiteY297" fmla="*/ 455296 h 680401"/>
              <a:gd name="connsiteX298" fmla="*/ 891516 w 2273164"/>
              <a:gd name="connsiteY298" fmla="*/ 451482 h 680401"/>
              <a:gd name="connsiteX299" fmla="*/ 1968711 w 2273164"/>
              <a:gd name="connsiteY299" fmla="*/ 445122 h 680401"/>
              <a:gd name="connsiteX300" fmla="*/ 1991603 w 2273164"/>
              <a:gd name="connsiteY300" fmla="*/ 445122 h 680401"/>
              <a:gd name="connsiteX301" fmla="*/ 1991603 w 2273164"/>
              <a:gd name="connsiteY301" fmla="*/ 624443 h 680401"/>
              <a:gd name="connsiteX302" fmla="*/ 1968711 w 2273164"/>
              <a:gd name="connsiteY302" fmla="*/ 624443 h 680401"/>
              <a:gd name="connsiteX303" fmla="*/ 1765227 w 2273164"/>
              <a:gd name="connsiteY303" fmla="*/ 445122 h 680401"/>
              <a:gd name="connsiteX304" fmla="*/ 1788118 w 2273164"/>
              <a:gd name="connsiteY304" fmla="*/ 445122 h 680401"/>
              <a:gd name="connsiteX305" fmla="*/ 1788118 w 2273164"/>
              <a:gd name="connsiteY305" fmla="*/ 488362 h 680401"/>
              <a:gd name="connsiteX306" fmla="*/ 1788118 w 2273164"/>
              <a:gd name="connsiteY306" fmla="*/ 509983 h 680401"/>
              <a:gd name="connsiteX307" fmla="*/ 1826272 w 2273164"/>
              <a:gd name="connsiteY307" fmla="*/ 494722 h 680401"/>
              <a:gd name="connsiteX308" fmla="*/ 1864425 w 2273164"/>
              <a:gd name="connsiteY308" fmla="*/ 512527 h 680401"/>
              <a:gd name="connsiteX309" fmla="*/ 1878415 w 2273164"/>
              <a:gd name="connsiteY309" fmla="*/ 560854 h 680401"/>
              <a:gd name="connsiteX310" fmla="*/ 1864425 w 2273164"/>
              <a:gd name="connsiteY310" fmla="*/ 609182 h 680401"/>
              <a:gd name="connsiteX311" fmla="*/ 1825001 w 2273164"/>
              <a:gd name="connsiteY311" fmla="*/ 626987 h 680401"/>
              <a:gd name="connsiteX312" fmla="*/ 1802109 w 2273164"/>
              <a:gd name="connsiteY312" fmla="*/ 621900 h 680401"/>
              <a:gd name="connsiteX313" fmla="*/ 1785575 w 2273164"/>
              <a:gd name="connsiteY313" fmla="*/ 609182 h 680401"/>
              <a:gd name="connsiteX314" fmla="*/ 1781760 w 2273164"/>
              <a:gd name="connsiteY314" fmla="*/ 624443 h 680401"/>
              <a:gd name="connsiteX315" fmla="*/ 1765227 w 2273164"/>
              <a:gd name="connsiteY315" fmla="*/ 624443 h 680401"/>
              <a:gd name="connsiteX316" fmla="*/ 2057735 w 2273164"/>
              <a:gd name="connsiteY316" fmla="*/ 82666 h 680401"/>
              <a:gd name="connsiteX317" fmla="*/ 1994146 w 2273164"/>
              <a:gd name="connsiteY317" fmla="*/ 211115 h 680401"/>
              <a:gd name="connsiteX318" fmla="*/ 2121324 w 2273164"/>
              <a:gd name="connsiteY318" fmla="*/ 211115 h 680401"/>
              <a:gd name="connsiteX319" fmla="*/ 958920 w 2273164"/>
              <a:gd name="connsiteY319" fmla="*/ 81394 h 680401"/>
              <a:gd name="connsiteX320" fmla="*/ 958920 w 2273164"/>
              <a:gd name="connsiteY320" fmla="*/ 155157 h 680401"/>
              <a:gd name="connsiteX321" fmla="*/ 1105175 w 2273164"/>
              <a:gd name="connsiteY321" fmla="*/ 155157 h 680401"/>
              <a:gd name="connsiteX322" fmla="*/ 1161133 w 2273164"/>
              <a:gd name="connsiteY322" fmla="*/ 118276 h 680401"/>
              <a:gd name="connsiteX323" fmla="*/ 1105175 w 2273164"/>
              <a:gd name="connsiteY323" fmla="*/ 81394 h 680401"/>
              <a:gd name="connsiteX324" fmla="*/ 600279 w 2273164"/>
              <a:gd name="connsiteY324" fmla="*/ 67405 h 680401"/>
              <a:gd name="connsiteX325" fmla="*/ 464199 w 2273164"/>
              <a:gd name="connsiteY325" fmla="*/ 171691 h 680401"/>
              <a:gd name="connsiteX326" fmla="*/ 600279 w 2273164"/>
              <a:gd name="connsiteY326" fmla="*/ 275976 h 680401"/>
              <a:gd name="connsiteX327" fmla="*/ 736359 w 2273164"/>
              <a:gd name="connsiteY327" fmla="*/ 171691 h 680401"/>
              <a:gd name="connsiteX328" fmla="*/ 600279 w 2273164"/>
              <a:gd name="connsiteY328" fmla="*/ 67405 h 680401"/>
              <a:gd name="connsiteX329" fmla="*/ 900418 w 2273164"/>
              <a:gd name="connsiteY329" fmla="*/ 10174 h 680401"/>
              <a:gd name="connsiteX330" fmla="*/ 1117892 w 2273164"/>
              <a:gd name="connsiteY330" fmla="*/ 10174 h 680401"/>
              <a:gd name="connsiteX331" fmla="*/ 1247614 w 2273164"/>
              <a:gd name="connsiteY331" fmla="*/ 115732 h 680401"/>
              <a:gd name="connsiteX332" fmla="*/ 1173851 w 2273164"/>
              <a:gd name="connsiteY332" fmla="*/ 213659 h 680401"/>
              <a:gd name="connsiteX333" fmla="*/ 1265418 w 2273164"/>
              <a:gd name="connsiteY333" fmla="*/ 329391 h 680401"/>
              <a:gd name="connsiteX334" fmla="*/ 1262875 w 2273164"/>
              <a:gd name="connsiteY334" fmla="*/ 333206 h 680401"/>
              <a:gd name="connsiteX335" fmla="*/ 1177665 w 2273164"/>
              <a:gd name="connsiteY335" fmla="*/ 333206 h 680401"/>
              <a:gd name="connsiteX336" fmla="*/ 1168763 w 2273164"/>
              <a:gd name="connsiteY336" fmla="*/ 329391 h 680401"/>
              <a:gd name="connsiteX337" fmla="*/ 1096271 w 2273164"/>
              <a:gd name="connsiteY337" fmla="*/ 246725 h 680401"/>
              <a:gd name="connsiteX338" fmla="*/ 1032683 w 2273164"/>
              <a:gd name="connsiteY338" fmla="*/ 221289 h 680401"/>
              <a:gd name="connsiteX339" fmla="*/ 958920 w 2273164"/>
              <a:gd name="connsiteY339" fmla="*/ 221289 h 680401"/>
              <a:gd name="connsiteX340" fmla="*/ 958920 w 2273164"/>
              <a:gd name="connsiteY340" fmla="*/ 321760 h 680401"/>
              <a:gd name="connsiteX341" fmla="*/ 947474 w 2273164"/>
              <a:gd name="connsiteY341" fmla="*/ 333206 h 680401"/>
              <a:gd name="connsiteX342" fmla="*/ 886429 w 2273164"/>
              <a:gd name="connsiteY342" fmla="*/ 333206 h 680401"/>
              <a:gd name="connsiteX343" fmla="*/ 874982 w 2273164"/>
              <a:gd name="connsiteY343" fmla="*/ 321760 h 680401"/>
              <a:gd name="connsiteX344" fmla="*/ 874982 w 2273164"/>
              <a:gd name="connsiteY344" fmla="*/ 35610 h 680401"/>
              <a:gd name="connsiteX345" fmla="*/ 900418 w 2273164"/>
              <a:gd name="connsiteY345" fmla="*/ 10174 h 680401"/>
              <a:gd name="connsiteX346" fmla="*/ 2024669 w 2273164"/>
              <a:gd name="connsiteY346" fmla="*/ 8903 h 680401"/>
              <a:gd name="connsiteX347" fmla="*/ 2098432 w 2273164"/>
              <a:gd name="connsiteY347" fmla="*/ 8903 h 680401"/>
              <a:gd name="connsiteX348" fmla="*/ 2108606 w 2273164"/>
              <a:gd name="connsiteY348" fmla="*/ 15261 h 680401"/>
              <a:gd name="connsiteX349" fmla="*/ 2272666 w 2273164"/>
              <a:gd name="connsiteY349" fmla="*/ 329391 h 680401"/>
              <a:gd name="connsiteX350" fmla="*/ 2270123 w 2273164"/>
              <a:gd name="connsiteY350" fmla="*/ 333206 h 680401"/>
              <a:gd name="connsiteX351" fmla="*/ 2223066 w 2273164"/>
              <a:gd name="connsiteY351" fmla="*/ 333206 h 680401"/>
              <a:gd name="connsiteX352" fmla="*/ 2162021 w 2273164"/>
              <a:gd name="connsiteY352" fmla="*/ 295052 h 680401"/>
              <a:gd name="connsiteX353" fmla="*/ 2150576 w 2273164"/>
              <a:gd name="connsiteY353" fmla="*/ 270889 h 680401"/>
              <a:gd name="connsiteX354" fmla="*/ 1964896 w 2273164"/>
              <a:gd name="connsiteY354" fmla="*/ 270889 h 680401"/>
              <a:gd name="connsiteX355" fmla="*/ 1936917 w 2273164"/>
              <a:gd name="connsiteY355" fmla="*/ 326847 h 680401"/>
              <a:gd name="connsiteX356" fmla="*/ 1926743 w 2273164"/>
              <a:gd name="connsiteY356" fmla="*/ 333206 h 680401"/>
              <a:gd name="connsiteX357" fmla="*/ 1844077 w 2273164"/>
              <a:gd name="connsiteY357" fmla="*/ 333206 h 680401"/>
              <a:gd name="connsiteX358" fmla="*/ 1841533 w 2273164"/>
              <a:gd name="connsiteY358" fmla="*/ 329391 h 680401"/>
              <a:gd name="connsiteX359" fmla="*/ 2001777 w 2273164"/>
              <a:gd name="connsiteY359" fmla="*/ 22892 h 680401"/>
              <a:gd name="connsiteX360" fmla="*/ 2024669 w 2273164"/>
              <a:gd name="connsiteY360" fmla="*/ 8903 h 680401"/>
              <a:gd name="connsiteX361" fmla="*/ 1747422 w 2273164"/>
              <a:gd name="connsiteY361" fmla="*/ 8903 h 680401"/>
              <a:gd name="connsiteX362" fmla="*/ 1794478 w 2273164"/>
              <a:gd name="connsiteY362" fmla="*/ 8903 h 680401"/>
              <a:gd name="connsiteX363" fmla="*/ 1805923 w 2273164"/>
              <a:gd name="connsiteY363" fmla="*/ 20348 h 680401"/>
              <a:gd name="connsiteX364" fmla="*/ 1805923 w 2273164"/>
              <a:gd name="connsiteY364" fmla="*/ 321760 h 680401"/>
              <a:gd name="connsiteX365" fmla="*/ 1794478 w 2273164"/>
              <a:gd name="connsiteY365" fmla="*/ 333206 h 680401"/>
              <a:gd name="connsiteX366" fmla="*/ 1733433 w 2273164"/>
              <a:gd name="connsiteY366" fmla="*/ 333206 h 680401"/>
              <a:gd name="connsiteX367" fmla="*/ 1721986 w 2273164"/>
              <a:gd name="connsiteY367" fmla="*/ 320488 h 680401"/>
              <a:gd name="connsiteX368" fmla="*/ 1721986 w 2273164"/>
              <a:gd name="connsiteY368" fmla="*/ 34339 h 680401"/>
              <a:gd name="connsiteX369" fmla="*/ 1747422 w 2273164"/>
              <a:gd name="connsiteY369" fmla="*/ 8903 h 680401"/>
              <a:gd name="connsiteX370" fmla="*/ 1261602 w 2273164"/>
              <a:gd name="connsiteY370" fmla="*/ 8903 h 680401"/>
              <a:gd name="connsiteX371" fmla="*/ 1344269 w 2273164"/>
              <a:gd name="connsiteY371" fmla="*/ 8903 h 680401"/>
              <a:gd name="connsiteX372" fmla="*/ 1354443 w 2273164"/>
              <a:gd name="connsiteY372" fmla="*/ 15261 h 680401"/>
              <a:gd name="connsiteX373" fmla="*/ 1475261 w 2273164"/>
              <a:gd name="connsiteY373" fmla="*/ 258171 h 680401"/>
              <a:gd name="connsiteX374" fmla="*/ 1594808 w 2273164"/>
              <a:gd name="connsiteY374" fmla="*/ 15261 h 680401"/>
              <a:gd name="connsiteX375" fmla="*/ 1604983 w 2273164"/>
              <a:gd name="connsiteY375" fmla="*/ 8903 h 680401"/>
              <a:gd name="connsiteX376" fmla="*/ 1687649 w 2273164"/>
              <a:gd name="connsiteY376" fmla="*/ 8903 h 680401"/>
              <a:gd name="connsiteX377" fmla="*/ 1690192 w 2273164"/>
              <a:gd name="connsiteY377" fmla="*/ 12718 h 680401"/>
              <a:gd name="connsiteX378" fmla="*/ 1526132 w 2273164"/>
              <a:gd name="connsiteY378" fmla="*/ 326847 h 680401"/>
              <a:gd name="connsiteX379" fmla="*/ 1515958 w 2273164"/>
              <a:gd name="connsiteY379" fmla="*/ 333206 h 680401"/>
              <a:gd name="connsiteX380" fmla="*/ 1442195 w 2273164"/>
              <a:gd name="connsiteY380" fmla="*/ 333206 h 680401"/>
              <a:gd name="connsiteX381" fmla="*/ 1419303 w 2273164"/>
              <a:gd name="connsiteY381" fmla="*/ 319217 h 680401"/>
              <a:gd name="connsiteX382" fmla="*/ 1259059 w 2273164"/>
              <a:gd name="connsiteY382" fmla="*/ 12718 h 680401"/>
              <a:gd name="connsiteX383" fmla="*/ 1261602 w 2273164"/>
              <a:gd name="connsiteY383" fmla="*/ 8903 h 680401"/>
              <a:gd name="connsiteX384" fmla="*/ 25435 w 2273164"/>
              <a:gd name="connsiteY384" fmla="*/ 8903 h 680401"/>
              <a:gd name="connsiteX385" fmla="*/ 351010 w 2273164"/>
              <a:gd name="connsiteY385" fmla="*/ 8903 h 680401"/>
              <a:gd name="connsiteX386" fmla="*/ 363728 w 2273164"/>
              <a:gd name="connsiteY386" fmla="*/ 20348 h 680401"/>
              <a:gd name="connsiteX387" fmla="*/ 363728 w 2273164"/>
              <a:gd name="connsiteY387" fmla="*/ 76307 h 680401"/>
              <a:gd name="connsiteX388" fmla="*/ 358641 w 2273164"/>
              <a:gd name="connsiteY388" fmla="*/ 81394 h 680401"/>
              <a:gd name="connsiteX389" fmla="*/ 83937 w 2273164"/>
              <a:gd name="connsiteY389" fmla="*/ 81394 h 680401"/>
              <a:gd name="connsiteX390" fmla="*/ 104286 w 2273164"/>
              <a:gd name="connsiteY390" fmla="*/ 101742 h 680401"/>
              <a:gd name="connsiteX391" fmla="*/ 270889 w 2273164"/>
              <a:gd name="connsiteY391" fmla="*/ 117004 h 680401"/>
              <a:gd name="connsiteX392" fmla="*/ 270889 w 2273164"/>
              <a:gd name="connsiteY392" fmla="*/ 227649 h 680401"/>
              <a:gd name="connsiteX393" fmla="*/ 113189 w 2273164"/>
              <a:gd name="connsiteY393" fmla="*/ 241638 h 680401"/>
              <a:gd name="connsiteX394" fmla="*/ 83937 w 2273164"/>
              <a:gd name="connsiteY394" fmla="*/ 261986 h 680401"/>
              <a:gd name="connsiteX395" fmla="*/ 83937 w 2273164"/>
              <a:gd name="connsiteY395" fmla="*/ 320488 h 680401"/>
              <a:gd name="connsiteX396" fmla="*/ 72492 w 2273164"/>
              <a:gd name="connsiteY396" fmla="*/ 331935 h 680401"/>
              <a:gd name="connsiteX397" fmla="*/ 11447 w 2273164"/>
              <a:gd name="connsiteY397" fmla="*/ 331935 h 680401"/>
              <a:gd name="connsiteX398" fmla="*/ 0 w 2273164"/>
              <a:gd name="connsiteY398" fmla="*/ 320488 h 680401"/>
              <a:gd name="connsiteX399" fmla="*/ 0 w 2273164"/>
              <a:gd name="connsiteY399" fmla="*/ 240367 h 680401"/>
              <a:gd name="connsiteX400" fmla="*/ 31795 w 2273164"/>
              <a:gd name="connsiteY400" fmla="*/ 192039 h 680401"/>
              <a:gd name="connsiteX401" fmla="*/ 227649 w 2273164"/>
              <a:gd name="connsiteY401" fmla="*/ 179321 h 680401"/>
              <a:gd name="connsiteX402" fmla="*/ 227649 w 2273164"/>
              <a:gd name="connsiteY402" fmla="*/ 167875 h 680401"/>
              <a:gd name="connsiteX403" fmla="*/ 33066 w 2273164"/>
              <a:gd name="connsiteY403" fmla="*/ 156429 h 680401"/>
              <a:gd name="connsiteX404" fmla="*/ 0 w 2273164"/>
              <a:gd name="connsiteY404" fmla="*/ 106829 h 680401"/>
              <a:gd name="connsiteX405" fmla="*/ 0 w 2273164"/>
              <a:gd name="connsiteY405" fmla="*/ 34339 h 680401"/>
              <a:gd name="connsiteX406" fmla="*/ 25435 w 2273164"/>
              <a:gd name="connsiteY406" fmla="*/ 8903 h 680401"/>
              <a:gd name="connsiteX407" fmla="*/ 600279 w 2273164"/>
              <a:gd name="connsiteY407" fmla="*/ 0 h 680401"/>
              <a:gd name="connsiteX408" fmla="*/ 821568 w 2273164"/>
              <a:gd name="connsiteY408" fmla="*/ 170418 h 680401"/>
              <a:gd name="connsiteX409" fmla="*/ 600279 w 2273164"/>
              <a:gd name="connsiteY409" fmla="*/ 340836 h 680401"/>
              <a:gd name="connsiteX410" fmla="*/ 377718 w 2273164"/>
              <a:gd name="connsiteY410" fmla="*/ 170418 h 680401"/>
              <a:gd name="connsiteX411" fmla="*/ 600279 w 2273164"/>
              <a:gd name="connsiteY411" fmla="*/ 0 h 68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</a:cxnLst>
            <a:rect l="l" t="t" r="r" b="b"/>
            <a:pathLst>
              <a:path w="2273164" h="680401">
                <a:moveTo>
                  <a:pt x="1264146" y="621900"/>
                </a:moveTo>
                <a:cubicBezTo>
                  <a:pt x="1255244" y="621900"/>
                  <a:pt x="1248885" y="623171"/>
                  <a:pt x="1246341" y="626987"/>
                </a:cubicBezTo>
                <a:cubicBezTo>
                  <a:pt x="1242527" y="630801"/>
                  <a:pt x="1239983" y="635889"/>
                  <a:pt x="1239983" y="643519"/>
                </a:cubicBezTo>
                <a:cubicBezTo>
                  <a:pt x="1239983" y="649879"/>
                  <a:pt x="1242527" y="654966"/>
                  <a:pt x="1247614" y="657509"/>
                </a:cubicBezTo>
                <a:cubicBezTo>
                  <a:pt x="1252701" y="661324"/>
                  <a:pt x="1260331" y="662596"/>
                  <a:pt x="1270506" y="662596"/>
                </a:cubicBezTo>
                <a:cubicBezTo>
                  <a:pt x="1285767" y="662596"/>
                  <a:pt x="1297212" y="661324"/>
                  <a:pt x="1304843" y="656237"/>
                </a:cubicBezTo>
                <a:cubicBezTo>
                  <a:pt x="1311202" y="651150"/>
                  <a:pt x="1315017" y="646063"/>
                  <a:pt x="1315017" y="638432"/>
                </a:cubicBezTo>
                <a:cubicBezTo>
                  <a:pt x="1315017" y="632074"/>
                  <a:pt x="1313746" y="628258"/>
                  <a:pt x="1309930" y="625714"/>
                </a:cubicBezTo>
                <a:cubicBezTo>
                  <a:pt x="1306115" y="623171"/>
                  <a:pt x="1298485" y="621900"/>
                  <a:pt x="1287038" y="621900"/>
                </a:cubicBezTo>
                <a:close/>
                <a:moveTo>
                  <a:pt x="794861" y="516341"/>
                </a:moveTo>
                <a:cubicBezTo>
                  <a:pt x="783414" y="516341"/>
                  <a:pt x="774513" y="520157"/>
                  <a:pt x="769426" y="526516"/>
                </a:cubicBezTo>
                <a:cubicBezTo>
                  <a:pt x="763066" y="532875"/>
                  <a:pt x="760522" y="543049"/>
                  <a:pt x="760522" y="558311"/>
                </a:cubicBezTo>
                <a:lnTo>
                  <a:pt x="760522" y="562125"/>
                </a:lnTo>
                <a:cubicBezTo>
                  <a:pt x="760522" y="578659"/>
                  <a:pt x="764338" y="590105"/>
                  <a:pt x="769426" y="597735"/>
                </a:cubicBezTo>
                <a:cubicBezTo>
                  <a:pt x="774513" y="604095"/>
                  <a:pt x="783414" y="607909"/>
                  <a:pt x="796132" y="607909"/>
                </a:cubicBezTo>
                <a:cubicBezTo>
                  <a:pt x="806306" y="607909"/>
                  <a:pt x="813937" y="602822"/>
                  <a:pt x="820297" y="595192"/>
                </a:cubicBezTo>
                <a:cubicBezTo>
                  <a:pt x="826655" y="586290"/>
                  <a:pt x="829198" y="574843"/>
                  <a:pt x="827927" y="562125"/>
                </a:cubicBezTo>
                <a:cubicBezTo>
                  <a:pt x="827927" y="546864"/>
                  <a:pt x="825384" y="535419"/>
                  <a:pt x="819024" y="527788"/>
                </a:cubicBezTo>
                <a:cubicBezTo>
                  <a:pt x="812666" y="520157"/>
                  <a:pt x="805035" y="516341"/>
                  <a:pt x="794861" y="516341"/>
                </a:cubicBezTo>
                <a:close/>
                <a:moveTo>
                  <a:pt x="1822457" y="515070"/>
                </a:moveTo>
                <a:cubicBezTo>
                  <a:pt x="1809739" y="515070"/>
                  <a:pt x="1800836" y="518885"/>
                  <a:pt x="1795749" y="525245"/>
                </a:cubicBezTo>
                <a:cubicBezTo>
                  <a:pt x="1790662" y="531603"/>
                  <a:pt x="1788118" y="544321"/>
                  <a:pt x="1788118" y="560854"/>
                </a:cubicBezTo>
                <a:cubicBezTo>
                  <a:pt x="1788118" y="577387"/>
                  <a:pt x="1791934" y="588833"/>
                  <a:pt x="1797022" y="596464"/>
                </a:cubicBezTo>
                <a:cubicBezTo>
                  <a:pt x="1802109" y="602822"/>
                  <a:pt x="1811010" y="606638"/>
                  <a:pt x="1823728" y="606638"/>
                </a:cubicBezTo>
                <a:cubicBezTo>
                  <a:pt x="1835175" y="606638"/>
                  <a:pt x="1842806" y="602822"/>
                  <a:pt x="1847893" y="595192"/>
                </a:cubicBezTo>
                <a:cubicBezTo>
                  <a:pt x="1854251" y="587561"/>
                  <a:pt x="1856794" y="576116"/>
                  <a:pt x="1854251" y="560854"/>
                </a:cubicBezTo>
                <a:cubicBezTo>
                  <a:pt x="1854251" y="545593"/>
                  <a:pt x="1851707" y="534146"/>
                  <a:pt x="1846620" y="526516"/>
                </a:cubicBezTo>
                <a:cubicBezTo>
                  <a:pt x="1841533" y="518885"/>
                  <a:pt x="1833902" y="515070"/>
                  <a:pt x="1822457" y="515070"/>
                </a:cubicBezTo>
                <a:close/>
                <a:moveTo>
                  <a:pt x="1683833" y="513798"/>
                </a:moveTo>
                <a:cubicBezTo>
                  <a:pt x="1671115" y="513798"/>
                  <a:pt x="1663484" y="517614"/>
                  <a:pt x="1657126" y="525245"/>
                </a:cubicBezTo>
                <a:cubicBezTo>
                  <a:pt x="1650767" y="532875"/>
                  <a:pt x="1648223" y="544321"/>
                  <a:pt x="1648223" y="559582"/>
                </a:cubicBezTo>
                <a:cubicBezTo>
                  <a:pt x="1648223" y="576116"/>
                  <a:pt x="1650767" y="587561"/>
                  <a:pt x="1657126" y="595192"/>
                </a:cubicBezTo>
                <a:cubicBezTo>
                  <a:pt x="1663484" y="602822"/>
                  <a:pt x="1672387" y="606638"/>
                  <a:pt x="1683833" y="606638"/>
                </a:cubicBezTo>
                <a:cubicBezTo>
                  <a:pt x="1695279" y="606638"/>
                  <a:pt x="1704181" y="602822"/>
                  <a:pt x="1710541" y="595192"/>
                </a:cubicBezTo>
                <a:cubicBezTo>
                  <a:pt x="1716899" y="587561"/>
                  <a:pt x="1719443" y="576116"/>
                  <a:pt x="1719443" y="559582"/>
                </a:cubicBezTo>
                <a:cubicBezTo>
                  <a:pt x="1719443" y="544321"/>
                  <a:pt x="1716899" y="532875"/>
                  <a:pt x="1710541" y="525245"/>
                </a:cubicBezTo>
                <a:cubicBezTo>
                  <a:pt x="1704181" y="517614"/>
                  <a:pt x="1695279" y="513798"/>
                  <a:pt x="1683833" y="513798"/>
                </a:cubicBezTo>
                <a:close/>
                <a:moveTo>
                  <a:pt x="1274320" y="512527"/>
                </a:moveTo>
                <a:cubicBezTo>
                  <a:pt x="1265418" y="512527"/>
                  <a:pt x="1259059" y="515070"/>
                  <a:pt x="1255244" y="518885"/>
                </a:cubicBezTo>
                <a:cubicBezTo>
                  <a:pt x="1251428" y="523972"/>
                  <a:pt x="1248885" y="530332"/>
                  <a:pt x="1248885" y="539233"/>
                </a:cubicBezTo>
                <a:cubicBezTo>
                  <a:pt x="1248885" y="546864"/>
                  <a:pt x="1250157" y="553224"/>
                  <a:pt x="1255244" y="557038"/>
                </a:cubicBezTo>
                <a:cubicBezTo>
                  <a:pt x="1259059" y="560854"/>
                  <a:pt x="1266690" y="563398"/>
                  <a:pt x="1274320" y="563398"/>
                </a:cubicBezTo>
                <a:cubicBezTo>
                  <a:pt x="1290854" y="563398"/>
                  <a:pt x="1299756" y="554495"/>
                  <a:pt x="1299756" y="537962"/>
                </a:cubicBezTo>
                <a:cubicBezTo>
                  <a:pt x="1299756" y="520157"/>
                  <a:pt x="1292125" y="512527"/>
                  <a:pt x="1274320" y="512527"/>
                </a:cubicBezTo>
                <a:close/>
                <a:moveTo>
                  <a:pt x="2151847" y="497266"/>
                </a:moveTo>
                <a:lnTo>
                  <a:pt x="2176011" y="497266"/>
                </a:lnTo>
                <a:lnTo>
                  <a:pt x="2203990" y="568485"/>
                </a:lnTo>
                <a:cubicBezTo>
                  <a:pt x="2209077" y="581203"/>
                  <a:pt x="2212892" y="591377"/>
                  <a:pt x="2214164" y="599008"/>
                </a:cubicBezTo>
                <a:cubicBezTo>
                  <a:pt x="2215435" y="595192"/>
                  <a:pt x="2216708" y="590105"/>
                  <a:pt x="2219251" y="583746"/>
                </a:cubicBezTo>
                <a:cubicBezTo>
                  <a:pt x="2221795" y="574843"/>
                  <a:pt x="2231969" y="545593"/>
                  <a:pt x="2249774" y="497266"/>
                </a:cubicBezTo>
                <a:lnTo>
                  <a:pt x="2272666" y="497266"/>
                </a:lnTo>
                <a:lnTo>
                  <a:pt x="2219251" y="640976"/>
                </a:lnTo>
                <a:cubicBezTo>
                  <a:pt x="2214164" y="654966"/>
                  <a:pt x="2207805" y="665140"/>
                  <a:pt x="2200174" y="671498"/>
                </a:cubicBezTo>
                <a:cubicBezTo>
                  <a:pt x="2192543" y="677858"/>
                  <a:pt x="2183642" y="680401"/>
                  <a:pt x="2173467" y="680401"/>
                </a:cubicBezTo>
                <a:cubicBezTo>
                  <a:pt x="2167108" y="680401"/>
                  <a:pt x="2160750" y="679129"/>
                  <a:pt x="2155663" y="677858"/>
                </a:cubicBezTo>
                <a:lnTo>
                  <a:pt x="2154390" y="677858"/>
                </a:lnTo>
                <a:lnTo>
                  <a:pt x="2154390" y="658780"/>
                </a:lnTo>
                <a:lnTo>
                  <a:pt x="2156934" y="658780"/>
                </a:lnTo>
                <a:cubicBezTo>
                  <a:pt x="2162021" y="660053"/>
                  <a:pt x="2165837" y="660053"/>
                  <a:pt x="2170924" y="660053"/>
                </a:cubicBezTo>
                <a:cubicBezTo>
                  <a:pt x="2182369" y="660053"/>
                  <a:pt x="2191272" y="653693"/>
                  <a:pt x="2196359" y="639705"/>
                </a:cubicBezTo>
                <a:lnTo>
                  <a:pt x="2202718" y="623171"/>
                </a:lnTo>
                <a:close/>
                <a:moveTo>
                  <a:pt x="2027213" y="497266"/>
                </a:moveTo>
                <a:lnTo>
                  <a:pt x="2050105" y="497266"/>
                </a:lnTo>
                <a:lnTo>
                  <a:pt x="2050105" y="624443"/>
                </a:lnTo>
                <a:lnTo>
                  <a:pt x="2027213" y="624443"/>
                </a:lnTo>
                <a:close/>
                <a:moveTo>
                  <a:pt x="1908938" y="497266"/>
                </a:moveTo>
                <a:lnTo>
                  <a:pt x="1931830" y="497266"/>
                </a:lnTo>
                <a:lnTo>
                  <a:pt x="1931830" y="624443"/>
                </a:lnTo>
                <a:lnTo>
                  <a:pt x="1908938" y="624443"/>
                </a:lnTo>
                <a:close/>
                <a:moveTo>
                  <a:pt x="1031412" y="497266"/>
                </a:moveTo>
                <a:lnTo>
                  <a:pt x="1054304" y="497266"/>
                </a:lnTo>
                <a:lnTo>
                  <a:pt x="1054304" y="624443"/>
                </a:lnTo>
                <a:lnTo>
                  <a:pt x="1031412" y="624443"/>
                </a:lnTo>
                <a:close/>
                <a:moveTo>
                  <a:pt x="880069" y="497266"/>
                </a:moveTo>
                <a:lnTo>
                  <a:pt x="902961" y="497266"/>
                </a:lnTo>
                <a:lnTo>
                  <a:pt x="902961" y="624443"/>
                </a:lnTo>
                <a:lnTo>
                  <a:pt x="880069" y="624443"/>
                </a:lnTo>
                <a:close/>
                <a:moveTo>
                  <a:pt x="1683833" y="494722"/>
                </a:moveTo>
                <a:cubicBezTo>
                  <a:pt x="1701638" y="494722"/>
                  <a:pt x="1715628" y="501080"/>
                  <a:pt x="1727073" y="511254"/>
                </a:cubicBezTo>
                <a:cubicBezTo>
                  <a:pt x="1737247" y="523972"/>
                  <a:pt x="1742335" y="539233"/>
                  <a:pt x="1742335" y="559582"/>
                </a:cubicBezTo>
                <a:cubicBezTo>
                  <a:pt x="1742335" y="579930"/>
                  <a:pt x="1737247" y="596464"/>
                  <a:pt x="1727073" y="607909"/>
                </a:cubicBezTo>
                <a:cubicBezTo>
                  <a:pt x="1716899" y="619356"/>
                  <a:pt x="1701638" y="625714"/>
                  <a:pt x="1683833" y="625714"/>
                </a:cubicBezTo>
                <a:cubicBezTo>
                  <a:pt x="1672387" y="625714"/>
                  <a:pt x="1662213" y="623171"/>
                  <a:pt x="1653310" y="618084"/>
                </a:cubicBezTo>
                <a:cubicBezTo>
                  <a:pt x="1644408" y="612997"/>
                  <a:pt x="1638049" y="605366"/>
                  <a:pt x="1632962" y="595192"/>
                </a:cubicBezTo>
                <a:cubicBezTo>
                  <a:pt x="1627875" y="586290"/>
                  <a:pt x="1625331" y="573572"/>
                  <a:pt x="1625331" y="560854"/>
                </a:cubicBezTo>
                <a:cubicBezTo>
                  <a:pt x="1625331" y="540506"/>
                  <a:pt x="1630418" y="523972"/>
                  <a:pt x="1640592" y="512527"/>
                </a:cubicBezTo>
                <a:cubicBezTo>
                  <a:pt x="1650767" y="501080"/>
                  <a:pt x="1666028" y="494722"/>
                  <a:pt x="1683833" y="494722"/>
                </a:cubicBezTo>
                <a:close/>
                <a:moveTo>
                  <a:pt x="1480348" y="494722"/>
                </a:moveTo>
                <a:cubicBezTo>
                  <a:pt x="1499426" y="494722"/>
                  <a:pt x="1512144" y="502353"/>
                  <a:pt x="1518502" y="515070"/>
                </a:cubicBezTo>
                <a:cubicBezTo>
                  <a:pt x="1522318" y="508711"/>
                  <a:pt x="1527405" y="504896"/>
                  <a:pt x="1533763" y="501080"/>
                </a:cubicBezTo>
                <a:cubicBezTo>
                  <a:pt x="1540123" y="497266"/>
                  <a:pt x="1549024" y="494722"/>
                  <a:pt x="1557928" y="494722"/>
                </a:cubicBezTo>
                <a:cubicBezTo>
                  <a:pt x="1571916" y="494722"/>
                  <a:pt x="1583363" y="498537"/>
                  <a:pt x="1590994" y="507440"/>
                </a:cubicBezTo>
                <a:cubicBezTo>
                  <a:pt x="1598624" y="515070"/>
                  <a:pt x="1602439" y="526516"/>
                  <a:pt x="1602439" y="543049"/>
                </a:cubicBezTo>
                <a:lnTo>
                  <a:pt x="1602439" y="625714"/>
                </a:lnTo>
                <a:lnTo>
                  <a:pt x="1579547" y="625714"/>
                </a:lnTo>
                <a:lnTo>
                  <a:pt x="1579547" y="543049"/>
                </a:lnTo>
                <a:cubicBezTo>
                  <a:pt x="1579547" y="532875"/>
                  <a:pt x="1577004" y="526516"/>
                  <a:pt x="1573189" y="521429"/>
                </a:cubicBezTo>
                <a:cubicBezTo>
                  <a:pt x="1569373" y="517614"/>
                  <a:pt x="1564286" y="515070"/>
                  <a:pt x="1555384" y="515070"/>
                </a:cubicBezTo>
                <a:cubicBezTo>
                  <a:pt x="1545210" y="515070"/>
                  <a:pt x="1536307" y="517614"/>
                  <a:pt x="1531220" y="523972"/>
                </a:cubicBezTo>
                <a:cubicBezTo>
                  <a:pt x="1526132" y="530332"/>
                  <a:pt x="1523589" y="539233"/>
                  <a:pt x="1523589" y="553224"/>
                </a:cubicBezTo>
                <a:lnTo>
                  <a:pt x="1523589" y="624443"/>
                </a:lnTo>
                <a:lnTo>
                  <a:pt x="1500697" y="624443"/>
                </a:lnTo>
                <a:lnTo>
                  <a:pt x="1500697" y="541777"/>
                </a:lnTo>
                <a:cubicBezTo>
                  <a:pt x="1500697" y="531603"/>
                  <a:pt x="1498153" y="525245"/>
                  <a:pt x="1494339" y="520157"/>
                </a:cubicBezTo>
                <a:cubicBezTo>
                  <a:pt x="1490523" y="516341"/>
                  <a:pt x="1485436" y="513798"/>
                  <a:pt x="1476534" y="513798"/>
                </a:cubicBezTo>
                <a:cubicBezTo>
                  <a:pt x="1465087" y="513798"/>
                  <a:pt x="1457457" y="517614"/>
                  <a:pt x="1452369" y="523972"/>
                </a:cubicBezTo>
                <a:cubicBezTo>
                  <a:pt x="1447282" y="530332"/>
                  <a:pt x="1444739" y="541777"/>
                  <a:pt x="1444739" y="557038"/>
                </a:cubicBezTo>
                <a:lnTo>
                  <a:pt x="1444739" y="623171"/>
                </a:lnTo>
                <a:lnTo>
                  <a:pt x="1421847" y="623171"/>
                </a:lnTo>
                <a:lnTo>
                  <a:pt x="1421847" y="495993"/>
                </a:lnTo>
                <a:lnTo>
                  <a:pt x="1440924" y="495993"/>
                </a:lnTo>
                <a:lnTo>
                  <a:pt x="1443468" y="511254"/>
                </a:lnTo>
                <a:cubicBezTo>
                  <a:pt x="1447282" y="507440"/>
                  <a:pt x="1452369" y="502353"/>
                  <a:pt x="1457457" y="499809"/>
                </a:cubicBezTo>
                <a:cubicBezTo>
                  <a:pt x="1465087" y="495993"/>
                  <a:pt x="1472718" y="494722"/>
                  <a:pt x="1480348" y="494722"/>
                </a:cubicBezTo>
                <a:close/>
                <a:moveTo>
                  <a:pt x="1274320" y="494722"/>
                </a:moveTo>
                <a:cubicBezTo>
                  <a:pt x="1281951" y="494722"/>
                  <a:pt x="1287038" y="495993"/>
                  <a:pt x="1294669" y="495993"/>
                </a:cubicBezTo>
                <a:lnTo>
                  <a:pt x="1339182" y="495993"/>
                </a:lnTo>
                <a:lnTo>
                  <a:pt x="1339182" y="511254"/>
                </a:lnTo>
                <a:lnTo>
                  <a:pt x="1317561" y="513798"/>
                </a:lnTo>
                <a:cubicBezTo>
                  <a:pt x="1318833" y="515070"/>
                  <a:pt x="1320104" y="518885"/>
                  <a:pt x="1321377" y="521429"/>
                </a:cubicBezTo>
                <a:cubicBezTo>
                  <a:pt x="1322648" y="526516"/>
                  <a:pt x="1323920" y="531603"/>
                  <a:pt x="1323920" y="536690"/>
                </a:cubicBezTo>
                <a:cubicBezTo>
                  <a:pt x="1323920" y="549408"/>
                  <a:pt x="1320104" y="559582"/>
                  <a:pt x="1311202" y="567213"/>
                </a:cubicBezTo>
                <a:cubicBezTo>
                  <a:pt x="1302299" y="574843"/>
                  <a:pt x="1290854" y="578659"/>
                  <a:pt x="1275593" y="578659"/>
                </a:cubicBezTo>
                <a:cubicBezTo>
                  <a:pt x="1271777" y="578659"/>
                  <a:pt x="1267962" y="577387"/>
                  <a:pt x="1265418" y="577387"/>
                </a:cubicBezTo>
                <a:cubicBezTo>
                  <a:pt x="1259059" y="581203"/>
                  <a:pt x="1255244" y="586290"/>
                  <a:pt x="1255244" y="591377"/>
                </a:cubicBezTo>
                <a:cubicBezTo>
                  <a:pt x="1255244" y="593921"/>
                  <a:pt x="1256515" y="596464"/>
                  <a:pt x="1259059" y="597735"/>
                </a:cubicBezTo>
                <a:cubicBezTo>
                  <a:pt x="1261602" y="599008"/>
                  <a:pt x="1266690" y="600279"/>
                  <a:pt x="1273049" y="600279"/>
                </a:cubicBezTo>
                <a:lnTo>
                  <a:pt x="1294669" y="600279"/>
                </a:lnTo>
                <a:cubicBezTo>
                  <a:pt x="1308659" y="600279"/>
                  <a:pt x="1318833" y="602822"/>
                  <a:pt x="1326464" y="609182"/>
                </a:cubicBezTo>
                <a:cubicBezTo>
                  <a:pt x="1334095" y="614269"/>
                  <a:pt x="1337909" y="623171"/>
                  <a:pt x="1337909" y="634617"/>
                </a:cubicBezTo>
                <a:cubicBezTo>
                  <a:pt x="1337909" y="648606"/>
                  <a:pt x="1331551" y="660053"/>
                  <a:pt x="1320104" y="667684"/>
                </a:cubicBezTo>
                <a:cubicBezTo>
                  <a:pt x="1308659" y="675314"/>
                  <a:pt x="1292125" y="679129"/>
                  <a:pt x="1270506" y="679129"/>
                </a:cubicBezTo>
                <a:cubicBezTo>
                  <a:pt x="1253972" y="679129"/>
                  <a:pt x="1241254" y="676585"/>
                  <a:pt x="1232352" y="670227"/>
                </a:cubicBezTo>
                <a:cubicBezTo>
                  <a:pt x="1223449" y="663868"/>
                  <a:pt x="1218362" y="654966"/>
                  <a:pt x="1218362" y="643519"/>
                </a:cubicBezTo>
                <a:cubicBezTo>
                  <a:pt x="1218362" y="635889"/>
                  <a:pt x="1220906" y="629530"/>
                  <a:pt x="1225993" y="623171"/>
                </a:cubicBezTo>
                <a:cubicBezTo>
                  <a:pt x="1229809" y="619356"/>
                  <a:pt x="1234896" y="615540"/>
                  <a:pt x="1242527" y="612997"/>
                </a:cubicBezTo>
                <a:cubicBezTo>
                  <a:pt x="1239983" y="611725"/>
                  <a:pt x="1238711" y="610453"/>
                  <a:pt x="1237439" y="607909"/>
                </a:cubicBezTo>
                <a:cubicBezTo>
                  <a:pt x="1234896" y="604095"/>
                  <a:pt x="1233623" y="600279"/>
                  <a:pt x="1233623" y="596464"/>
                </a:cubicBezTo>
                <a:cubicBezTo>
                  <a:pt x="1233623" y="591377"/>
                  <a:pt x="1234896" y="587561"/>
                  <a:pt x="1237439" y="583746"/>
                </a:cubicBezTo>
                <a:cubicBezTo>
                  <a:pt x="1238711" y="579930"/>
                  <a:pt x="1242527" y="577387"/>
                  <a:pt x="1246341" y="574843"/>
                </a:cubicBezTo>
                <a:cubicBezTo>
                  <a:pt x="1239983" y="572300"/>
                  <a:pt x="1236167" y="567213"/>
                  <a:pt x="1232352" y="562125"/>
                </a:cubicBezTo>
                <a:cubicBezTo>
                  <a:pt x="1228536" y="555767"/>
                  <a:pt x="1225993" y="548137"/>
                  <a:pt x="1225993" y="539233"/>
                </a:cubicBezTo>
                <a:cubicBezTo>
                  <a:pt x="1225993" y="525245"/>
                  <a:pt x="1229809" y="513798"/>
                  <a:pt x="1238711" y="506167"/>
                </a:cubicBezTo>
                <a:cubicBezTo>
                  <a:pt x="1247614" y="498537"/>
                  <a:pt x="1259059" y="494722"/>
                  <a:pt x="1274320" y="494722"/>
                </a:cubicBezTo>
                <a:close/>
                <a:moveTo>
                  <a:pt x="1150959" y="494722"/>
                </a:moveTo>
                <a:cubicBezTo>
                  <a:pt x="1166220" y="494722"/>
                  <a:pt x="1178938" y="498537"/>
                  <a:pt x="1186568" y="506167"/>
                </a:cubicBezTo>
                <a:cubicBezTo>
                  <a:pt x="1194199" y="513798"/>
                  <a:pt x="1198014" y="525245"/>
                  <a:pt x="1198014" y="541777"/>
                </a:cubicBezTo>
                <a:lnTo>
                  <a:pt x="1198014" y="624443"/>
                </a:lnTo>
                <a:lnTo>
                  <a:pt x="1175122" y="624443"/>
                </a:lnTo>
                <a:lnTo>
                  <a:pt x="1175122" y="543049"/>
                </a:lnTo>
                <a:cubicBezTo>
                  <a:pt x="1175122" y="532875"/>
                  <a:pt x="1172578" y="526516"/>
                  <a:pt x="1168763" y="521429"/>
                </a:cubicBezTo>
                <a:cubicBezTo>
                  <a:pt x="1164947" y="517614"/>
                  <a:pt x="1157317" y="515070"/>
                  <a:pt x="1148415" y="515070"/>
                </a:cubicBezTo>
                <a:cubicBezTo>
                  <a:pt x="1136968" y="515070"/>
                  <a:pt x="1126794" y="518885"/>
                  <a:pt x="1121707" y="525245"/>
                </a:cubicBezTo>
                <a:cubicBezTo>
                  <a:pt x="1115349" y="531603"/>
                  <a:pt x="1112805" y="543049"/>
                  <a:pt x="1112805" y="558311"/>
                </a:cubicBezTo>
                <a:lnTo>
                  <a:pt x="1112805" y="624443"/>
                </a:lnTo>
                <a:lnTo>
                  <a:pt x="1089913" y="624443"/>
                </a:lnTo>
                <a:lnTo>
                  <a:pt x="1089913" y="497266"/>
                </a:lnTo>
                <a:lnTo>
                  <a:pt x="1108989" y="497266"/>
                </a:lnTo>
                <a:lnTo>
                  <a:pt x="1111533" y="512527"/>
                </a:lnTo>
                <a:cubicBezTo>
                  <a:pt x="1115349" y="507440"/>
                  <a:pt x="1120436" y="502353"/>
                  <a:pt x="1126794" y="499809"/>
                </a:cubicBezTo>
                <a:cubicBezTo>
                  <a:pt x="1134425" y="495993"/>
                  <a:pt x="1142055" y="494722"/>
                  <a:pt x="1150959" y="494722"/>
                </a:cubicBezTo>
                <a:close/>
                <a:moveTo>
                  <a:pt x="998345" y="494722"/>
                </a:moveTo>
                <a:cubicBezTo>
                  <a:pt x="1003432" y="494722"/>
                  <a:pt x="1008520" y="494722"/>
                  <a:pt x="1011063" y="494722"/>
                </a:cubicBezTo>
                <a:lnTo>
                  <a:pt x="1012334" y="494722"/>
                </a:lnTo>
                <a:lnTo>
                  <a:pt x="1009791" y="515070"/>
                </a:lnTo>
                <a:lnTo>
                  <a:pt x="1008520" y="515070"/>
                </a:lnTo>
                <a:cubicBezTo>
                  <a:pt x="1003432" y="513798"/>
                  <a:pt x="999616" y="513798"/>
                  <a:pt x="995802" y="513798"/>
                </a:cubicBezTo>
                <a:cubicBezTo>
                  <a:pt x="986899" y="513798"/>
                  <a:pt x="977997" y="517614"/>
                  <a:pt x="971637" y="525245"/>
                </a:cubicBezTo>
                <a:cubicBezTo>
                  <a:pt x="965279" y="532875"/>
                  <a:pt x="961463" y="543049"/>
                  <a:pt x="961463" y="554495"/>
                </a:cubicBezTo>
                <a:lnTo>
                  <a:pt x="961463" y="623171"/>
                </a:lnTo>
                <a:lnTo>
                  <a:pt x="938571" y="623171"/>
                </a:lnTo>
                <a:lnTo>
                  <a:pt x="938571" y="495993"/>
                </a:lnTo>
                <a:lnTo>
                  <a:pt x="957649" y="495993"/>
                </a:lnTo>
                <a:lnTo>
                  <a:pt x="960192" y="516341"/>
                </a:lnTo>
                <a:cubicBezTo>
                  <a:pt x="965279" y="509983"/>
                  <a:pt x="969094" y="504896"/>
                  <a:pt x="975453" y="501080"/>
                </a:cubicBezTo>
                <a:cubicBezTo>
                  <a:pt x="983084" y="497266"/>
                  <a:pt x="990715" y="494722"/>
                  <a:pt x="998345" y="494722"/>
                </a:cubicBezTo>
                <a:close/>
                <a:moveTo>
                  <a:pt x="798676" y="494722"/>
                </a:moveTo>
                <a:cubicBezTo>
                  <a:pt x="816481" y="494722"/>
                  <a:pt x="829198" y="501080"/>
                  <a:pt x="838101" y="513798"/>
                </a:cubicBezTo>
                <a:cubicBezTo>
                  <a:pt x="847003" y="525245"/>
                  <a:pt x="852090" y="541777"/>
                  <a:pt x="852090" y="562125"/>
                </a:cubicBezTo>
                <a:cubicBezTo>
                  <a:pt x="852090" y="582474"/>
                  <a:pt x="847003" y="599008"/>
                  <a:pt x="838101" y="610453"/>
                </a:cubicBezTo>
                <a:cubicBezTo>
                  <a:pt x="827927" y="621900"/>
                  <a:pt x="815209" y="628258"/>
                  <a:pt x="798676" y="628258"/>
                </a:cubicBezTo>
                <a:cubicBezTo>
                  <a:pt x="789774" y="628258"/>
                  <a:pt x="782143" y="625714"/>
                  <a:pt x="775784" y="623171"/>
                </a:cubicBezTo>
                <a:cubicBezTo>
                  <a:pt x="769426" y="620627"/>
                  <a:pt x="764338" y="616813"/>
                  <a:pt x="760522" y="611725"/>
                </a:cubicBezTo>
                <a:cubicBezTo>
                  <a:pt x="761795" y="618084"/>
                  <a:pt x="761795" y="623171"/>
                  <a:pt x="761795" y="628258"/>
                </a:cubicBezTo>
                <a:lnTo>
                  <a:pt x="761795" y="680401"/>
                </a:lnTo>
                <a:lnTo>
                  <a:pt x="738903" y="680401"/>
                </a:lnTo>
                <a:lnTo>
                  <a:pt x="738903" y="497266"/>
                </a:lnTo>
                <a:lnTo>
                  <a:pt x="757979" y="497266"/>
                </a:lnTo>
                <a:lnTo>
                  <a:pt x="760522" y="512527"/>
                </a:lnTo>
                <a:cubicBezTo>
                  <a:pt x="764338" y="507440"/>
                  <a:pt x="769426" y="502353"/>
                  <a:pt x="775784" y="499809"/>
                </a:cubicBezTo>
                <a:cubicBezTo>
                  <a:pt x="782143" y="495993"/>
                  <a:pt x="789774" y="494722"/>
                  <a:pt x="798676" y="494722"/>
                </a:cubicBezTo>
                <a:close/>
                <a:moveTo>
                  <a:pt x="668954" y="494722"/>
                </a:moveTo>
                <a:cubicBezTo>
                  <a:pt x="681672" y="494722"/>
                  <a:pt x="695662" y="497266"/>
                  <a:pt x="708380" y="502353"/>
                </a:cubicBezTo>
                <a:lnTo>
                  <a:pt x="709651" y="503624"/>
                </a:lnTo>
                <a:lnTo>
                  <a:pt x="702021" y="522701"/>
                </a:lnTo>
                <a:lnTo>
                  <a:pt x="700750" y="521429"/>
                </a:lnTo>
                <a:cubicBezTo>
                  <a:pt x="688032" y="516341"/>
                  <a:pt x="677858" y="513798"/>
                  <a:pt x="667683" y="513798"/>
                </a:cubicBezTo>
                <a:cubicBezTo>
                  <a:pt x="658780" y="513798"/>
                  <a:pt x="652422" y="515070"/>
                  <a:pt x="648606" y="517614"/>
                </a:cubicBezTo>
                <a:cubicBezTo>
                  <a:pt x="644791" y="520157"/>
                  <a:pt x="642248" y="523972"/>
                  <a:pt x="642248" y="527788"/>
                </a:cubicBezTo>
                <a:cubicBezTo>
                  <a:pt x="642248" y="530332"/>
                  <a:pt x="643519" y="532875"/>
                  <a:pt x="644791" y="535419"/>
                </a:cubicBezTo>
                <a:cubicBezTo>
                  <a:pt x="646063" y="537962"/>
                  <a:pt x="648606" y="539233"/>
                  <a:pt x="652422" y="541777"/>
                </a:cubicBezTo>
                <a:cubicBezTo>
                  <a:pt x="656237" y="544321"/>
                  <a:pt x="663867" y="546864"/>
                  <a:pt x="674042" y="550680"/>
                </a:cubicBezTo>
                <a:cubicBezTo>
                  <a:pt x="689303" y="555767"/>
                  <a:pt x="698206" y="560854"/>
                  <a:pt x="705837" y="565941"/>
                </a:cubicBezTo>
                <a:cubicBezTo>
                  <a:pt x="710924" y="571029"/>
                  <a:pt x="713467" y="578659"/>
                  <a:pt x="713467" y="587561"/>
                </a:cubicBezTo>
                <a:cubicBezTo>
                  <a:pt x="713467" y="599008"/>
                  <a:pt x="708380" y="609182"/>
                  <a:pt x="699477" y="615540"/>
                </a:cubicBezTo>
                <a:cubicBezTo>
                  <a:pt x="690575" y="621900"/>
                  <a:pt x="677858" y="625714"/>
                  <a:pt x="662596" y="625714"/>
                </a:cubicBezTo>
                <a:cubicBezTo>
                  <a:pt x="646063" y="625714"/>
                  <a:pt x="632074" y="623171"/>
                  <a:pt x="623171" y="618084"/>
                </a:cubicBezTo>
                <a:lnTo>
                  <a:pt x="621899" y="618084"/>
                </a:lnTo>
                <a:lnTo>
                  <a:pt x="621899" y="596464"/>
                </a:lnTo>
                <a:lnTo>
                  <a:pt x="624443" y="597735"/>
                </a:lnTo>
                <a:cubicBezTo>
                  <a:pt x="630801" y="600279"/>
                  <a:pt x="637161" y="602822"/>
                  <a:pt x="643519" y="604095"/>
                </a:cubicBezTo>
                <a:cubicBezTo>
                  <a:pt x="649879" y="605366"/>
                  <a:pt x="656237" y="606638"/>
                  <a:pt x="662596" y="606638"/>
                </a:cubicBezTo>
                <a:cubicBezTo>
                  <a:pt x="671498" y="606638"/>
                  <a:pt x="679129" y="605366"/>
                  <a:pt x="684216" y="602822"/>
                </a:cubicBezTo>
                <a:cubicBezTo>
                  <a:pt x="689303" y="600279"/>
                  <a:pt x="691846" y="596464"/>
                  <a:pt x="691846" y="590105"/>
                </a:cubicBezTo>
                <a:cubicBezTo>
                  <a:pt x="691846" y="585017"/>
                  <a:pt x="690575" y="581203"/>
                  <a:pt x="686759" y="578659"/>
                </a:cubicBezTo>
                <a:cubicBezTo>
                  <a:pt x="682945" y="576116"/>
                  <a:pt x="674042" y="572300"/>
                  <a:pt x="662596" y="567213"/>
                </a:cubicBezTo>
                <a:cubicBezTo>
                  <a:pt x="649879" y="563398"/>
                  <a:pt x="642248" y="559582"/>
                  <a:pt x="637161" y="555767"/>
                </a:cubicBezTo>
                <a:cubicBezTo>
                  <a:pt x="632074" y="551951"/>
                  <a:pt x="628258" y="548137"/>
                  <a:pt x="625714" y="544321"/>
                </a:cubicBezTo>
                <a:cubicBezTo>
                  <a:pt x="623171" y="540506"/>
                  <a:pt x="621899" y="535419"/>
                  <a:pt x="621899" y="529059"/>
                </a:cubicBezTo>
                <a:cubicBezTo>
                  <a:pt x="621899" y="518885"/>
                  <a:pt x="625714" y="509983"/>
                  <a:pt x="634617" y="503624"/>
                </a:cubicBezTo>
                <a:cubicBezTo>
                  <a:pt x="642248" y="497266"/>
                  <a:pt x="654966" y="494722"/>
                  <a:pt x="668954" y="494722"/>
                </a:cubicBezTo>
                <a:close/>
                <a:moveTo>
                  <a:pt x="546864" y="494722"/>
                </a:moveTo>
                <a:cubicBezTo>
                  <a:pt x="562125" y="494722"/>
                  <a:pt x="573572" y="498537"/>
                  <a:pt x="582474" y="506167"/>
                </a:cubicBezTo>
                <a:cubicBezTo>
                  <a:pt x="590104" y="513798"/>
                  <a:pt x="593920" y="525245"/>
                  <a:pt x="593920" y="541777"/>
                </a:cubicBezTo>
                <a:lnTo>
                  <a:pt x="593920" y="624443"/>
                </a:lnTo>
                <a:lnTo>
                  <a:pt x="571028" y="624443"/>
                </a:lnTo>
                <a:lnTo>
                  <a:pt x="571028" y="543049"/>
                </a:lnTo>
                <a:cubicBezTo>
                  <a:pt x="571028" y="532875"/>
                  <a:pt x="568485" y="526516"/>
                  <a:pt x="564669" y="521429"/>
                </a:cubicBezTo>
                <a:cubicBezTo>
                  <a:pt x="560854" y="517614"/>
                  <a:pt x="553223" y="515070"/>
                  <a:pt x="544320" y="515070"/>
                </a:cubicBezTo>
                <a:cubicBezTo>
                  <a:pt x="532875" y="515070"/>
                  <a:pt x="522701" y="518885"/>
                  <a:pt x="517614" y="525245"/>
                </a:cubicBezTo>
                <a:cubicBezTo>
                  <a:pt x="511254" y="531603"/>
                  <a:pt x="508711" y="543049"/>
                  <a:pt x="508711" y="558311"/>
                </a:cubicBezTo>
                <a:lnTo>
                  <a:pt x="508711" y="624443"/>
                </a:lnTo>
                <a:lnTo>
                  <a:pt x="485819" y="624443"/>
                </a:lnTo>
                <a:lnTo>
                  <a:pt x="485819" y="497266"/>
                </a:lnTo>
                <a:lnTo>
                  <a:pt x="504896" y="497266"/>
                </a:lnTo>
                <a:lnTo>
                  <a:pt x="507440" y="512527"/>
                </a:lnTo>
                <a:cubicBezTo>
                  <a:pt x="511254" y="507440"/>
                  <a:pt x="516341" y="502353"/>
                  <a:pt x="522701" y="499809"/>
                </a:cubicBezTo>
                <a:cubicBezTo>
                  <a:pt x="530331" y="495993"/>
                  <a:pt x="537962" y="494722"/>
                  <a:pt x="546864" y="494722"/>
                </a:cubicBezTo>
                <a:close/>
                <a:moveTo>
                  <a:pt x="2097161" y="468014"/>
                </a:moveTo>
                <a:lnTo>
                  <a:pt x="2111150" y="468014"/>
                </a:lnTo>
                <a:lnTo>
                  <a:pt x="2111150" y="497266"/>
                </a:lnTo>
                <a:lnTo>
                  <a:pt x="2146760" y="497266"/>
                </a:lnTo>
                <a:lnTo>
                  <a:pt x="2146760" y="515070"/>
                </a:lnTo>
                <a:lnTo>
                  <a:pt x="2111150" y="515070"/>
                </a:lnTo>
                <a:lnTo>
                  <a:pt x="2111150" y="586290"/>
                </a:lnTo>
                <a:cubicBezTo>
                  <a:pt x="2111150" y="593921"/>
                  <a:pt x="2112422" y="599008"/>
                  <a:pt x="2116237" y="602822"/>
                </a:cubicBezTo>
                <a:cubicBezTo>
                  <a:pt x="2118780" y="606638"/>
                  <a:pt x="2123868" y="607909"/>
                  <a:pt x="2128955" y="607909"/>
                </a:cubicBezTo>
                <a:cubicBezTo>
                  <a:pt x="2131498" y="607909"/>
                  <a:pt x="2135314" y="606638"/>
                  <a:pt x="2137858" y="606638"/>
                </a:cubicBezTo>
                <a:cubicBezTo>
                  <a:pt x="2140401" y="606638"/>
                  <a:pt x="2142945" y="605366"/>
                  <a:pt x="2146760" y="604095"/>
                </a:cubicBezTo>
                <a:lnTo>
                  <a:pt x="2149303" y="602822"/>
                </a:lnTo>
                <a:lnTo>
                  <a:pt x="2149303" y="620627"/>
                </a:lnTo>
                <a:lnTo>
                  <a:pt x="2148032" y="620627"/>
                </a:lnTo>
                <a:cubicBezTo>
                  <a:pt x="2146760" y="621900"/>
                  <a:pt x="2142945" y="621900"/>
                  <a:pt x="2139129" y="623171"/>
                </a:cubicBezTo>
                <a:cubicBezTo>
                  <a:pt x="2134042" y="624443"/>
                  <a:pt x="2131498" y="624443"/>
                  <a:pt x="2127684" y="624443"/>
                </a:cubicBezTo>
                <a:cubicBezTo>
                  <a:pt x="2102248" y="624443"/>
                  <a:pt x="2089530" y="611725"/>
                  <a:pt x="2089530" y="585017"/>
                </a:cubicBezTo>
                <a:lnTo>
                  <a:pt x="2089530" y="513798"/>
                </a:lnTo>
                <a:lnTo>
                  <a:pt x="2071725" y="513798"/>
                </a:lnTo>
                <a:lnTo>
                  <a:pt x="2071725" y="502353"/>
                </a:lnTo>
                <a:lnTo>
                  <a:pt x="2089530" y="494722"/>
                </a:lnTo>
                <a:close/>
                <a:moveTo>
                  <a:pt x="424773" y="455296"/>
                </a:moveTo>
                <a:lnTo>
                  <a:pt x="447665" y="455296"/>
                </a:lnTo>
                <a:lnTo>
                  <a:pt x="447665" y="624443"/>
                </a:lnTo>
                <a:lnTo>
                  <a:pt x="424773" y="624443"/>
                </a:lnTo>
                <a:close/>
                <a:moveTo>
                  <a:pt x="2038659" y="451482"/>
                </a:moveTo>
                <a:cubicBezTo>
                  <a:pt x="2042474" y="451482"/>
                  <a:pt x="2045017" y="452753"/>
                  <a:pt x="2047561" y="455296"/>
                </a:cubicBezTo>
                <a:cubicBezTo>
                  <a:pt x="2050105" y="456569"/>
                  <a:pt x="2051377" y="461656"/>
                  <a:pt x="2051377" y="465470"/>
                </a:cubicBezTo>
                <a:cubicBezTo>
                  <a:pt x="2051377" y="469286"/>
                  <a:pt x="2050105" y="473101"/>
                  <a:pt x="2047561" y="475645"/>
                </a:cubicBezTo>
                <a:cubicBezTo>
                  <a:pt x="2045017" y="478188"/>
                  <a:pt x="2042474" y="479461"/>
                  <a:pt x="2038659" y="479461"/>
                </a:cubicBezTo>
                <a:cubicBezTo>
                  <a:pt x="2034843" y="479461"/>
                  <a:pt x="2032300" y="478188"/>
                  <a:pt x="2029756" y="475645"/>
                </a:cubicBezTo>
                <a:cubicBezTo>
                  <a:pt x="2027213" y="474374"/>
                  <a:pt x="2025941" y="470558"/>
                  <a:pt x="2025941" y="465470"/>
                </a:cubicBezTo>
                <a:cubicBezTo>
                  <a:pt x="2025941" y="461656"/>
                  <a:pt x="2027213" y="457840"/>
                  <a:pt x="2029756" y="455296"/>
                </a:cubicBezTo>
                <a:cubicBezTo>
                  <a:pt x="2032300" y="452753"/>
                  <a:pt x="2034843" y="451482"/>
                  <a:pt x="2038659" y="451482"/>
                </a:cubicBezTo>
                <a:close/>
                <a:moveTo>
                  <a:pt x="1920383" y="451482"/>
                </a:moveTo>
                <a:cubicBezTo>
                  <a:pt x="1922927" y="451482"/>
                  <a:pt x="1926743" y="452753"/>
                  <a:pt x="1929286" y="455296"/>
                </a:cubicBezTo>
                <a:cubicBezTo>
                  <a:pt x="1931830" y="456569"/>
                  <a:pt x="1933101" y="461656"/>
                  <a:pt x="1933101" y="465470"/>
                </a:cubicBezTo>
                <a:cubicBezTo>
                  <a:pt x="1933101" y="469286"/>
                  <a:pt x="1931830" y="473101"/>
                  <a:pt x="1929286" y="475645"/>
                </a:cubicBezTo>
                <a:cubicBezTo>
                  <a:pt x="1926743" y="478188"/>
                  <a:pt x="1924199" y="479461"/>
                  <a:pt x="1920383" y="479461"/>
                </a:cubicBezTo>
                <a:cubicBezTo>
                  <a:pt x="1916569" y="479461"/>
                  <a:pt x="1914025" y="478188"/>
                  <a:pt x="1911482" y="475645"/>
                </a:cubicBezTo>
                <a:cubicBezTo>
                  <a:pt x="1908938" y="474374"/>
                  <a:pt x="1907666" y="470558"/>
                  <a:pt x="1907666" y="465470"/>
                </a:cubicBezTo>
                <a:cubicBezTo>
                  <a:pt x="1907666" y="461656"/>
                  <a:pt x="1908938" y="457840"/>
                  <a:pt x="1911482" y="455296"/>
                </a:cubicBezTo>
                <a:cubicBezTo>
                  <a:pt x="1914025" y="452753"/>
                  <a:pt x="1916569" y="451482"/>
                  <a:pt x="1920383" y="451482"/>
                </a:cubicBezTo>
                <a:close/>
                <a:moveTo>
                  <a:pt x="1042857" y="451482"/>
                </a:moveTo>
                <a:cubicBezTo>
                  <a:pt x="1045400" y="451482"/>
                  <a:pt x="1049216" y="452753"/>
                  <a:pt x="1051760" y="455296"/>
                </a:cubicBezTo>
                <a:cubicBezTo>
                  <a:pt x="1054304" y="456569"/>
                  <a:pt x="1055575" y="460383"/>
                  <a:pt x="1055575" y="465470"/>
                </a:cubicBezTo>
                <a:cubicBezTo>
                  <a:pt x="1055575" y="469286"/>
                  <a:pt x="1054304" y="473101"/>
                  <a:pt x="1051760" y="475645"/>
                </a:cubicBezTo>
                <a:cubicBezTo>
                  <a:pt x="1049216" y="478188"/>
                  <a:pt x="1046673" y="479461"/>
                  <a:pt x="1042857" y="479461"/>
                </a:cubicBezTo>
                <a:cubicBezTo>
                  <a:pt x="1039042" y="479461"/>
                  <a:pt x="1036499" y="478188"/>
                  <a:pt x="1033955" y="475645"/>
                </a:cubicBezTo>
                <a:cubicBezTo>
                  <a:pt x="1031412" y="474374"/>
                  <a:pt x="1030139" y="470558"/>
                  <a:pt x="1030139" y="465470"/>
                </a:cubicBezTo>
                <a:cubicBezTo>
                  <a:pt x="1030139" y="461656"/>
                  <a:pt x="1031412" y="457840"/>
                  <a:pt x="1033955" y="455296"/>
                </a:cubicBezTo>
                <a:cubicBezTo>
                  <a:pt x="1036499" y="452753"/>
                  <a:pt x="1039042" y="451482"/>
                  <a:pt x="1042857" y="451482"/>
                </a:cubicBezTo>
                <a:close/>
                <a:moveTo>
                  <a:pt x="891516" y="451482"/>
                </a:moveTo>
                <a:cubicBezTo>
                  <a:pt x="894060" y="451482"/>
                  <a:pt x="897874" y="452753"/>
                  <a:pt x="900418" y="455296"/>
                </a:cubicBezTo>
                <a:cubicBezTo>
                  <a:pt x="902961" y="456569"/>
                  <a:pt x="904234" y="460383"/>
                  <a:pt x="904234" y="465470"/>
                </a:cubicBezTo>
                <a:cubicBezTo>
                  <a:pt x="904234" y="469286"/>
                  <a:pt x="902961" y="473101"/>
                  <a:pt x="900418" y="475645"/>
                </a:cubicBezTo>
                <a:cubicBezTo>
                  <a:pt x="897874" y="478188"/>
                  <a:pt x="895331" y="479461"/>
                  <a:pt x="891516" y="479461"/>
                </a:cubicBezTo>
                <a:cubicBezTo>
                  <a:pt x="887700" y="479461"/>
                  <a:pt x="885157" y="478188"/>
                  <a:pt x="882613" y="475645"/>
                </a:cubicBezTo>
                <a:cubicBezTo>
                  <a:pt x="880069" y="474374"/>
                  <a:pt x="878798" y="470558"/>
                  <a:pt x="878798" y="465470"/>
                </a:cubicBezTo>
                <a:cubicBezTo>
                  <a:pt x="878798" y="461656"/>
                  <a:pt x="880069" y="457840"/>
                  <a:pt x="882613" y="455296"/>
                </a:cubicBezTo>
                <a:cubicBezTo>
                  <a:pt x="885157" y="452753"/>
                  <a:pt x="887700" y="451482"/>
                  <a:pt x="891516" y="451482"/>
                </a:cubicBezTo>
                <a:close/>
                <a:moveTo>
                  <a:pt x="1968711" y="445122"/>
                </a:moveTo>
                <a:lnTo>
                  <a:pt x="1991603" y="445122"/>
                </a:lnTo>
                <a:lnTo>
                  <a:pt x="1991603" y="624443"/>
                </a:lnTo>
                <a:lnTo>
                  <a:pt x="1968711" y="624443"/>
                </a:lnTo>
                <a:close/>
                <a:moveTo>
                  <a:pt x="1765227" y="445122"/>
                </a:moveTo>
                <a:lnTo>
                  <a:pt x="1788118" y="445122"/>
                </a:lnTo>
                <a:lnTo>
                  <a:pt x="1788118" y="488362"/>
                </a:lnTo>
                <a:cubicBezTo>
                  <a:pt x="1788118" y="495993"/>
                  <a:pt x="1788118" y="503624"/>
                  <a:pt x="1788118" y="509983"/>
                </a:cubicBezTo>
                <a:cubicBezTo>
                  <a:pt x="1797022" y="499809"/>
                  <a:pt x="1809739" y="494722"/>
                  <a:pt x="1826272" y="494722"/>
                </a:cubicBezTo>
                <a:cubicBezTo>
                  <a:pt x="1842806" y="494722"/>
                  <a:pt x="1856794" y="501080"/>
                  <a:pt x="1864425" y="512527"/>
                </a:cubicBezTo>
                <a:cubicBezTo>
                  <a:pt x="1873328" y="523972"/>
                  <a:pt x="1878415" y="540506"/>
                  <a:pt x="1878415" y="560854"/>
                </a:cubicBezTo>
                <a:cubicBezTo>
                  <a:pt x="1878415" y="581203"/>
                  <a:pt x="1873328" y="597735"/>
                  <a:pt x="1864425" y="609182"/>
                </a:cubicBezTo>
                <a:cubicBezTo>
                  <a:pt x="1854251" y="620627"/>
                  <a:pt x="1841533" y="626987"/>
                  <a:pt x="1825001" y="626987"/>
                </a:cubicBezTo>
                <a:cubicBezTo>
                  <a:pt x="1816098" y="626987"/>
                  <a:pt x="1808467" y="624443"/>
                  <a:pt x="1802109" y="621900"/>
                </a:cubicBezTo>
                <a:cubicBezTo>
                  <a:pt x="1795749" y="619356"/>
                  <a:pt x="1790662" y="614269"/>
                  <a:pt x="1785575" y="609182"/>
                </a:cubicBezTo>
                <a:lnTo>
                  <a:pt x="1781760" y="624443"/>
                </a:lnTo>
                <a:lnTo>
                  <a:pt x="1765227" y="624443"/>
                </a:lnTo>
                <a:close/>
                <a:moveTo>
                  <a:pt x="2057735" y="82666"/>
                </a:moveTo>
                <a:lnTo>
                  <a:pt x="1994146" y="211115"/>
                </a:lnTo>
                <a:lnTo>
                  <a:pt x="2121324" y="211115"/>
                </a:lnTo>
                <a:close/>
                <a:moveTo>
                  <a:pt x="958920" y="81394"/>
                </a:moveTo>
                <a:lnTo>
                  <a:pt x="958920" y="155157"/>
                </a:lnTo>
                <a:lnTo>
                  <a:pt x="1105175" y="155157"/>
                </a:lnTo>
                <a:cubicBezTo>
                  <a:pt x="1150959" y="155157"/>
                  <a:pt x="1161133" y="134808"/>
                  <a:pt x="1161133" y="118276"/>
                </a:cubicBezTo>
                <a:cubicBezTo>
                  <a:pt x="1161133" y="101742"/>
                  <a:pt x="1150959" y="81394"/>
                  <a:pt x="1105175" y="81394"/>
                </a:cubicBezTo>
                <a:close/>
                <a:moveTo>
                  <a:pt x="600279" y="67405"/>
                </a:moveTo>
                <a:cubicBezTo>
                  <a:pt x="508711" y="67405"/>
                  <a:pt x="464199" y="108102"/>
                  <a:pt x="464199" y="171691"/>
                </a:cubicBezTo>
                <a:cubicBezTo>
                  <a:pt x="464199" y="234007"/>
                  <a:pt x="504896" y="275976"/>
                  <a:pt x="600279" y="275976"/>
                </a:cubicBezTo>
                <a:cubicBezTo>
                  <a:pt x="699477" y="275976"/>
                  <a:pt x="736359" y="228920"/>
                  <a:pt x="736359" y="171691"/>
                </a:cubicBezTo>
                <a:cubicBezTo>
                  <a:pt x="736359" y="106829"/>
                  <a:pt x="691846" y="67405"/>
                  <a:pt x="600279" y="67405"/>
                </a:cubicBezTo>
                <a:close/>
                <a:moveTo>
                  <a:pt x="900418" y="10174"/>
                </a:moveTo>
                <a:lnTo>
                  <a:pt x="1117892" y="10174"/>
                </a:lnTo>
                <a:cubicBezTo>
                  <a:pt x="1201830" y="10174"/>
                  <a:pt x="1247614" y="47056"/>
                  <a:pt x="1247614" y="115732"/>
                </a:cubicBezTo>
                <a:cubicBezTo>
                  <a:pt x="1247614" y="185680"/>
                  <a:pt x="1189112" y="208571"/>
                  <a:pt x="1173851" y="213659"/>
                </a:cubicBezTo>
                <a:lnTo>
                  <a:pt x="1265418" y="329391"/>
                </a:lnTo>
                <a:cubicBezTo>
                  <a:pt x="1266690" y="330662"/>
                  <a:pt x="1265418" y="333206"/>
                  <a:pt x="1262875" y="333206"/>
                </a:cubicBezTo>
                <a:lnTo>
                  <a:pt x="1177665" y="333206"/>
                </a:lnTo>
                <a:cubicBezTo>
                  <a:pt x="1173851" y="333206"/>
                  <a:pt x="1171307" y="331935"/>
                  <a:pt x="1168763" y="329391"/>
                </a:cubicBezTo>
                <a:lnTo>
                  <a:pt x="1096271" y="246725"/>
                </a:lnTo>
                <a:cubicBezTo>
                  <a:pt x="1074652" y="225105"/>
                  <a:pt x="1070836" y="221289"/>
                  <a:pt x="1032683" y="221289"/>
                </a:cubicBezTo>
                <a:lnTo>
                  <a:pt x="958920" y="221289"/>
                </a:lnTo>
                <a:lnTo>
                  <a:pt x="958920" y="321760"/>
                </a:lnTo>
                <a:cubicBezTo>
                  <a:pt x="958920" y="328119"/>
                  <a:pt x="953833" y="333206"/>
                  <a:pt x="947474" y="333206"/>
                </a:cubicBezTo>
                <a:lnTo>
                  <a:pt x="886429" y="333206"/>
                </a:lnTo>
                <a:cubicBezTo>
                  <a:pt x="880069" y="333206"/>
                  <a:pt x="874982" y="328119"/>
                  <a:pt x="874982" y="321760"/>
                </a:cubicBezTo>
                <a:lnTo>
                  <a:pt x="874982" y="35610"/>
                </a:lnTo>
                <a:cubicBezTo>
                  <a:pt x="874982" y="21621"/>
                  <a:pt x="886429" y="10174"/>
                  <a:pt x="900418" y="10174"/>
                </a:cubicBezTo>
                <a:close/>
                <a:moveTo>
                  <a:pt x="2024669" y="8903"/>
                </a:moveTo>
                <a:lnTo>
                  <a:pt x="2098432" y="8903"/>
                </a:lnTo>
                <a:cubicBezTo>
                  <a:pt x="2102248" y="8903"/>
                  <a:pt x="2106063" y="11447"/>
                  <a:pt x="2108606" y="15261"/>
                </a:cubicBezTo>
                <a:lnTo>
                  <a:pt x="2272666" y="329391"/>
                </a:lnTo>
                <a:cubicBezTo>
                  <a:pt x="2273937" y="330662"/>
                  <a:pt x="2272666" y="333206"/>
                  <a:pt x="2270123" y="333206"/>
                </a:cubicBezTo>
                <a:lnTo>
                  <a:pt x="2223066" y="333206"/>
                </a:lnTo>
                <a:cubicBezTo>
                  <a:pt x="2197631" y="333206"/>
                  <a:pt x="2173467" y="317944"/>
                  <a:pt x="2162021" y="295052"/>
                </a:cubicBezTo>
                <a:lnTo>
                  <a:pt x="2150576" y="270889"/>
                </a:lnTo>
                <a:lnTo>
                  <a:pt x="1964896" y="270889"/>
                </a:lnTo>
                <a:lnTo>
                  <a:pt x="1936917" y="326847"/>
                </a:lnTo>
                <a:cubicBezTo>
                  <a:pt x="1935645" y="330662"/>
                  <a:pt x="1931830" y="333206"/>
                  <a:pt x="1926743" y="333206"/>
                </a:cubicBezTo>
                <a:lnTo>
                  <a:pt x="1844077" y="333206"/>
                </a:lnTo>
                <a:cubicBezTo>
                  <a:pt x="1841533" y="333206"/>
                  <a:pt x="1840262" y="330662"/>
                  <a:pt x="1841533" y="329391"/>
                </a:cubicBezTo>
                <a:lnTo>
                  <a:pt x="2001777" y="22892"/>
                </a:lnTo>
                <a:cubicBezTo>
                  <a:pt x="2005593" y="13990"/>
                  <a:pt x="2014495" y="8903"/>
                  <a:pt x="2024669" y="8903"/>
                </a:cubicBezTo>
                <a:close/>
                <a:moveTo>
                  <a:pt x="1747422" y="8903"/>
                </a:moveTo>
                <a:lnTo>
                  <a:pt x="1794478" y="8903"/>
                </a:lnTo>
                <a:cubicBezTo>
                  <a:pt x="1800836" y="8903"/>
                  <a:pt x="1805923" y="13990"/>
                  <a:pt x="1805923" y="20348"/>
                </a:cubicBezTo>
                <a:lnTo>
                  <a:pt x="1805923" y="321760"/>
                </a:lnTo>
                <a:cubicBezTo>
                  <a:pt x="1805923" y="328119"/>
                  <a:pt x="1800836" y="333206"/>
                  <a:pt x="1794478" y="333206"/>
                </a:cubicBezTo>
                <a:lnTo>
                  <a:pt x="1733433" y="333206"/>
                </a:lnTo>
                <a:cubicBezTo>
                  <a:pt x="1727073" y="333206"/>
                  <a:pt x="1721986" y="328119"/>
                  <a:pt x="1721986" y="320488"/>
                </a:cubicBezTo>
                <a:lnTo>
                  <a:pt x="1721986" y="34339"/>
                </a:lnTo>
                <a:cubicBezTo>
                  <a:pt x="1721986" y="20348"/>
                  <a:pt x="1733433" y="8903"/>
                  <a:pt x="1747422" y="8903"/>
                </a:cubicBezTo>
                <a:close/>
                <a:moveTo>
                  <a:pt x="1261602" y="8903"/>
                </a:moveTo>
                <a:lnTo>
                  <a:pt x="1344269" y="8903"/>
                </a:lnTo>
                <a:cubicBezTo>
                  <a:pt x="1348084" y="8903"/>
                  <a:pt x="1351900" y="11447"/>
                  <a:pt x="1354443" y="15261"/>
                </a:cubicBezTo>
                <a:lnTo>
                  <a:pt x="1475261" y="258171"/>
                </a:lnTo>
                <a:lnTo>
                  <a:pt x="1594808" y="15261"/>
                </a:lnTo>
                <a:cubicBezTo>
                  <a:pt x="1596081" y="11447"/>
                  <a:pt x="1599896" y="8903"/>
                  <a:pt x="1604983" y="8903"/>
                </a:cubicBezTo>
                <a:lnTo>
                  <a:pt x="1687649" y="8903"/>
                </a:lnTo>
                <a:cubicBezTo>
                  <a:pt x="1690192" y="8903"/>
                  <a:pt x="1691463" y="11447"/>
                  <a:pt x="1690192" y="12718"/>
                </a:cubicBezTo>
                <a:lnTo>
                  <a:pt x="1526132" y="326847"/>
                </a:lnTo>
                <a:cubicBezTo>
                  <a:pt x="1524861" y="330662"/>
                  <a:pt x="1521045" y="333206"/>
                  <a:pt x="1515958" y="333206"/>
                </a:cubicBezTo>
                <a:lnTo>
                  <a:pt x="1442195" y="333206"/>
                </a:lnTo>
                <a:cubicBezTo>
                  <a:pt x="1432021" y="333206"/>
                  <a:pt x="1423119" y="326847"/>
                  <a:pt x="1419303" y="319217"/>
                </a:cubicBezTo>
                <a:lnTo>
                  <a:pt x="1259059" y="12718"/>
                </a:lnTo>
                <a:cubicBezTo>
                  <a:pt x="1257788" y="11447"/>
                  <a:pt x="1259059" y="8903"/>
                  <a:pt x="1261602" y="8903"/>
                </a:cubicBezTo>
                <a:close/>
                <a:moveTo>
                  <a:pt x="25435" y="8903"/>
                </a:moveTo>
                <a:lnTo>
                  <a:pt x="351010" y="8903"/>
                </a:lnTo>
                <a:cubicBezTo>
                  <a:pt x="358641" y="8903"/>
                  <a:pt x="363728" y="13990"/>
                  <a:pt x="363728" y="20348"/>
                </a:cubicBezTo>
                <a:lnTo>
                  <a:pt x="363728" y="76307"/>
                </a:lnTo>
                <a:cubicBezTo>
                  <a:pt x="363728" y="78850"/>
                  <a:pt x="361184" y="81394"/>
                  <a:pt x="358641" y="81394"/>
                </a:cubicBezTo>
                <a:lnTo>
                  <a:pt x="83937" y="81394"/>
                </a:lnTo>
                <a:cubicBezTo>
                  <a:pt x="83937" y="94112"/>
                  <a:pt x="83937" y="100471"/>
                  <a:pt x="104286" y="101742"/>
                </a:cubicBezTo>
                <a:lnTo>
                  <a:pt x="270889" y="117004"/>
                </a:lnTo>
                <a:cubicBezTo>
                  <a:pt x="333205" y="122091"/>
                  <a:pt x="333205" y="221289"/>
                  <a:pt x="270889" y="227649"/>
                </a:cubicBezTo>
                <a:cubicBezTo>
                  <a:pt x="220018" y="232736"/>
                  <a:pt x="138624" y="239094"/>
                  <a:pt x="113189" y="241638"/>
                </a:cubicBezTo>
                <a:cubicBezTo>
                  <a:pt x="94111" y="242910"/>
                  <a:pt x="83937" y="247997"/>
                  <a:pt x="83937" y="261986"/>
                </a:cubicBezTo>
                <a:lnTo>
                  <a:pt x="83937" y="320488"/>
                </a:lnTo>
                <a:cubicBezTo>
                  <a:pt x="83937" y="326847"/>
                  <a:pt x="78850" y="331935"/>
                  <a:pt x="72492" y="331935"/>
                </a:cubicBezTo>
                <a:lnTo>
                  <a:pt x="11447" y="331935"/>
                </a:lnTo>
                <a:cubicBezTo>
                  <a:pt x="5087" y="331935"/>
                  <a:pt x="0" y="326847"/>
                  <a:pt x="0" y="320488"/>
                </a:cubicBezTo>
                <a:lnTo>
                  <a:pt x="0" y="240367"/>
                </a:lnTo>
                <a:cubicBezTo>
                  <a:pt x="0" y="212387"/>
                  <a:pt x="10174" y="193310"/>
                  <a:pt x="31795" y="192039"/>
                </a:cubicBezTo>
                <a:cubicBezTo>
                  <a:pt x="58502" y="189496"/>
                  <a:pt x="227649" y="179321"/>
                  <a:pt x="227649" y="179321"/>
                </a:cubicBezTo>
                <a:cubicBezTo>
                  <a:pt x="232736" y="176778"/>
                  <a:pt x="232736" y="170418"/>
                  <a:pt x="227649" y="167875"/>
                </a:cubicBezTo>
                <a:cubicBezTo>
                  <a:pt x="227649" y="167875"/>
                  <a:pt x="63589" y="158973"/>
                  <a:pt x="33066" y="156429"/>
                </a:cubicBezTo>
                <a:cubicBezTo>
                  <a:pt x="7631" y="153886"/>
                  <a:pt x="0" y="134808"/>
                  <a:pt x="0" y="106829"/>
                </a:cubicBezTo>
                <a:lnTo>
                  <a:pt x="0" y="34339"/>
                </a:lnTo>
                <a:cubicBezTo>
                  <a:pt x="0" y="20348"/>
                  <a:pt x="11447" y="8903"/>
                  <a:pt x="25435" y="8903"/>
                </a:cubicBezTo>
                <a:close/>
                <a:moveTo>
                  <a:pt x="600279" y="0"/>
                </a:moveTo>
                <a:cubicBezTo>
                  <a:pt x="719826" y="0"/>
                  <a:pt x="821568" y="45784"/>
                  <a:pt x="821568" y="170418"/>
                </a:cubicBezTo>
                <a:cubicBezTo>
                  <a:pt x="821568" y="298868"/>
                  <a:pt x="713467" y="342109"/>
                  <a:pt x="600279" y="340836"/>
                </a:cubicBezTo>
                <a:cubicBezTo>
                  <a:pt x="482004" y="340836"/>
                  <a:pt x="377718" y="295052"/>
                  <a:pt x="377718" y="170418"/>
                </a:cubicBezTo>
                <a:cubicBezTo>
                  <a:pt x="377718" y="44513"/>
                  <a:pt x="484548" y="0"/>
                  <a:pt x="60027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00" kern="1200">
                <a:solidFill>
                  <a:schemeClr val="accent1">
                    <a:alpha val="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Apax-Bold" panose="020B0004020202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  <p:sp>
        <p:nvSpPr>
          <p:cNvPr id="4104" name="ZoneTexte 4103">
            <a:extLst>
              <a:ext uri="{FF2B5EF4-FFF2-40B4-BE49-F238E27FC236}">
                <a16:creationId xmlns:a16="http://schemas.microsoft.com/office/drawing/2014/main" id="{E3CEAF51-A816-722B-A165-0D929F9241C7}"/>
              </a:ext>
            </a:extLst>
          </p:cNvPr>
          <p:cNvSpPr txBox="1"/>
          <p:nvPr userDrawn="1"/>
        </p:nvSpPr>
        <p:spPr bwMode="gray">
          <a:xfrm>
            <a:off x="731404" y="6154972"/>
            <a:ext cx="35266" cy="4032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GB" sz="1050">
                <a:solidFill>
                  <a:schemeClr val="tx2"/>
                </a:solidFill>
              </a:rPr>
              <a:t>|</a:t>
            </a:r>
          </a:p>
        </p:txBody>
      </p:sp>
      <p:sp>
        <p:nvSpPr>
          <p:cNvPr id="4118" name="Espace réservé du texte 4117">
            <a:extLst>
              <a:ext uri="{FF2B5EF4-FFF2-40B4-BE49-F238E27FC236}">
                <a16:creationId xmlns:a16="http://schemas.microsoft.com/office/drawing/2014/main" id="{6F002608-5FB0-BFA3-97A0-B838161E6D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94371" y="5409220"/>
            <a:ext cx="3241928" cy="50323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350" b="0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chemeClr val="tx2"/>
                </a:solidFill>
                <a:latin typeface="Apax-Thin" panose="020B0004020202020204" pitchFamily="34" charset="0"/>
              </a:defRPr>
            </a:lvl2pPr>
            <a:lvl3pPr marL="0" indent="0">
              <a:buNone/>
              <a:defRPr sz="1100">
                <a:solidFill>
                  <a:schemeClr val="tx2"/>
                </a:solidFill>
                <a:latin typeface="Apax-Thin" panose="020B0004020202020204" pitchFamily="34" charset="0"/>
              </a:defRPr>
            </a:lvl3pPr>
            <a:lvl4pPr marL="0" indent="0">
              <a:buNone/>
              <a:defRPr sz="1100">
                <a:solidFill>
                  <a:schemeClr val="tx2"/>
                </a:solidFill>
                <a:latin typeface="Apax-Thin" panose="020B0004020202020204" pitchFamily="34" charset="0"/>
              </a:defRPr>
            </a:lvl4pPr>
            <a:lvl5pPr marL="0" indent="0">
              <a:buNone/>
              <a:defRPr sz="1100">
                <a:solidFill>
                  <a:schemeClr val="tx2"/>
                </a:solidFill>
                <a:latin typeface="Apax-Thin" panose="020B0004020202020204" pitchFamily="34" charset="0"/>
              </a:defRPr>
            </a:lvl5pPr>
            <a:lvl6pPr marL="0" indent="0">
              <a:buNone/>
              <a:defRPr sz="1100">
                <a:solidFill>
                  <a:schemeClr val="tx2"/>
                </a:solidFill>
                <a:latin typeface="Apax-Thin" panose="020B0004020202020204" pitchFamily="34" charset="0"/>
              </a:defRPr>
            </a:lvl6pPr>
            <a:lvl7pPr marL="0" indent="0">
              <a:buNone/>
              <a:defRPr sz="1100">
                <a:solidFill>
                  <a:schemeClr val="tx2"/>
                </a:solidFill>
                <a:latin typeface="Apax-Thin" panose="020B0004020202020204" pitchFamily="34" charset="0"/>
              </a:defRPr>
            </a:lvl7pPr>
            <a:lvl8pPr marL="0" indent="0">
              <a:buNone/>
              <a:defRPr sz="1100">
                <a:solidFill>
                  <a:schemeClr val="tx2"/>
                </a:solidFill>
                <a:latin typeface="Apax-Thin" panose="020B0004020202020204" pitchFamily="34" charset="0"/>
              </a:defRPr>
            </a:lvl8pPr>
            <a:lvl9pPr marL="0" indent="0">
              <a:buNone/>
              <a:defRPr sz="1100">
                <a:solidFill>
                  <a:schemeClr val="tx2"/>
                </a:solidFill>
                <a:latin typeface="Apax-Thin" panose="020B0004020202020204" pitchFamily="34" charset="0"/>
              </a:defRPr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4119" name="Espace réservé du texte 4117">
            <a:extLst>
              <a:ext uri="{FF2B5EF4-FFF2-40B4-BE49-F238E27FC236}">
                <a16:creationId xmlns:a16="http://schemas.microsoft.com/office/drawing/2014/main" id="{1A52CDD3-A998-914B-90EC-155129481CE1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 bwMode="gray">
          <a:xfrm>
            <a:off x="4767280" y="5617624"/>
            <a:ext cx="162000" cy="162000"/>
          </a:xfrm>
          <a:prstGeom prst="ellipse">
            <a:avLst/>
          </a:prstGeom>
          <a:solidFill>
            <a:schemeClr val="bg2"/>
          </a:solidFill>
        </p:spPr>
        <p:txBody>
          <a:bodyPr wrap="none" lIns="396000" anchor="ctr" anchorCtr="0"/>
          <a:lstStyle>
            <a:lvl1pPr marL="0" indent="0">
              <a:buFont typeface="Arial" panose="020B0604020202020204" pitchFamily="34" charset="0"/>
              <a:buNone/>
              <a:defRPr sz="800" cap="all" baseline="0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800" cap="all">
                <a:solidFill>
                  <a:schemeClr val="tx2"/>
                </a:solidFill>
              </a:defRPr>
            </a:lvl2pPr>
            <a:lvl3pPr marL="0" indent="0">
              <a:buNone/>
              <a:defRPr sz="800" cap="all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800" cap="all">
                <a:solidFill>
                  <a:schemeClr val="tx2"/>
                </a:solidFill>
              </a:defRPr>
            </a:lvl4pPr>
            <a:lvl5pPr marL="0" indent="0">
              <a:buNone/>
              <a:defRPr sz="800" cap="all">
                <a:solidFill>
                  <a:schemeClr val="tx2"/>
                </a:solidFill>
              </a:defRPr>
            </a:lvl5pPr>
            <a:lvl6pPr marL="0" indent="0">
              <a:buNone/>
              <a:defRPr sz="800" cap="all">
                <a:solidFill>
                  <a:schemeClr val="tx2"/>
                </a:solidFill>
              </a:defRPr>
            </a:lvl6pPr>
            <a:lvl7pPr marL="0" indent="0">
              <a:buNone/>
              <a:defRPr sz="800" cap="all">
                <a:solidFill>
                  <a:schemeClr val="tx2"/>
                </a:solidFill>
              </a:defRPr>
            </a:lvl7pPr>
            <a:lvl8pPr marL="0" indent="0">
              <a:buNone/>
              <a:defRPr sz="800" cap="all">
                <a:solidFill>
                  <a:schemeClr val="tx2"/>
                </a:solidFill>
              </a:defRPr>
            </a:lvl8pPr>
            <a:lvl9pPr marL="0" indent="0">
              <a:buNone/>
              <a:defRPr sz="800" cap="all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4115" name="Espace réservé du texte 9">
            <a:extLst>
              <a:ext uri="{FF2B5EF4-FFF2-40B4-BE49-F238E27FC236}">
                <a16:creationId xmlns:a16="http://schemas.microsoft.com/office/drawing/2014/main" id="{11A113CE-0B3B-2FCF-A44A-8D3B961298F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742270" y="1388677"/>
            <a:ext cx="1465200" cy="379691"/>
          </a:xfrm>
          <a:noFill/>
        </p:spPr>
        <p:txBody>
          <a:bodyPr lIns="108000" tIns="0" rIns="108000" bIns="25200" anchor="b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850" b="0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1850" b="0">
                <a:solidFill>
                  <a:schemeClr val="tx2"/>
                </a:solidFill>
                <a:latin typeface="+mn-lt"/>
              </a:defRPr>
            </a:lvl2pPr>
            <a:lvl3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4pPr>
            <a:lvl5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5pPr>
            <a:lvl6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6pPr>
            <a:lvl7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7pPr>
            <a:lvl8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8pPr>
            <a:lvl9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4124" name="Espace réservé du texte 4117">
            <a:extLst>
              <a:ext uri="{FF2B5EF4-FFF2-40B4-BE49-F238E27FC236}">
                <a16:creationId xmlns:a16="http://schemas.microsoft.com/office/drawing/2014/main" id="{7D2801A2-1D71-E58B-BA67-9FA94069FCBD}"/>
              </a:ext>
            </a:extLst>
          </p:cNvPr>
          <p:cNvSpPr>
            <a:spLocks noGrp="1" noChangeAspect="1"/>
          </p:cNvSpPr>
          <p:nvPr>
            <p:ph type="body" sz="quarter" idx="49" hasCustomPrompt="1"/>
          </p:nvPr>
        </p:nvSpPr>
        <p:spPr bwMode="gray">
          <a:xfrm>
            <a:off x="5601507" y="5617624"/>
            <a:ext cx="162000" cy="162000"/>
          </a:xfrm>
          <a:prstGeom prst="ellipse">
            <a:avLst/>
          </a:prstGeom>
          <a:solidFill>
            <a:schemeClr val="bg2"/>
          </a:solidFill>
        </p:spPr>
        <p:txBody>
          <a:bodyPr wrap="none" lIns="396000" anchor="ctr" anchorCtr="0"/>
          <a:lstStyle>
            <a:lvl1pPr marL="0" indent="0">
              <a:buFont typeface="Arial" panose="020B0604020202020204" pitchFamily="34" charset="0"/>
              <a:buNone/>
              <a:defRPr sz="800" cap="all" baseline="0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800" cap="all">
                <a:solidFill>
                  <a:schemeClr val="tx2"/>
                </a:solidFill>
              </a:defRPr>
            </a:lvl2pPr>
            <a:lvl3pPr marL="0" indent="0">
              <a:buNone/>
              <a:defRPr sz="800" cap="all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800" cap="all">
                <a:solidFill>
                  <a:schemeClr val="tx2"/>
                </a:solidFill>
              </a:defRPr>
            </a:lvl4pPr>
            <a:lvl5pPr marL="0" indent="0">
              <a:buNone/>
              <a:defRPr sz="800" cap="all">
                <a:solidFill>
                  <a:schemeClr val="tx2"/>
                </a:solidFill>
              </a:defRPr>
            </a:lvl5pPr>
            <a:lvl6pPr marL="0" indent="0">
              <a:buNone/>
              <a:defRPr sz="800" cap="all">
                <a:solidFill>
                  <a:schemeClr val="tx2"/>
                </a:solidFill>
              </a:defRPr>
            </a:lvl6pPr>
            <a:lvl7pPr marL="0" indent="0">
              <a:buNone/>
              <a:defRPr sz="800" cap="all">
                <a:solidFill>
                  <a:schemeClr val="tx2"/>
                </a:solidFill>
              </a:defRPr>
            </a:lvl7pPr>
            <a:lvl8pPr marL="0" indent="0">
              <a:buNone/>
              <a:defRPr sz="800" cap="all">
                <a:solidFill>
                  <a:schemeClr val="tx2"/>
                </a:solidFill>
              </a:defRPr>
            </a:lvl8pPr>
            <a:lvl9pPr marL="0" indent="0">
              <a:buNone/>
              <a:defRPr sz="800" cap="all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4125" name="Espace réservé du texte 4117">
            <a:extLst>
              <a:ext uri="{FF2B5EF4-FFF2-40B4-BE49-F238E27FC236}">
                <a16:creationId xmlns:a16="http://schemas.microsoft.com/office/drawing/2014/main" id="{6D6DB4F9-96C3-E391-1B3E-2257EFFBFD61}"/>
              </a:ext>
            </a:extLst>
          </p:cNvPr>
          <p:cNvSpPr>
            <a:spLocks noGrp="1" noChangeAspect="1"/>
          </p:cNvSpPr>
          <p:nvPr>
            <p:ph type="body" sz="quarter" idx="50" hasCustomPrompt="1"/>
          </p:nvPr>
        </p:nvSpPr>
        <p:spPr bwMode="gray">
          <a:xfrm>
            <a:off x="6435733" y="5617624"/>
            <a:ext cx="162000" cy="162000"/>
          </a:xfrm>
          <a:prstGeom prst="ellipse">
            <a:avLst/>
          </a:prstGeom>
          <a:solidFill>
            <a:schemeClr val="bg2"/>
          </a:solidFill>
        </p:spPr>
        <p:txBody>
          <a:bodyPr wrap="none" lIns="396000" anchor="ctr" anchorCtr="0"/>
          <a:lstStyle>
            <a:lvl1pPr marL="0" indent="0">
              <a:buFont typeface="Arial" panose="020B0604020202020204" pitchFamily="34" charset="0"/>
              <a:buNone/>
              <a:defRPr sz="800" cap="all" baseline="0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800" cap="all">
                <a:solidFill>
                  <a:schemeClr val="tx2"/>
                </a:solidFill>
              </a:defRPr>
            </a:lvl2pPr>
            <a:lvl3pPr marL="0" indent="0">
              <a:buNone/>
              <a:defRPr sz="800" cap="all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800" cap="all">
                <a:solidFill>
                  <a:schemeClr val="tx2"/>
                </a:solidFill>
              </a:defRPr>
            </a:lvl4pPr>
            <a:lvl5pPr marL="0" indent="0">
              <a:buNone/>
              <a:defRPr sz="800" cap="all">
                <a:solidFill>
                  <a:schemeClr val="tx2"/>
                </a:solidFill>
              </a:defRPr>
            </a:lvl5pPr>
            <a:lvl6pPr marL="0" indent="0">
              <a:buNone/>
              <a:defRPr sz="800" cap="all">
                <a:solidFill>
                  <a:schemeClr val="tx2"/>
                </a:solidFill>
              </a:defRPr>
            </a:lvl6pPr>
            <a:lvl7pPr marL="0" indent="0">
              <a:buNone/>
              <a:defRPr sz="800" cap="all">
                <a:solidFill>
                  <a:schemeClr val="tx2"/>
                </a:solidFill>
              </a:defRPr>
            </a:lvl7pPr>
            <a:lvl8pPr marL="0" indent="0">
              <a:buNone/>
              <a:defRPr sz="800" cap="all">
                <a:solidFill>
                  <a:schemeClr val="tx2"/>
                </a:solidFill>
              </a:defRPr>
            </a:lvl8pPr>
            <a:lvl9pPr marL="0" indent="0">
              <a:buNone/>
              <a:defRPr sz="800" cap="all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C224A99D-209B-EF4C-2EB5-3746BDD29296}"/>
              </a:ext>
            </a:extLst>
          </p:cNvPr>
          <p:cNvSpPr>
            <a:spLocks noGrp="1"/>
          </p:cNvSpPr>
          <p:nvPr>
            <p:ph type="dt" sz="half" idx="51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en-GB"/>
          </a:p>
        </p:txBody>
      </p:sp>
      <p:sp>
        <p:nvSpPr>
          <p:cNvPr id="4099" name="Espace réservé du pied de page 4098">
            <a:extLst>
              <a:ext uri="{FF2B5EF4-FFF2-40B4-BE49-F238E27FC236}">
                <a16:creationId xmlns:a16="http://schemas.microsoft.com/office/drawing/2014/main" id="{11BF86B3-3E39-7F79-5EF7-507D1B2E2C99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 bwMode="gray"/>
        <p:txBody>
          <a:bodyPr/>
          <a:lstStyle/>
          <a:p>
            <a:pPr algn="l"/>
            <a:r>
              <a:rPr lang="en-GB"/>
              <a:t>FORVIA Corporate Presentation 2024</a:t>
            </a:r>
          </a:p>
        </p:txBody>
      </p:sp>
      <p:sp>
        <p:nvSpPr>
          <p:cNvPr id="4100" name="Espace réservé du numéro de diapositive 4099">
            <a:extLst>
              <a:ext uri="{FF2B5EF4-FFF2-40B4-BE49-F238E27FC236}">
                <a16:creationId xmlns:a16="http://schemas.microsoft.com/office/drawing/2014/main" id="{723B4293-71A8-97C1-F561-756D470ED833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 bwMode="gray"/>
        <p:txBody>
          <a:bodyPr/>
          <a:lstStyle/>
          <a:p>
            <a:pPr algn="l"/>
            <a:r>
              <a:rPr lang="en-GB"/>
              <a:t>P.</a:t>
            </a:r>
            <a:fld id="{733122C9-A0B9-462F-8757-0847AD287B63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4101" name="Titre 4100">
            <a:extLst>
              <a:ext uri="{FF2B5EF4-FFF2-40B4-BE49-F238E27FC236}">
                <a16:creationId xmlns:a16="http://schemas.microsoft.com/office/drawing/2014/main" id="{47166E21-D3F3-48A2-DCBF-938444700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err="1"/>
              <a:t>Title</a:t>
            </a:r>
            <a:endParaRPr lang="en-US"/>
          </a:p>
        </p:txBody>
      </p:sp>
      <p:sp>
        <p:nvSpPr>
          <p:cNvPr id="4105" name="Espace réservé du graphique 4100">
            <a:extLst>
              <a:ext uri="{FF2B5EF4-FFF2-40B4-BE49-F238E27FC236}">
                <a16:creationId xmlns:a16="http://schemas.microsoft.com/office/drawing/2014/main" id="{3DAF7769-ACB4-2564-C39C-65963468527E}"/>
              </a:ext>
            </a:extLst>
          </p:cNvPr>
          <p:cNvSpPr>
            <a:spLocks noGrp="1"/>
          </p:cNvSpPr>
          <p:nvPr>
            <p:ph type="chart" sz="quarter" idx="54" hasCustomPrompt="1"/>
          </p:nvPr>
        </p:nvSpPr>
        <p:spPr bwMode="gray">
          <a:xfrm>
            <a:off x="749037" y="1783555"/>
            <a:ext cx="1463463" cy="877952"/>
          </a:xfrm>
          <a:prstGeom prst="rect">
            <a:avLst/>
          </a:prstGeom>
          <a:noFill/>
        </p:spPr>
        <p:txBody>
          <a:bodyPr wrap="square" tIns="900000" anchor="ctr" anchorCtr="0">
            <a:noAutofit/>
          </a:bodyPr>
          <a:lstStyle>
            <a:lvl1pPr marL="0" indent="0" algn="ctr">
              <a:buNone/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Select the icon to insert a chart</a:t>
            </a:r>
            <a:endParaRPr lang="en-GB"/>
          </a:p>
        </p:txBody>
      </p:sp>
      <p:sp>
        <p:nvSpPr>
          <p:cNvPr id="4140" name="Espace réservé du texte 9">
            <a:extLst>
              <a:ext uri="{FF2B5EF4-FFF2-40B4-BE49-F238E27FC236}">
                <a16:creationId xmlns:a16="http://schemas.microsoft.com/office/drawing/2014/main" id="{9DE3FFE9-6854-7C73-46B0-D5A0250444CB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2611921" y="1388677"/>
            <a:ext cx="1465200" cy="379691"/>
          </a:xfrm>
          <a:noFill/>
        </p:spPr>
        <p:txBody>
          <a:bodyPr lIns="108000" tIns="0" rIns="108000" bIns="25200" anchor="b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850" b="0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1850" b="0">
                <a:solidFill>
                  <a:schemeClr val="tx2"/>
                </a:solidFill>
                <a:latin typeface="+mn-lt"/>
              </a:defRPr>
            </a:lvl2pPr>
            <a:lvl3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4pPr>
            <a:lvl5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5pPr>
            <a:lvl6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6pPr>
            <a:lvl7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7pPr>
            <a:lvl8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8pPr>
            <a:lvl9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4141" name="Espace réservé du graphique 4100">
            <a:extLst>
              <a:ext uri="{FF2B5EF4-FFF2-40B4-BE49-F238E27FC236}">
                <a16:creationId xmlns:a16="http://schemas.microsoft.com/office/drawing/2014/main" id="{26157DFD-EA22-DDE6-E8D8-54ABF6794B00}"/>
              </a:ext>
            </a:extLst>
          </p:cNvPr>
          <p:cNvSpPr>
            <a:spLocks noGrp="1"/>
          </p:cNvSpPr>
          <p:nvPr>
            <p:ph type="chart" sz="quarter" idx="57" hasCustomPrompt="1"/>
          </p:nvPr>
        </p:nvSpPr>
        <p:spPr bwMode="gray">
          <a:xfrm>
            <a:off x="2618688" y="1783555"/>
            <a:ext cx="1463463" cy="877952"/>
          </a:xfrm>
          <a:prstGeom prst="rect">
            <a:avLst/>
          </a:prstGeom>
          <a:noFill/>
        </p:spPr>
        <p:txBody>
          <a:bodyPr wrap="square" tIns="900000" anchor="ctr" anchorCtr="0">
            <a:noAutofit/>
          </a:bodyPr>
          <a:lstStyle>
            <a:lvl1pPr marL="0" indent="0" algn="ctr">
              <a:buNone/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Select the icon to insert a chart</a:t>
            </a:r>
            <a:endParaRPr lang="en-GB"/>
          </a:p>
        </p:txBody>
      </p:sp>
      <p:sp>
        <p:nvSpPr>
          <p:cNvPr id="4143" name="Espace réservé du texte 9">
            <a:extLst>
              <a:ext uri="{FF2B5EF4-FFF2-40B4-BE49-F238E27FC236}">
                <a16:creationId xmlns:a16="http://schemas.microsoft.com/office/drawing/2014/main" id="{3A4084A9-BB80-28A8-0E8B-40B51B1D35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 bwMode="gray">
          <a:xfrm>
            <a:off x="5014126" y="1392106"/>
            <a:ext cx="1465200" cy="379691"/>
          </a:xfrm>
          <a:noFill/>
        </p:spPr>
        <p:txBody>
          <a:bodyPr lIns="108000" tIns="0" rIns="108000" bIns="25200" anchor="b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850" b="0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1850" b="0">
                <a:solidFill>
                  <a:schemeClr val="tx2"/>
                </a:solidFill>
                <a:latin typeface="+mn-lt"/>
              </a:defRPr>
            </a:lvl2pPr>
            <a:lvl3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4pPr>
            <a:lvl5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5pPr>
            <a:lvl6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6pPr>
            <a:lvl7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7pPr>
            <a:lvl8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8pPr>
            <a:lvl9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4144" name="Espace réservé du graphique 4100">
            <a:extLst>
              <a:ext uri="{FF2B5EF4-FFF2-40B4-BE49-F238E27FC236}">
                <a16:creationId xmlns:a16="http://schemas.microsoft.com/office/drawing/2014/main" id="{39B20242-DEEB-520F-3AB5-39EBE8991031}"/>
              </a:ext>
            </a:extLst>
          </p:cNvPr>
          <p:cNvSpPr>
            <a:spLocks noGrp="1"/>
          </p:cNvSpPr>
          <p:nvPr>
            <p:ph type="chart" sz="quarter" idx="60" hasCustomPrompt="1"/>
          </p:nvPr>
        </p:nvSpPr>
        <p:spPr bwMode="gray">
          <a:xfrm>
            <a:off x="5020893" y="1786984"/>
            <a:ext cx="1463463" cy="877952"/>
          </a:xfrm>
          <a:prstGeom prst="rect">
            <a:avLst/>
          </a:prstGeom>
          <a:noFill/>
        </p:spPr>
        <p:txBody>
          <a:bodyPr wrap="square" tIns="900000" anchor="ctr" anchorCtr="0">
            <a:noAutofit/>
          </a:bodyPr>
          <a:lstStyle>
            <a:lvl1pPr marL="0" indent="0" algn="ctr">
              <a:buNone/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Select the icon to insert a chart</a:t>
            </a:r>
            <a:endParaRPr lang="en-GB"/>
          </a:p>
        </p:txBody>
      </p:sp>
      <p:sp>
        <p:nvSpPr>
          <p:cNvPr id="4146" name="Espace réservé du texte 9">
            <a:extLst>
              <a:ext uri="{FF2B5EF4-FFF2-40B4-BE49-F238E27FC236}">
                <a16:creationId xmlns:a16="http://schemas.microsoft.com/office/drawing/2014/main" id="{626B97D5-C2A8-ED83-5EAA-B97E6E5508A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 bwMode="gray">
          <a:xfrm>
            <a:off x="5036086" y="3372877"/>
            <a:ext cx="1465200" cy="568858"/>
          </a:xfrm>
          <a:noFill/>
        </p:spPr>
        <p:txBody>
          <a:bodyPr lIns="108000" tIns="0" rIns="108000" bIns="25200" anchor="t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850" b="0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1850" b="0">
                <a:solidFill>
                  <a:schemeClr val="tx2"/>
                </a:solidFill>
                <a:latin typeface="+mn-lt"/>
              </a:defRPr>
            </a:lvl2pPr>
            <a:lvl3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4pPr>
            <a:lvl5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5pPr>
            <a:lvl6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6pPr>
            <a:lvl7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7pPr>
            <a:lvl8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8pPr>
            <a:lvl9pPr marL="0" indent="0">
              <a:buNone/>
              <a:defRPr sz="1850" b="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4147" name="Espace réservé du graphique 4100">
            <a:extLst>
              <a:ext uri="{FF2B5EF4-FFF2-40B4-BE49-F238E27FC236}">
                <a16:creationId xmlns:a16="http://schemas.microsoft.com/office/drawing/2014/main" id="{931AB8A8-A6A0-81A6-56AE-562A7CB95E75}"/>
              </a:ext>
            </a:extLst>
          </p:cNvPr>
          <p:cNvSpPr>
            <a:spLocks noGrp="1"/>
          </p:cNvSpPr>
          <p:nvPr>
            <p:ph type="chart" sz="quarter" idx="63" hasCustomPrompt="1"/>
          </p:nvPr>
        </p:nvSpPr>
        <p:spPr bwMode="gray">
          <a:xfrm>
            <a:off x="5037823" y="3955204"/>
            <a:ext cx="1463463" cy="877952"/>
          </a:xfrm>
          <a:prstGeom prst="rect">
            <a:avLst/>
          </a:prstGeom>
          <a:noFill/>
        </p:spPr>
        <p:txBody>
          <a:bodyPr wrap="square" tIns="900000" anchor="ctr" anchorCtr="0">
            <a:noAutofit/>
          </a:bodyPr>
          <a:lstStyle>
            <a:lvl1pPr marL="0" indent="0" algn="ctr">
              <a:buNone/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Select the icon to insert a chart</a:t>
            </a:r>
            <a:endParaRPr lang="en-GB"/>
          </a:p>
        </p:txBody>
      </p:sp>
      <p:sp>
        <p:nvSpPr>
          <p:cNvPr id="4154" name="Espace réservé du texte 4153">
            <a:extLst>
              <a:ext uri="{FF2B5EF4-FFF2-40B4-BE49-F238E27FC236}">
                <a16:creationId xmlns:a16="http://schemas.microsoft.com/office/drawing/2014/main" id="{03838583-38F4-D3AE-3276-D985A7636B3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 bwMode="gray">
          <a:xfrm>
            <a:off x="8915400" y="1539875"/>
            <a:ext cx="2359025" cy="3412500"/>
          </a:xfrm>
        </p:spPr>
        <p:txBody>
          <a:bodyPr/>
          <a:lstStyle>
            <a:lvl1pPr>
              <a:spcAft>
                <a:spcPts val="1600"/>
              </a:spcAft>
              <a:defRPr/>
            </a:lvl1pPr>
            <a:lvl2pPr>
              <a:spcAft>
                <a:spcPts val="1400"/>
              </a:spcAft>
              <a:defRPr sz="1600"/>
            </a:lvl2pPr>
            <a:lvl3pPr>
              <a:spcAft>
                <a:spcPts val="1400"/>
              </a:spcAft>
              <a:defRPr/>
            </a:lvl3pPr>
            <a:lvl4pPr marL="540000" indent="-180000">
              <a:spcAft>
                <a:spcPts val="1400"/>
              </a:spcAft>
              <a:buFont typeface="Arial" panose="020B0604020202020204" pitchFamily="34" charset="0"/>
              <a:buChar char="◦"/>
              <a:defRPr sz="1600"/>
            </a:lvl4pPr>
            <a:lvl5pPr marL="720000" indent="-180000">
              <a:spcAft>
                <a:spcPts val="1400"/>
              </a:spcAft>
              <a:buFont typeface="Arial" panose="020B0604020202020204" pitchFamily="34" charset="0"/>
              <a:buChar char="•"/>
              <a:defRPr sz="1600"/>
            </a:lvl5pPr>
            <a:lvl6pPr>
              <a:spcAft>
                <a:spcPts val="1400"/>
              </a:spcAft>
              <a:defRPr/>
            </a:lvl6pPr>
            <a:lvl7pPr>
              <a:spcAft>
                <a:spcPts val="1400"/>
              </a:spcAft>
              <a:defRPr/>
            </a:lvl7pPr>
            <a:lvl8pPr>
              <a:spcAft>
                <a:spcPts val="1400"/>
              </a:spcAft>
              <a:defRPr/>
            </a:lvl8pPr>
            <a:lvl9pPr>
              <a:spcAft>
                <a:spcPts val="1400"/>
              </a:spcAft>
              <a:defRPr/>
            </a:lvl9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2" name="Espace réservé du texte 14">
            <a:extLst>
              <a:ext uri="{FF2B5EF4-FFF2-40B4-BE49-F238E27FC236}">
                <a16:creationId xmlns:a16="http://schemas.microsoft.com/office/drawing/2014/main" id="{75C528D9-E5A1-30DD-DB7D-CE2E8D770C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17400" y="721080"/>
            <a:ext cx="10357200" cy="40765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61357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blanc, conception&#10;&#10;Description générée automatiquement">
            <a:extLst>
              <a:ext uri="{FF2B5EF4-FFF2-40B4-BE49-F238E27FC236}">
                <a16:creationId xmlns:a16="http://schemas.microsoft.com/office/drawing/2014/main" id="{4A6C5ED9-28EA-EBDF-1240-08862CE9F5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Espace réservé du texte 17">
            <a:extLst>
              <a:ext uri="{FF2B5EF4-FFF2-40B4-BE49-F238E27FC236}">
                <a16:creationId xmlns:a16="http://schemas.microsoft.com/office/drawing/2014/main" id="{54C42D48-35C3-0DFC-CB97-A4BBF4BFF87B}"/>
              </a:ext>
            </a:extLst>
          </p:cNvPr>
          <p:cNvSpPr txBox="1">
            <a:spLocks noChangeAspect="1"/>
          </p:cNvSpPr>
          <p:nvPr userDrawn="1"/>
        </p:nvSpPr>
        <p:spPr bwMode="gray">
          <a:xfrm>
            <a:off x="3870949" y="2763000"/>
            <a:ext cx="4450102" cy="1332000"/>
          </a:xfrm>
          <a:custGeom>
            <a:avLst/>
            <a:gdLst>
              <a:gd name="connsiteX0" fmla="*/ 1264146 w 2273164"/>
              <a:gd name="connsiteY0" fmla="*/ 621900 h 680401"/>
              <a:gd name="connsiteX1" fmla="*/ 1246341 w 2273164"/>
              <a:gd name="connsiteY1" fmla="*/ 626987 h 680401"/>
              <a:gd name="connsiteX2" fmla="*/ 1239983 w 2273164"/>
              <a:gd name="connsiteY2" fmla="*/ 643519 h 680401"/>
              <a:gd name="connsiteX3" fmla="*/ 1247614 w 2273164"/>
              <a:gd name="connsiteY3" fmla="*/ 657509 h 680401"/>
              <a:gd name="connsiteX4" fmla="*/ 1270506 w 2273164"/>
              <a:gd name="connsiteY4" fmla="*/ 662596 h 680401"/>
              <a:gd name="connsiteX5" fmla="*/ 1304843 w 2273164"/>
              <a:gd name="connsiteY5" fmla="*/ 656237 h 680401"/>
              <a:gd name="connsiteX6" fmla="*/ 1315017 w 2273164"/>
              <a:gd name="connsiteY6" fmla="*/ 638432 h 680401"/>
              <a:gd name="connsiteX7" fmla="*/ 1309930 w 2273164"/>
              <a:gd name="connsiteY7" fmla="*/ 625714 h 680401"/>
              <a:gd name="connsiteX8" fmla="*/ 1287038 w 2273164"/>
              <a:gd name="connsiteY8" fmla="*/ 621900 h 680401"/>
              <a:gd name="connsiteX9" fmla="*/ 794861 w 2273164"/>
              <a:gd name="connsiteY9" fmla="*/ 516341 h 680401"/>
              <a:gd name="connsiteX10" fmla="*/ 769426 w 2273164"/>
              <a:gd name="connsiteY10" fmla="*/ 526516 h 680401"/>
              <a:gd name="connsiteX11" fmla="*/ 760522 w 2273164"/>
              <a:gd name="connsiteY11" fmla="*/ 558311 h 680401"/>
              <a:gd name="connsiteX12" fmla="*/ 760522 w 2273164"/>
              <a:gd name="connsiteY12" fmla="*/ 562125 h 680401"/>
              <a:gd name="connsiteX13" fmla="*/ 769426 w 2273164"/>
              <a:gd name="connsiteY13" fmla="*/ 597735 h 680401"/>
              <a:gd name="connsiteX14" fmla="*/ 796132 w 2273164"/>
              <a:gd name="connsiteY14" fmla="*/ 607909 h 680401"/>
              <a:gd name="connsiteX15" fmla="*/ 820297 w 2273164"/>
              <a:gd name="connsiteY15" fmla="*/ 595192 h 680401"/>
              <a:gd name="connsiteX16" fmla="*/ 827927 w 2273164"/>
              <a:gd name="connsiteY16" fmla="*/ 562125 h 680401"/>
              <a:gd name="connsiteX17" fmla="*/ 819024 w 2273164"/>
              <a:gd name="connsiteY17" fmla="*/ 527788 h 680401"/>
              <a:gd name="connsiteX18" fmla="*/ 794861 w 2273164"/>
              <a:gd name="connsiteY18" fmla="*/ 516341 h 680401"/>
              <a:gd name="connsiteX19" fmla="*/ 1822457 w 2273164"/>
              <a:gd name="connsiteY19" fmla="*/ 515070 h 680401"/>
              <a:gd name="connsiteX20" fmla="*/ 1795749 w 2273164"/>
              <a:gd name="connsiteY20" fmla="*/ 525245 h 680401"/>
              <a:gd name="connsiteX21" fmla="*/ 1788118 w 2273164"/>
              <a:gd name="connsiteY21" fmla="*/ 560854 h 680401"/>
              <a:gd name="connsiteX22" fmla="*/ 1797022 w 2273164"/>
              <a:gd name="connsiteY22" fmla="*/ 596464 h 680401"/>
              <a:gd name="connsiteX23" fmla="*/ 1823728 w 2273164"/>
              <a:gd name="connsiteY23" fmla="*/ 606638 h 680401"/>
              <a:gd name="connsiteX24" fmla="*/ 1847893 w 2273164"/>
              <a:gd name="connsiteY24" fmla="*/ 595192 h 680401"/>
              <a:gd name="connsiteX25" fmla="*/ 1854251 w 2273164"/>
              <a:gd name="connsiteY25" fmla="*/ 560854 h 680401"/>
              <a:gd name="connsiteX26" fmla="*/ 1846620 w 2273164"/>
              <a:gd name="connsiteY26" fmla="*/ 526516 h 680401"/>
              <a:gd name="connsiteX27" fmla="*/ 1822457 w 2273164"/>
              <a:gd name="connsiteY27" fmla="*/ 515070 h 680401"/>
              <a:gd name="connsiteX28" fmla="*/ 1683833 w 2273164"/>
              <a:gd name="connsiteY28" fmla="*/ 513798 h 680401"/>
              <a:gd name="connsiteX29" fmla="*/ 1657126 w 2273164"/>
              <a:gd name="connsiteY29" fmla="*/ 525245 h 680401"/>
              <a:gd name="connsiteX30" fmla="*/ 1648223 w 2273164"/>
              <a:gd name="connsiteY30" fmla="*/ 559582 h 680401"/>
              <a:gd name="connsiteX31" fmla="*/ 1657126 w 2273164"/>
              <a:gd name="connsiteY31" fmla="*/ 595192 h 680401"/>
              <a:gd name="connsiteX32" fmla="*/ 1683833 w 2273164"/>
              <a:gd name="connsiteY32" fmla="*/ 606638 h 680401"/>
              <a:gd name="connsiteX33" fmla="*/ 1710541 w 2273164"/>
              <a:gd name="connsiteY33" fmla="*/ 595192 h 680401"/>
              <a:gd name="connsiteX34" fmla="*/ 1719443 w 2273164"/>
              <a:gd name="connsiteY34" fmla="*/ 559582 h 680401"/>
              <a:gd name="connsiteX35" fmla="*/ 1710541 w 2273164"/>
              <a:gd name="connsiteY35" fmla="*/ 525245 h 680401"/>
              <a:gd name="connsiteX36" fmla="*/ 1683833 w 2273164"/>
              <a:gd name="connsiteY36" fmla="*/ 513798 h 680401"/>
              <a:gd name="connsiteX37" fmla="*/ 1274320 w 2273164"/>
              <a:gd name="connsiteY37" fmla="*/ 512527 h 680401"/>
              <a:gd name="connsiteX38" fmla="*/ 1255244 w 2273164"/>
              <a:gd name="connsiteY38" fmla="*/ 518885 h 680401"/>
              <a:gd name="connsiteX39" fmla="*/ 1248885 w 2273164"/>
              <a:gd name="connsiteY39" fmla="*/ 539233 h 680401"/>
              <a:gd name="connsiteX40" fmla="*/ 1255244 w 2273164"/>
              <a:gd name="connsiteY40" fmla="*/ 557038 h 680401"/>
              <a:gd name="connsiteX41" fmla="*/ 1274320 w 2273164"/>
              <a:gd name="connsiteY41" fmla="*/ 563398 h 680401"/>
              <a:gd name="connsiteX42" fmla="*/ 1299756 w 2273164"/>
              <a:gd name="connsiteY42" fmla="*/ 537962 h 680401"/>
              <a:gd name="connsiteX43" fmla="*/ 1274320 w 2273164"/>
              <a:gd name="connsiteY43" fmla="*/ 512527 h 680401"/>
              <a:gd name="connsiteX44" fmla="*/ 2151847 w 2273164"/>
              <a:gd name="connsiteY44" fmla="*/ 497266 h 680401"/>
              <a:gd name="connsiteX45" fmla="*/ 2176011 w 2273164"/>
              <a:gd name="connsiteY45" fmla="*/ 497266 h 680401"/>
              <a:gd name="connsiteX46" fmla="*/ 2203990 w 2273164"/>
              <a:gd name="connsiteY46" fmla="*/ 568485 h 680401"/>
              <a:gd name="connsiteX47" fmla="*/ 2214164 w 2273164"/>
              <a:gd name="connsiteY47" fmla="*/ 599008 h 680401"/>
              <a:gd name="connsiteX48" fmla="*/ 2219251 w 2273164"/>
              <a:gd name="connsiteY48" fmla="*/ 583746 h 680401"/>
              <a:gd name="connsiteX49" fmla="*/ 2249774 w 2273164"/>
              <a:gd name="connsiteY49" fmla="*/ 497266 h 680401"/>
              <a:gd name="connsiteX50" fmla="*/ 2272666 w 2273164"/>
              <a:gd name="connsiteY50" fmla="*/ 497266 h 680401"/>
              <a:gd name="connsiteX51" fmla="*/ 2219251 w 2273164"/>
              <a:gd name="connsiteY51" fmla="*/ 640976 h 680401"/>
              <a:gd name="connsiteX52" fmla="*/ 2200174 w 2273164"/>
              <a:gd name="connsiteY52" fmla="*/ 671498 h 680401"/>
              <a:gd name="connsiteX53" fmla="*/ 2173467 w 2273164"/>
              <a:gd name="connsiteY53" fmla="*/ 680401 h 680401"/>
              <a:gd name="connsiteX54" fmla="*/ 2155663 w 2273164"/>
              <a:gd name="connsiteY54" fmla="*/ 677858 h 680401"/>
              <a:gd name="connsiteX55" fmla="*/ 2154390 w 2273164"/>
              <a:gd name="connsiteY55" fmla="*/ 677858 h 680401"/>
              <a:gd name="connsiteX56" fmla="*/ 2154390 w 2273164"/>
              <a:gd name="connsiteY56" fmla="*/ 658780 h 680401"/>
              <a:gd name="connsiteX57" fmla="*/ 2156934 w 2273164"/>
              <a:gd name="connsiteY57" fmla="*/ 658780 h 680401"/>
              <a:gd name="connsiteX58" fmla="*/ 2170924 w 2273164"/>
              <a:gd name="connsiteY58" fmla="*/ 660053 h 680401"/>
              <a:gd name="connsiteX59" fmla="*/ 2196359 w 2273164"/>
              <a:gd name="connsiteY59" fmla="*/ 639705 h 680401"/>
              <a:gd name="connsiteX60" fmla="*/ 2202718 w 2273164"/>
              <a:gd name="connsiteY60" fmla="*/ 623171 h 680401"/>
              <a:gd name="connsiteX61" fmla="*/ 2027213 w 2273164"/>
              <a:gd name="connsiteY61" fmla="*/ 497266 h 680401"/>
              <a:gd name="connsiteX62" fmla="*/ 2050105 w 2273164"/>
              <a:gd name="connsiteY62" fmla="*/ 497266 h 680401"/>
              <a:gd name="connsiteX63" fmla="*/ 2050105 w 2273164"/>
              <a:gd name="connsiteY63" fmla="*/ 624443 h 680401"/>
              <a:gd name="connsiteX64" fmla="*/ 2027213 w 2273164"/>
              <a:gd name="connsiteY64" fmla="*/ 624443 h 680401"/>
              <a:gd name="connsiteX65" fmla="*/ 1908938 w 2273164"/>
              <a:gd name="connsiteY65" fmla="*/ 497266 h 680401"/>
              <a:gd name="connsiteX66" fmla="*/ 1931830 w 2273164"/>
              <a:gd name="connsiteY66" fmla="*/ 497266 h 680401"/>
              <a:gd name="connsiteX67" fmla="*/ 1931830 w 2273164"/>
              <a:gd name="connsiteY67" fmla="*/ 624443 h 680401"/>
              <a:gd name="connsiteX68" fmla="*/ 1908938 w 2273164"/>
              <a:gd name="connsiteY68" fmla="*/ 624443 h 680401"/>
              <a:gd name="connsiteX69" fmla="*/ 1031412 w 2273164"/>
              <a:gd name="connsiteY69" fmla="*/ 497266 h 680401"/>
              <a:gd name="connsiteX70" fmla="*/ 1054304 w 2273164"/>
              <a:gd name="connsiteY70" fmla="*/ 497266 h 680401"/>
              <a:gd name="connsiteX71" fmla="*/ 1054304 w 2273164"/>
              <a:gd name="connsiteY71" fmla="*/ 624443 h 680401"/>
              <a:gd name="connsiteX72" fmla="*/ 1031412 w 2273164"/>
              <a:gd name="connsiteY72" fmla="*/ 624443 h 680401"/>
              <a:gd name="connsiteX73" fmla="*/ 880069 w 2273164"/>
              <a:gd name="connsiteY73" fmla="*/ 497266 h 680401"/>
              <a:gd name="connsiteX74" fmla="*/ 902961 w 2273164"/>
              <a:gd name="connsiteY74" fmla="*/ 497266 h 680401"/>
              <a:gd name="connsiteX75" fmla="*/ 902961 w 2273164"/>
              <a:gd name="connsiteY75" fmla="*/ 624443 h 680401"/>
              <a:gd name="connsiteX76" fmla="*/ 880069 w 2273164"/>
              <a:gd name="connsiteY76" fmla="*/ 624443 h 680401"/>
              <a:gd name="connsiteX77" fmla="*/ 1683833 w 2273164"/>
              <a:gd name="connsiteY77" fmla="*/ 494722 h 680401"/>
              <a:gd name="connsiteX78" fmla="*/ 1727073 w 2273164"/>
              <a:gd name="connsiteY78" fmla="*/ 511254 h 680401"/>
              <a:gd name="connsiteX79" fmla="*/ 1742335 w 2273164"/>
              <a:gd name="connsiteY79" fmla="*/ 559582 h 680401"/>
              <a:gd name="connsiteX80" fmla="*/ 1727073 w 2273164"/>
              <a:gd name="connsiteY80" fmla="*/ 607909 h 680401"/>
              <a:gd name="connsiteX81" fmla="*/ 1683833 w 2273164"/>
              <a:gd name="connsiteY81" fmla="*/ 625714 h 680401"/>
              <a:gd name="connsiteX82" fmla="*/ 1653310 w 2273164"/>
              <a:gd name="connsiteY82" fmla="*/ 618084 h 680401"/>
              <a:gd name="connsiteX83" fmla="*/ 1632962 w 2273164"/>
              <a:gd name="connsiteY83" fmla="*/ 595192 h 680401"/>
              <a:gd name="connsiteX84" fmla="*/ 1625331 w 2273164"/>
              <a:gd name="connsiteY84" fmla="*/ 560854 h 680401"/>
              <a:gd name="connsiteX85" fmla="*/ 1640592 w 2273164"/>
              <a:gd name="connsiteY85" fmla="*/ 512527 h 680401"/>
              <a:gd name="connsiteX86" fmla="*/ 1683833 w 2273164"/>
              <a:gd name="connsiteY86" fmla="*/ 494722 h 680401"/>
              <a:gd name="connsiteX87" fmla="*/ 1480348 w 2273164"/>
              <a:gd name="connsiteY87" fmla="*/ 494722 h 680401"/>
              <a:gd name="connsiteX88" fmla="*/ 1518502 w 2273164"/>
              <a:gd name="connsiteY88" fmla="*/ 515070 h 680401"/>
              <a:gd name="connsiteX89" fmla="*/ 1533763 w 2273164"/>
              <a:gd name="connsiteY89" fmla="*/ 501080 h 680401"/>
              <a:gd name="connsiteX90" fmla="*/ 1557928 w 2273164"/>
              <a:gd name="connsiteY90" fmla="*/ 494722 h 680401"/>
              <a:gd name="connsiteX91" fmla="*/ 1590994 w 2273164"/>
              <a:gd name="connsiteY91" fmla="*/ 507440 h 680401"/>
              <a:gd name="connsiteX92" fmla="*/ 1602439 w 2273164"/>
              <a:gd name="connsiteY92" fmla="*/ 543049 h 680401"/>
              <a:gd name="connsiteX93" fmla="*/ 1602439 w 2273164"/>
              <a:gd name="connsiteY93" fmla="*/ 625714 h 680401"/>
              <a:gd name="connsiteX94" fmla="*/ 1579547 w 2273164"/>
              <a:gd name="connsiteY94" fmla="*/ 625714 h 680401"/>
              <a:gd name="connsiteX95" fmla="*/ 1579547 w 2273164"/>
              <a:gd name="connsiteY95" fmla="*/ 543049 h 680401"/>
              <a:gd name="connsiteX96" fmla="*/ 1573189 w 2273164"/>
              <a:gd name="connsiteY96" fmla="*/ 521429 h 680401"/>
              <a:gd name="connsiteX97" fmla="*/ 1555384 w 2273164"/>
              <a:gd name="connsiteY97" fmla="*/ 515070 h 680401"/>
              <a:gd name="connsiteX98" fmla="*/ 1531220 w 2273164"/>
              <a:gd name="connsiteY98" fmla="*/ 523972 h 680401"/>
              <a:gd name="connsiteX99" fmla="*/ 1523589 w 2273164"/>
              <a:gd name="connsiteY99" fmla="*/ 553224 h 680401"/>
              <a:gd name="connsiteX100" fmla="*/ 1523589 w 2273164"/>
              <a:gd name="connsiteY100" fmla="*/ 624443 h 680401"/>
              <a:gd name="connsiteX101" fmla="*/ 1500697 w 2273164"/>
              <a:gd name="connsiteY101" fmla="*/ 624443 h 680401"/>
              <a:gd name="connsiteX102" fmla="*/ 1500697 w 2273164"/>
              <a:gd name="connsiteY102" fmla="*/ 541777 h 680401"/>
              <a:gd name="connsiteX103" fmla="*/ 1494339 w 2273164"/>
              <a:gd name="connsiteY103" fmla="*/ 520157 h 680401"/>
              <a:gd name="connsiteX104" fmla="*/ 1476534 w 2273164"/>
              <a:gd name="connsiteY104" fmla="*/ 513798 h 680401"/>
              <a:gd name="connsiteX105" fmla="*/ 1452369 w 2273164"/>
              <a:gd name="connsiteY105" fmla="*/ 523972 h 680401"/>
              <a:gd name="connsiteX106" fmla="*/ 1444739 w 2273164"/>
              <a:gd name="connsiteY106" fmla="*/ 557038 h 680401"/>
              <a:gd name="connsiteX107" fmla="*/ 1444739 w 2273164"/>
              <a:gd name="connsiteY107" fmla="*/ 623171 h 680401"/>
              <a:gd name="connsiteX108" fmla="*/ 1421847 w 2273164"/>
              <a:gd name="connsiteY108" fmla="*/ 623171 h 680401"/>
              <a:gd name="connsiteX109" fmla="*/ 1421847 w 2273164"/>
              <a:gd name="connsiteY109" fmla="*/ 495993 h 680401"/>
              <a:gd name="connsiteX110" fmla="*/ 1440924 w 2273164"/>
              <a:gd name="connsiteY110" fmla="*/ 495993 h 680401"/>
              <a:gd name="connsiteX111" fmla="*/ 1443468 w 2273164"/>
              <a:gd name="connsiteY111" fmla="*/ 511254 h 680401"/>
              <a:gd name="connsiteX112" fmla="*/ 1457457 w 2273164"/>
              <a:gd name="connsiteY112" fmla="*/ 499809 h 680401"/>
              <a:gd name="connsiteX113" fmla="*/ 1480348 w 2273164"/>
              <a:gd name="connsiteY113" fmla="*/ 494722 h 680401"/>
              <a:gd name="connsiteX114" fmla="*/ 1274320 w 2273164"/>
              <a:gd name="connsiteY114" fmla="*/ 494722 h 680401"/>
              <a:gd name="connsiteX115" fmla="*/ 1294669 w 2273164"/>
              <a:gd name="connsiteY115" fmla="*/ 495993 h 680401"/>
              <a:gd name="connsiteX116" fmla="*/ 1339182 w 2273164"/>
              <a:gd name="connsiteY116" fmla="*/ 495993 h 680401"/>
              <a:gd name="connsiteX117" fmla="*/ 1339182 w 2273164"/>
              <a:gd name="connsiteY117" fmla="*/ 511254 h 680401"/>
              <a:gd name="connsiteX118" fmla="*/ 1317561 w 2273164"/>
              <a:gd name="connsiteY118" fmla="*/ 513798 h 680401"/>
              <a:gd name="connsiteX119" fmla="*/ 1321377 w 2273164"/>
              <a:gd name="connsiteY119" fmla="*/ 521429 h 680401"/>
              <a:gd name="connsiteX120" fmla="*/ 1323920 w 2273164"/>
              <a:gd name="connsiteY120" fmla="*/ 536690 h 680401"/>
              <a:gd name="connsiteX121" fmla="*/ 1311202 w 2273164"/>
              <a:gd name="connsiteY121" fmla="*/ 567213 h 680401"/>
              <a:gd name="connsiteX122" fmla="*/ 1275593 w 2273164"/>
              <a:gd name="connsiteY122" fmla="*/ 578659 h 680401"/>
              <a:gd name="connsiteX123" fmla="*/ 1265418 w 2273164"/>
              <a:gd name="connsiteY123" fmla="*/ 577387 h 680401"/>
              <a:gd name="connsiteX124" fmla="*/ 1255244 w 2273164"/>
              <a:gd name="connsiteY124" fmla="*/ 591377 h 680401"/>
              <a:gd name="connsiteX125" fmla="*/ 1259059 w 2273164"/>
              <a:gd name="connsiteY125" fmla="*/ 597735 h 680401"/>
              <a:gd name="connsiteX126" fmla="*/ 1273049 w 2273164"/>
              <a:gd name="connsiteY126" fmla="*/ 600279 h 680401"/>
              <a:gd name="connsiteX127" fmla="*/ 1294669 w 2273164"/>
              <a:gd name="connsiteY127" fmla="*/ 600279 h 680401"/>
              <a:gd name="connsiteX128" fmla="*/ 1326464 w 2273164"/>
              <a:gd name="connsiteY128" fmla="*/ 609182 h 680401"/>
              <a:gd name="connsiteX129" fmla="*/ 1337909 w 2273164"/>
              <a:gd name="connsiteY129" fmla="*/ 634617 h 680401"/>
              <a:gd name="connsiteX130" fmla="*/ 1320104 w 2273164"/>
              <a:gd name="connsiteY130" fmla="*/ 667684 h 680401"/>
              <a:gd name="connsiteX131" fmla="*/ 1270506 w 2273164"/>
              <a:gd name="connsiteY131" fmla="*/ 679129 h 680401"/>
              <a:gd name="connsiteX132" fmla="*/ 1232352 w 2273164"/>
              <a:gd name="connsiteY132" fmla="*/ 670227 h 680401"/>
              <a:gd name="connsiteX133" fmla="*/ 1218362 w 2273164"/>
              <a:gd name="connsiteY133" fmla="*/ 643519 h 680401"/>
              <a:gd name="connsiteX134" fmla="*/ 1225993 w 2273164"/>
              <a:gd name="connsiteY134" fmla="*/ 623171 h 680401"/>
              <a:gd name="connsiteX135" fmla="*/ 1242527 w 2273164"/>
              <a:gd name="connsiteY135" fmla="*/ 612997 h 680401"/>
              <a:gd name="connsiteX136" fmla="*/ 1237439 w 2273164"/>
              <a:gd name="connsiteY136" fmla="*/ 607909 h 680401"/>
              <a:gd name="connsiteX137" fmla="*/ 1233623 w 2273164"/>
              <a:gd name="connsiteY137" fmla="*/ 596464 h 680401"/>
              <a:gd name="connsiteX138" fmla="*/ 1237439 w 2273164"/>
              <a:gd name="connsiteY138" fmla="*/ 583746 h 680401"/>
              <a:gd name="connsiteX139" fmla="*/ 1246341 w 2273164"/>
              <a:gd name="connsiteY139" fmla="*/ 574843 h 680401"/>
              <a:gd name="connsiteX140" fmla="*/ 1232352 w 2273164"/>
              <a:gd name="connsiteY140" fmla="*/ 562125 h 680401"/>
              <a:gd name="connsiteX141" fmla="*/ 1225993 w 2273164"/>
              <a:gd name="connsiteY141" fmla="*/ 539233 h 680401"/>
              <a:gd name="connsiteX142" fmla="*/ 1238711 w 2273164"/>
              <a:gd name="connsiteY142" fmla="*/ 506167 h 680401"/>
              <a:gd name="connsiteX143" fmla="*/ 1274320 w 2273164"/>
              <a:gd name="connsiteY143" fmla="*/ 494722 h 680401"/>
              <a:gd name="connsiteX144" fmla="*/ 1150959 w 2273164"/>
              <a:gd name="connsiteY144" fmla="*/ 494722 h 680401"/>
              <a:gd name="connsiteX145" fmla="*/ 1186568 w 2273164"/>
              <a:gd name="connsiteY145" fmla="*/ 506167 h 680401"/>
              <a:gd name="connsiteX146" fmla="*/ 1198014 w 2273164"/>
              <a:gd name="connsiteY146" fmla="*/ 541777 h 680401"/>
              <a:gd name="connsiteX147" fmla="*/ 1198014 w 2273164"/>
              <a:gd name="connsiteY147" fmla="*/ 624443 h 680401"/>
              <a:gd name="connsiteX148" fmla="*/ 1175122 w 2273164"/>
              <a:gd name="connsiteY148" fmla="*/ 624443 h 680401"/>
              <a:gd name="connsiteX149" fmla="*/ 1175122 w 2273164"/>
              <a:gd name="connsiteY149" fmla="*/ 543049 h 680401"/>
              <a:gd name="connsiteX150" fmla="*/ 1168763 w 2273164"/>
              <a:gd name="connsiteY150" fmla="*/ 521429 h 680401"/>
              <a:gd name="connsiteX151" fmla="*/ 1148415 w 2273164"/>
              <a:gd name="connsiteY151" fmla="*/ 515070 h 680401"/>
              <a:gd name="connsiteX152" fmla="*/ 1121707 w 2273164"/>
              <a:gd name="connsiteY152" fmla="*/ 525245 h 680401"/>
              <a:gd name="connsiteX153" fmla="*/ 1112805 w 2273164"/>
              <a:gd name="connsiteY153" fmla="*/ 558311 h 680401"/>
              <a:gd name="connsiteX154" fmla="*/ 1112805 w 2273164"/>
              <a:gd name="connsiteY154" fmla="*/ 624443 h 680401"/>
              <a:gd name="connsiteX155" fmla="*/ 1089913 w 2273164"/>
              <a:gd name="connsiteY155" fmla="*/ 624443 h 680401"/>
              <a:gd name="connsiteX156" fmla="*/ 1089913 w 2273164"/>
              <a:gd name="connsiteY156" fmla="*/ 497266 h 680401"/>
              <a:gd name="connsiteX157" fmla="*/ 1108989 w 2273164"/>
              <a:gd name="connsiteY157" fmla="*/ 497266 h 680401"/>
              <a:gd name="connsiteX158" fmla="*/ 1111533 w 2273164"/>
              <a:gd name="connsiteY158" fmla="*/ 512527 h 680401"/>
              <a:gd name="connsiteX159" fmla="*/ 1126794 w 2273164"/>
              <a:gd name="connsiteY159" fmla="*/ 499809 h 680401"/>
              <a:gd name="connsiteX160" fmla="*/ 1150959 w 2273164"/>
              <a:gd name="connsiteY160" fmla="*/ 494722 h 680401"/>
              <a:gd name="connsiteX161" fmla="*/ 998345 w 2273164"/>
              <a:gd name="connsiteY161" fmla="*/ 494722 h 680401"/>
              <a:gd name="connsiteX162" fmla="*/ 1011063 w 2273164"/>
              <a:gd name="connsiteY162" fmla="*/ 494722 h 680401"/>
              <a:gd name="connsiteX163" fmla="*/ 1012334 w 2273164"/>
              <a:gd name="connsiteY163" fmla="*/ 494722 h 680401"/>
              <a:gd name="connsiteX164" fmla="*/ 1009791 w 2273164"/>
              <a:gd name="connsiteY164" fmla="*/ 515070 h 680401"/>
              <a:gd name="connsiteX165" fmla="*/ 1008520 w 2273164"/>
              <a:gd name="connsiteY165" fmla="*/ 515070 h 680401"/>
              <a:gd name="connsiteX166" fmla="*/ 995802 w 2273164"/>
              <a:gd name="connsiteY166" fmla="*/ 513798 h 680401"/>
              <a:gd name="connsiteX167" fmla="*/ 971637 w 2273164"/>
              <a:gd name="connsiteY167" fmla="*/ 525245 h 680401"/>
              <a:gd name="connsiteX168" fmla="*/ 961463 w 2273164"/>
              <a:gd name="connsiteY168" fmla="*/ 554495 h 680401"/>
              <a:gd name="connsiteX169" fmla="*/ 961463 w 2273164"/>
              <a:gd name="connsiteY169" fmla="*/ 623171 h 680401"/>
              <a:gd name="connsiteX170" fmla="*/ 938571 w 2273164"/>
              <a:gd name="connsiteY170" fmla="*/ 623171 h 680401"/>
              <a:gd name="connsiteX171" fmla="*/ 938571 w 2273164"/>
              <a:gd name="connsiteY171" fmla="*/ 495993 h 680401"/>
              <a:gd name="connsiteX172" fmla="*/ 957649 w 2273164"/>
              <a:gd name="connsiteY172" fmla="*/ 495993 h 680401"/>
              <a:gd name="connsiteX173" fmla="*/ 960192 w 2273164"/>
              <a:gd name="connsiteY173" fmla="*/ 516341 h 680401"/>
              <a:gd name="connsiteX174" fmla="*/ 975453 w 2273164"/>
              <a:gd name="connsiteY174" fmla="*/ 501080 h 680401"/>
              <a:gd name="connsiteX175" fmla="*/ 998345 w 2273164"/>
              <a:gd name="connsiteY175" fmla="*/ 494722 h 680401"/>
              <a:gd name="connsiteX176" fmla="*/ 798676 w 2273164"/>
              <a:gd name="connsiteY176" fmla="*/ 494722 h 680401"/>
              <a:gd name="connsiteX177" fmla="*/ 838101 w 2273164"/>
              <a:gd name="connsiteY177" fmla="*/ 513798 h 680401"/>
              <a:gd name="connsiteX178" fmla="*/ 852090 w 2273164"/>
              <a:gd name="connsiteY178" fmla="*/ 562125 h 680401"/>
              <a:gd name="connsiteX179" fmla="*/ 838101 w 2273164"/>
              <a:gd name="connsiteY179" fmla="*/ 610453 h 680401"/>
              <a:gd name="connsiteX180" fmla="*/ 798676 w 2273164"/>
              <a:gd name="connsiteY180" fmla="*/ 628258 h 680401"/>
              <a:gd name="connsiteX181" fmla="*/ 775784 w 2273164"/>
              <a:gd name="connsiteY181" fmla="*/ 623171 h 680401"/>
              <a:gd name="connsiteX182" fmla="*/ 760522 w 2273164"/>
              <a:gd name="connsiteY182" fmla="*/ 611725 h 680401"/>
              <a:gd name="connsiteX183" fmla="*/ 761795 w 2273164"/>
              <a:gd name="connsiteY183" fmla="*/ 628258 h 680401"/>
              <a:gd name="connsiteX184" fmla="*/ 761795 w 2273164"/>
              <a:gd name="connsiteY184" fmla="*/ 680401 h 680401"/>
              <a:gd name="connsiteX185" fmla="*/ 738903 w 2273164"/>
              <a:gd name="connsiteY185" fmla="*/ 680401 h 680401"/>
              <a:gd name="connsiteX186" fmla="*/ 738903 w 2273164"/>
              <a:gd name="connsiteY186" fmla="*/ 497266 h 680401"/>
              <a:gd name="connsiteX187" fmla="*/ 757979 w 2273164"/>
              <a:gd name="connsiteY187" fmla="*/ 497266 h 680401"/>
              <a:gd name="connsiteX188" fmla="*/ 760522 w 2273164"/>
              <a:gd name="connsiteY188" fmla="*/ 512527 h 680401"/>
              <a:gd name="connsiteX189" fmla="*/ 775784 w 2273164"/>
              <a:gd name="connsiteY189" fmla="*/ 499809 h 680401"/>
              <a:gd name="connsiteX190" fmla="*/ 798676 w 2273164"/>
              <a:gd name="connsiteY190" fmla="*/ 494722 h 680401"/>
              <a:gd name="connsiteX191" fmla="*/ 668954 w 2273164"/>
              <a:gd name="connsiteY191" fmla="*/ 494722 h 680401"/>
              <a:gd name="connsiteX192" fmla="*/ 708380 w 2273164"/>
              <a:gd name="connsiteY192" fmla="*/ 502353 h 680401"/>
              <a:gd name="connsiteX193" fmla="*/ 709651 w 2273164"/>
              <a:gd name="connsiteY193" fmla="*/ 503624 h 680401"/>
              <a:gd name="connsiteX194" fmla="*/ 702021 w 2273164"/>
              <a:gd name="connsiteY194" fmla="*/ 522701 h 680401"/>
              <a:gd name="connsiteX195" fmla="*/ 700750 w 2273164"/>
              <a:gd name="connsiteY195" fmla="*/ 521429 h 680401"/>
              <a:gd name="connsiteX196" fmla="*/ 667683 w 2273164"/>
              <a:gd name="connsiteY196" fmla="*/ 513798 h 680401"/>
              <a:gd name="connsiteX197" fmla="*/ 648606 w 2273164"/>
              <a:gd name="connsiteY197" fmla="*/ 517614 h 680401"/>
              <a:gd name="connsiteX198" fmla="*/ 642248 w 2273164"/>
              <a:gd name="connsiteY198" fmla="*/ 527788 h 680401"/>
              <a:gd name="connsiteX199" fmla="*/ 644791 w 2273164"/>
              <a:gd name="connsiteY199" fmla="*/ 535419 h 680401"/>
              <a:gd name="connsiteX200" fmla="*/ 652422 w 2273164"/>
              <a:gd name="connsiteY200" fmla="*/ 541777 h 680401"/>
              <a:gd name="connsiteX201" fmla="*/ 674042 w 2273164"/>
              <a:gd name="connsiteY201" fmla="*/ 550680 h 680401"/>
              <a:gd name="connsiteX202" fmla="*/ 705837 w 2273164"/>
              <a:gd name="connsiteY202" fmla="*/ 565941 h 680401"/>
              <a:gd name="connsiteX203" fmla="*/ 713467 w 2273164"/>
              <a:gd name="connsiteY203" fmla="*/ 587561 h 680401"/>
              <a:gd name="connsiteX204" fmla="*/ 699477 w 2273164"/>
              <a:gd name="connsiteY204" fmla="*/ 615540 h 680401"/>
              <a:gd name="connsiteX205" fmla="*/ 662596 w 2273164"/>
              <a:gd name="connsiteY205" fmla="*/ 625714 h 680401"/>
              <a:gd name="connsiteX206" fmla="*/ 623171 w 2273164"/>
              <a:gd name="connsiteY206" fmla="*/ 618084 h 680401"/>
              <a:gd name="connsiteX207" fmla="*/ 621899 w 2273164"/>
              <a:gd name="connsiteY207" fmla="*/ 618084 h 680401"/>
              <a:gd name="connsiteX208" fmla="*/ 621899 w 2273164"/>
              <a:gd name="connsiteY208" fmla="*/ 596464 h 680401"/>
              <a:gd name="connsiteX209" fmla="*/ 624443 w 2273164"/>
              <a:gd name="connsiteY209" fmla="*/ 597735 h 680401"/>
              <a:gd name="connsiteX210" fmla="*/ 643519 w 2273164"/>
              <a:gd name="connsiteY210" fmla="*/ 604095 h 680401"/>
              <a:gd name="connsiteX211" fmla="*/ 662596 w 2273164"/>
              <a:gd name="connsiteY211" fmla="*/ 606638 h 680401"/>
              <a:gd name="connsiteX212" fmla="*/ 684216 w 2273164"/>
              <a:gd name="connsiteY212" fmla="*/ 602822 h 680401"/>
              <a:gd name="connsiteX213" fmla="*/ 691846 w 2273164"/>
              <a:gd name="connsiteY213" fmla="*/ 590105 h 680401"/>
              <a:gd name="connsiteX214" fmla="*/ 686759 w 2273164"/>
              <a:gd name="connsiteY214" fmla="*/ 578659 h 680401"/>
              <a:gd name="connsiteX215" fmla="*/ 662596 w 2273164"/>
              <a:gd name="connsiteY215" fmla="*/ 567213 h 680401"/>
              <a:gd name="connsiteX216" fmla="*/ 637161 w 2273164"/>
              <a:gd name="connsiteY216" fmla="*/ 555767 h 680401"/>
              <a:gd name="connsiteX217" fmla="*/ 625714 w 2273164"/>
              <a:gd name="connsiteY217" fmla="*/ 544321 h 680401"/>
              <a:gd name="connsiteX218" fmla="*/ 621899 w 2273164"/>
              <a:gd name="connsiteY218" fmla="*/ 529059 h 680401"/>
              <a:gd name="connsiteX219" fmla="*/ 634617 w 2273164"/>
              <a:gd name="connsiteY219" fmla="*/ 503624 h 680401"/>
              <a:gd name="connsiteX220" fmla="*/ 668954 w 2273164"/>
              <a:gd name="connsiteY220" fmla="*/ 494722 h 680401"/>
              <a:gd name="connsiteX221" fmla="*/ 546864 w 2273164"/>
              <a:gd name="connsiteY221" fmla="*/ 494722 h 680401"/>
              <a:gd name="connsiteX222" fmla="*/ 582474 w 2273164"/>
              <a:gd name="connsiteY222" fmla="*/ 506167 h 680401"/>
              <a:gd name="connsiteX223" fmla="*/ 593920 w 2273164"/>
              <a:gd name="connsiteY223" fmla="*/ 541777 h 680401"/>
              <a:gd name="connsiteX224" fmla="*/ 593920 w 2273164"/>
              <a:gd name="connsiteY224" fmla="*/ 624443 h 680401"/>
              <a:gd name="connsiteX225" fmla="*/ 571028 w 2273164"/>
              <a:gd name="connsiteY225" fmla="*/ 624443 h 680401"/>
              <a:gd name="connsiteX226" fmla="*/ 571028 w 2273164"/>
              <a:gd name="connsiteY226" fmla="*/ 543049 h 680401"/>
              <a:gd name="connsiteX227" fmla="*/ 564669 w 2273164"/>
              <a:gd name="connsiteY227" fmla="*/ 521429 h 680401"/>
              <a:gd name="connsiteX228" fmla="*/ 544320 w 2273164"/>
              <a:gd name="connsiteY228" fmla="*/ 515070 h 680401"/>
              <a:gd name="connsiteX229" fmla="*/ 517614 w 2273164"/>
              <a:gd name="connsiteY229" fmla="*/ 525245 h 680401"/>
              <a:gd name="connsiteX230" fmla="*/ 508711 w 2273164"/>
              <a:gd name="connsiteY230" fmla="*/ 558311 h 680401"/>
              <a:gd name="connsiteX231" fmla="*/ 508711 w 2273164"/>
              <a:gd name="connsiteY231" fmla="*/ 624443 h 680401"/>
              <a:gd name="connsiteX232" fmla="*/ 485819 w 2273164"/>
              <a:gd name="connsiteY232" fmla="*/ 624443 h 680401"/>
              <a:gd name="connsiteX233" fmla="*/ 485819 w 2273164"/>
              <a:gd name="connsiteY233" fmla="*/ 497266 h 680401"/>
              <a:gd name="connsiteX234" fmla="*/ 504896 w 2273164"/>
              <a:gd name="connsiteY234" fmla="*/ 497266 h 680401"/>
              <a:gd name="connsiteX235" fmla="*/ 507440 w 2273164"/>
              <a:gd name="connsiteY235" fmla="*/ 512527 h 680401"/>
              <a:gd name="connsiteX236" fmla="*/ 522701 w 2273164"/>
              <a:gd name="connsiteY236" fmla="*/ 499809 h 680401"/>
              <a:gd name="connsiteX237" fmla="*/ 546864 w 2273164"/>
              <a:gd name="connsiteY237" fmla="*/ 494722 h 680401"/>
              <a:gd name="connsiteX238" fmla="*/ 2097161 w 2273164"/>
              <a:gd name="connsiteY238" fmla="*/ 468014 h 680401"/>
              <a:gd name="connsiteX239" fmla="*/ 2111150 w 2273164"/>
              <a:gd name="connsiteY239" fmla="*/ 468014 h 680401"/>
              <a:gd name="connsiteX240" fmla="*/ 2111150 w 2273164"/>
              <a:gd name="connsiteY240" fmla="*/ 497266 h 680401"/>
              <a:gd name="connsiteX241" fmla="*/ 2146760 w 2273164"/>
              <a:gd name="connsiteY241" fmla="*/ 497266 h 680401"/>
              <a:gd name="connsiteX242" fmla="*/ 2146760 w 2273164"/>
              <a:gd name="connsiteY242" fmla="*/ 515070 h 680401"/>
              <a:gd name="connsiteX243" fmla="*/ 2111150 w 2273164"/>
              <a:gd name="connsiteY243" fmla="*/ 515070 h 680401"/>
              <a:gd name="connsiteX244" fmla="*/ 2111150 w 2273164"/>
              <a:gd name="connsiteY244" fmla="*/ 586290 h 680401"/>
              <a:gd name="connsiteX245" fmla="*/ 2116237 w 2273164"/>
              <a:gd name="connsiteY245" fmla="*/ 602822 h 680401"/>
              <a:gd name="connsiteX246" fmla="*/ 2128955 w 2273164"/>
              <a:gd name="connsiteY246" fmla="*/ 607909 h 680401"/>
              <a:gd name="connsiteX247" fmla="*/ 2137858 w 2273164"/>
              <a:gd name="connsiteY247" fmla="*/ 606638 h 680401"/>
              <a:gd name="connsiteX248" fmla="*/ 2146760 w 2273164"/>
              <a:gd name="connsiteY248" fmla="*/ 604095 h 680401"/>
              <a:gd name="connsiteX249" fmla="*/ 2149303 w 2273164"/>
              <a:gd name="connsiteY249" fmla="*/ 602822 h 680401"/>
              <a:gd name="connsiteX250" fmla="*/ 2149303 w 2273164"/>
              <a:gd name="connsiteY250" fmla="*/ 620627 h 680401"/>
              <a:gd name="connsiteX251" fmla="*/ 2148032 w 2273164"/>
              <a:gd name="connsiteY251" fmla="*/ 620627 h 680401"/>
              <a:gd name="connsiteX252" fmla="*/ 2139129 w 2273164"/>
              <a:gd name="connsiteY252" fmla="*/ 623171 h 680401"/>
              <a:gd name="connsiteX253" fmla="*/ 2127684 w 2273164"/>
              <a:gd name="connsiteY253" fmla="*/ 624443 h 680401"/>
              <a:gd name="connsiteX254" fmla="*/ 2089530 w 2273164"/>
              <a:gd name="connsiteY254" fmla="*/ 585017 h 680401"/>
              <a:gd name="connsiteX255" fmla="*/ 2089530 w 2273164"/>
              <a:gd name="connsiteY255" fmla="*/ 513798 h 680401"/>
              <a:gd name="connsiteX256" fmla="*/ 2071725 w 2273164"/>
              <a:gd name="connsiteY256" fmla="*/ 513798 h 680401"/>
              <a:gd name="connsiteX257" fmla="*/ 2071725 w 2273164"/>
              <a:gd name="connsiteY257" fmla="*/ 502353 h 680401"/>
              <a:gd name="connsiteX258" fmla="*/ 2089530 w 2273164"/>
              <a:gd name="connsiteY258" fmla="*/ 494722 h 680401"/>
              <a:gd name="connsiteX259" fmla="*/ 424773 w 2273164"/>
              <a:gd name="connsiteY259" fmla="*/ 455296 h 680401"/>
              <a:gd name="connsiteX260" fmla="*/ 447665 w 2273164"/>
              <a:gd name="connsiteY260" fmla="*/ 455296 h 680401"/>
              <a:gd name="connsiteX261" fmla="*/ 447665 w 2273164"/>
              <a:gd name="connsiteY261" fmla="*/ 624443 h 680401"/>
              <a:gd name="connsiteX262" fmla="*/ 424773 w 2273164"/>
              <a:gd name="connsiteY262" fmla="*/ 624443 h 680401"/>
              <a:gd name="connsiteX263" fmla="*/ 2038659 w 2273164"/>
              <a:gd name="connsiteY263" fmla="*/ 451482 h 680401"/>
              <a:gd name="connsiteX264" fmla="*/ 2047561 w 2273164"/>
              <a:gd name="connsiteY264" fmla="*/ 455296 h 680401"/>
              <a:gd name="connsiteX265" fmla="*/ 2051377 w 2273164"/>
              <a:gd name="connsiteY265" fmla="*/ 465470 h 680401"/>
              <a:gd name="connsiteX266" fmla="*/ 2047561 w 2273164"/>
              <a:gd name="connsiteY266" fmla="*/ 475645 h 680401"/>
              <a:gd name="connsiteX267" fmla="*/ 2038659 w 2273164"/>
              <a:gd name="connsiteY267" fmla="*/ 479461 h 680401"/>
              <a:gd name="connsiteX268" fmla="*/ 2029756 w 2273164"/>
              <a:gd name="connsiteY268" fmla="*/ 475645 h 680401"/>
              <a:gd name="connsiteX269" fmla="*/ 2025941 w 2273164"/>
              <a:gd name="connsiteY269" fmla="*/ 465470 h 680401"/>
              <a:gd name="connsiteX270" fmla="*/ 2029756 w 2273164"/>
              <a:gd name="connsiteY270" fmla="*/ 455296 h 680401"/>
              <a:gd name="connsiteX271" fmla="*/ 2038659 w 2273164"/>
              <a:gd name="connsiteY271" fmla="*/ 451482 h 680401"/>
              <a:gd name="connsiteX272" fmla="*/ 1920383 w 2273164"/>
              <a:gd name="connsiteY272" fmla="*/ 451482 h 680401"/>
              <a:gd name="connsiteX273" fmla="*/ 1929286 w 2273164"/>
              <a:gd name="connsiteY273" fmla="*/ 455296 h 680401"/>
              <a:gd name="connsiteX274" fmla="*/ 1933101 w 2273164"/>
              <a:gd name="connsiteY274" fmla="*/ 465470 h 680401"/>
              <a:gd name="connsiteX275" fmla="*/ 1929286 w 2273164"/>
              <a:gd name="connsiteY275" fmla="*/ 475645 h 680401"/>
              <a:gd name="connsiteX276" fmla="*/ 1920383 w 2273164"/>
              <a:gd name="connsiteY276" fmla="*/ 479461 h 680401"/>
              <a:gd name="connsiteX277" fmla="*/ 1911482 w 2273164"/>
              <a:gd name="connsiteY277" fmla="*/ 475645 h 680401"/>
              <a:gd name="connsiteX278" fmla="*/ 1907666 w 2273164"/>
              <a:gd name="connsiteY278" fmla="*/ 465470 h 680401"/>
              <a:gd name="connsiteX279" fmla="*/ 1911482 w 2273164"/>
              <a:gd name="connsiteY279" fmla="*/ 455296 h 680401"/>
              <a:gd name="connsiteX280" fmla="*/ 1920383 w 2273164"/>
              <a:gd name="connsiteY280" fmla="*/ 451482 h 680401"/>
              <a:gd name="connsiteX281" fmla="*/ 1042857 w 2273164"/>
              <a:gd name="connsiteY281" fmla="*/ 451482 h 680401"/>
              <a:gd name="connsiteX282" fmla="*/ 1051760 w 2273164"/>
              <a:gd name="connsiteY282" fmla="*/ 455296 h 680401"/>
              <a:gd name="connsiteX283" fmla="*/ 1055575 w 2273164"/>
              <a:gd name="connsiteY283" fmla="*/ 465470 h 680401"/>
              <a:gd name="connsiteX284" fmla="*/ 1051760 w 2273164"/>
              <a:gd name="connsiteY284" fmla="*/ 475645 h 680401"/>
              <a:gd name="connsiteX285" fmla="*/ 1042857 w 2273164"/>
              <a:gd name="connsiteY285" fmla="*/ 479461 h 680401"/>
              <a:gd name="connsiteX286" fmla="*/ 1033955 w 2273164"/>
              <a:gd name="connsiteY286" fmla="*/ 475645 h 680401"/>
              <a:gd name="connsiteX287" fmla="*/ 1030139 w 2273164"/>
              <a:gd name="connsiteY287" fmla="*/ 465470 h 680401"/>
              <a:gd name="connsiteX288" fmla="*/ 1033955 w 2273164"/>
              <a:gd name="connsiteY288" fmla="*/ 455296 h 680401"/>
              <a:gd name="connsiteX289" fmla="*/ 1042857 w 2273164"/>
              <a:gd name="connsiteY289" fmla="*/ 451482 h 680401"/>
              <a:gd name="connsiteX290" fmla="*/ 891516 w 2273164"/>
              <a:gd name="connsiteY290" fmla="*/ 451482 h 680401"/>
              <a:gd name="connsiteX291" fmla="*/ 900418 w 2273164"/>
              <a:gd name="connsiteY291" fmla="*/ 455296 h 680401"/>
              <a:gd name="connsiteX292" fmla="*/ 904234 w 2273164"/>
              <a:gd name="connsiteY292" fmla="*/ 465470 h 680401"/>
              <a:gd name="connsiteX293" fmla="*/ 900418 w 2273164"/>
              <a:gd name="connsiteY293" fmla="*/ 475645 h 680401"/>
              <a:gd name="connsiteX294" fmla="*/ 891516 w 2273164"/>
              <a:gd name="connsiteY294" fmla="*/ 479461 h 680401"/>
              <a:gd name="connsiteX295" fmla="*/ 882613 w 2273164"/>
              <a:gd name="connsiteY295" fmla="*/ 475645 h 680401"/>
              <a:gd name="connsiteX296" fmla="*/ 878798 w 2273164"/>
              <a:gd name="connsiteY296" fmla="*/ 465470 h 680401"/>
              <a:gd name="connsiteX297" fmla="*/ 882613 w 2273164"/>
              <a:gd name="connsiteY297" fmla="*/ 455296 h 680401"/>
              <a:gd name="connsiteX298" fmla="*/ 891516 w 2273164"/>
              <a:gd name="connsiteY298" fmla="*/ 451482 h 680401"/>
              <a:gd name="connsiteX299" fmla="*/ 1968711 w 2273164"/>
              <a:gd name="connsiteY299" fmla="*/ 445122 h 680401"/>
              <a:gd name="connsiteX300" fmla="*/ 1991603 w 2273164"/>
              <a:gd name="connsiteY300" fmla="*/ 445122 h 680401"/>
              <a:gd name="connsiteX301" fmla="*/ 1991603 w 2273164"/>
              <a:gd name="connsiteY301" fmla="*/ 624443 h 680401"/>
              <a:gd name="connsiteX302" fmla="*/ 1968711 w 2273164"/>
              <a:gd name="connsiteY302" fmla="*/ 624443 h 680401"/>
              <a:gd name="connsiteX303" fmla="*/ 1765227 w 2273164"/>
              <a:gd name="connsiteY303" fmla="*/ 445122 h 680401"/>
              <a:gd name="connsiteX304" fmla="*/ 1788118 w 2273164"/>
              <a:gd name="connsiteY304" fmla="*/ 445122 h 680401"/>
              <a:gd name="connsiteX305" fmla="*/ 1788118 w 2273164"/>
              <a:gd name="connsiteY305" fmla="*/ 488362 h 680401"/>
              <a:gd name="connsiteX306" fmla="*/ 1788118 w 2273164"/>
              <a:gd name="connsiteY306" fmla="*/ 509983 h 680401"/>
              <a:gd name="connsiteX307" fmla="*/ 1826272 w 2273164"/>
              <a:gd name="connsiteY307" fmla="*/ 494722 h 680401"/>
              <a:gd name="connsiteX308" fmla="*/ 1864425 w 2273164"/>
              <a:gd name="connsiteY308" fmla="*/ 512527 h 680401"/>
              <a:gd name="connsiteX309" fmla="*/ 1878415 w 2273164"/>
              <a:gd name="connsiteY309" fmla="*/ 560854 h 680401"/>
              <a:gd name="connsiteX310" fmla="*/ 1864425 w 2273164"/>
              <a:gd name="connsiteY310" fmla="*/ 609182 h 680401"/>
              <a:gd name="connsiteX311" fmla="*/ 1825001 w 2273164"/>
              <a:gd name="connsiteY311" fmla="*/ 626987 h 680401"/>
              <a:gd name="connsiteX312" fmla="*/ 1802109 w 2273164"/>
              <a:gd name="connsiteY312" fmla="*/ 621900 h 680401"/>
              <a:gd name="connsiteX313" fmla="*/ 1785575 w 2273164"/>
              <a:gd name="connsiteY313" fmla="*/ 609182 h 680401"/>
              <a:gd name="connsiteX314" fmla="*/ 1781760 w 2273164"/>
              <a:gd name="connsiteY314" fmla="*/ 624443 h 680401"/>
              <a:gd name="connsiteX315" fmla="*/ 1765227 w 2273164"/>
              <a:gd name="connsiteY315" fmla="*/ 624443 h 680401"/>
              <a:gd name="connsiteX316" fmla="*/ 2057735 w 2273164"/>
              <a:gd name="connsiteY316" fmla="*/ 82666 h 680401"/>
              <a:gd name="connsiteX317" fmla="*/ 1994146 w 2273164"/>
              <a:gd name="connsiteY317" fmla="*/ 211115 h 680401"/>
              <a:gd name="connsiteX318" fmla="*/ 2121324 w 2273164"/>
              <a:gd name="connsiteY318" fmla="*/ 211115 h 680401"/>
              <a:gd name="connsiteX319" fmla="*/ 958920 w 2273164"/>
              <a:gd name="connsiteY319" fmla="*/ 81394 h 680401"/>
              <a:gd name="connsiteX320" fmla="*/ 958920 w 2273164"/>
              <a:gd name="connsiteY320" fmla="*/ 155157 h 680401"/>
              <a:gd name="connsiteX321" fmla="*/ 1105175 w 2273164"/>
              <a:gd name="connsiteY321" fmla="*/ 155157 h 680401"/>
              <a:gd name="connsiteX322" fmla="*/ 1161133 w 2273164"/>
              <a:gd name="connsiteY322" fmla="*/ 118276 h 680401"/>
              <a:gd name="connsiteX323" fmla="*/ 1105175 w 2273164"/>
              <a:gd name="connsiteY323" fmla="*/ 81394 h 680401"/>
              <a:gd name="connsiteX324" fmla="*/ 600279 w 2273164"/>
              <a:gd name="connsiteY324" fmla="*/ 67405 h 680401"/>
              <a:gd name="connsiteX325" fmla="*/ 464199 w 2273164"/>
              <a:gd name="connsiteY325" fmla="*/ 171691 h 680401"/>
              <a:gd name="connsiteX326" fmla="*/ 600279 w 2273164"/>
              <a:gd name="connsiteY326" fmla="*/ 275976 h 680401"/>
              <a:gd name="connsiteX327" fmla="*/ 736359 w 2273164"/>
              <a:gd name="connsiteY327" fmla="*/ 171691 h 680401"/>
              <a:gd name="connsiteX328" fmla="*/ 600279 w 2273164"/>
              <a:gd name="connsiteY328" fmla="*/ 67405 h 680401"/>
              <a:gd name="connsiteX329" fmla="*/ 900418 w 2273164"/>
              <a:gd name="connsiteY329" fmla="*/ 10174 h 680401"/>
              <a:gd name="connsiteX330" fmla="*/ 1117892 w 2273164"/>
              <a:gd name="connsiteY330" fmla="*/ 10174 h 680401"/>
              <a:gd name="connsiteX331" fmla="*/ 1247614 w 2273164"/>
              <a:gd name="connsiteY331" fmla="*/ 115732 h 680401"/>
              <a:gd name="connsiteX332" fmla="*/ 1173851 w 2273164"/>
              <a:gd name="connsiteY332" fmla="*/ 213659 h 680401"/>
              <a:gd name="connsiteX333" fmla="*/ 1265418 w 2273164"/>
              <a:gd name="connsiteY333" fmla="*/ 329391 h 680401"/>
              <a:gd name="connsiteX334" fmla="*/ 1262875 w 2273164"/>
              <a:gd name="connsiteY334" fmla="*/ 333206 h 680401"/>
              <a:gd name="connsiteX335" fmla="*/ 1177665 w 2273164"/>
              <a:gd name="connsiteY335" fmla="*/ 333206 h 680401"/>
              <a:gd name="connsiteX336" fmla="*/ 1168763 w 2273164"/>
              <a:gd name="connsiteY336" fmla="*/ 329391 h 680401"/>
              <a:gd name="connsiteX337" fmla="*/ 1096271 w 2273164"/>
              <a:gd name="connsiteY337" fmla="*/ 246725 h 680401"/>
              <a:gd name="connsiteX338" fmla="*/ 1032683 w 2273164"/>
              <a:gd name="connsiteY338" fmla="*/ 221289 h 680401"/>
              <a:gd name="connsiteX339" fmla="*/ 958920 w 2273164"/>
              <a:gd name="connsiteY339" fmla="*/ 221289 h 680401"/>
              <a:gd name="connsiteX340" fmla="*/ 958920 w 2273164"/>
              <a:gd name="connsiteY340" fmla="*/ 321760 h 680401"/>
              <a:gd name="connsiteX341" fmla="*/ 947474 w 2273164"/>
              <a:gd name="connsiteY341" fmla="*/ 333206 h 680401"/>
              <a:gd name="connsiteX342" fmla="*/ 886429 w 2273164"/>
              <a:gd name="connsiteY342" fmla="*/ 333206 h 680401"/>
              <a:gd name="connsiteX343" fmla="*/ 874982 w 2273164"/>
              <a:gd name="connsiteY343" fmla="*/ 321760 h 680401"/>
              <a:gd name="connsiteX344" fmla="*/ 874982 w 2273164"/>
              <a:gd name="connsiteY344" fmla="*/ 35610 h 680401"/>
              <a:gd name="connsiteX345" fmla="*/ 900418 w 2273164"/>
              <a:gd name="connsiteY345" fmla="*/ 10174 h 680401"/>
              <a:gd name="connsiteX346" fmla="*/ 2024669 w 2273164"/>
              <a:gd name="connsiteY346" fmla="*/ 8903 h 680401"/>
              <a:gd name="connsiteX347" fmla="*/ 2098432 w 2273164"/>
              <a:gd name="connsiteY347" fmla="*/ 8903 h 680401"/>
              <a:gd name="connsiteX348" fmla="*/ 2108606 w 2273164"/>
              <a:gd name="connsiteY348" fmla="*/ 15261 h 680401"/>
              <a:gd name="connsiteX349" fmla="*/ 2272666 w 2273164"/>
              <a:gd name="connsiteY349" fmla="*/ 329391 h 680401"/>
              <a:gd name="connsiteX350" fmla="*/ 2270123 w 2273164"/>
              <a:gd name="connsiteY350" fmla="*/ 333206 h 680401"/>
              <a:gd name="connsiteX351" fmla="*/ 2223066 w 2273164"/>
              <a:gd name="connsiteY351" fmla="*/ 333206 h 680401"/>
              <a:gd name="connsiteX352" fmla="*/ 2162021 w 2273164"/>
              <a:gd name="connsiteY352" fmla="*/ 295052 h 680401"/>
              <a:gd name="connsiteX353" fmla="*/ 2150576 w 2273164"/>
              <a:gd name="connsiteY353" fmla="*/ 270889 h 680401"/>
              <a:gd name="connsiteX354" fmla="*/ 1964896 w 2273164"/>
              <a:gd name="connsiteY354" fmla="*/ 270889 h 680401"/>
              <a:gd name="connsiteX355" fmla="*/ 1936917 w 2273164"/>
              <a:gd name="connsiteY355" fmla="*/ 326847 h 680401"/>
              <a:gd name="connsiteX356" fmla="*/ 1926743 w 2273164"/>
              <a:gd name="connsiteY356" fmla="*/ 333206 h 680401"/>
              <a:gd name="connsiteX357" fmla="*/ 1844077 w 2273164"/>
              <a:gd name="connsiteY357" fmla="*/ 333206 h 680401"/>
              <a:gd name="connsiteX358" fmla="*/ 1841533 w 2273164"/>
              <a:gd name="connsiteY358" fmla="*/ 329391 h 680401"/>
              <a:gd name="connsiteX359" fmla="*/ 2001777 w 2273164"/>
              <a:gd name="connsiteY359" fmla="*/ 22892 h 680401"/>
              <a:gd name="connsiteX360" fmla="*/ 2024669 w 2273164"/>
              <a:gd name="connsiteY360" fmla="*/ 8903 h 680401"/>
              <a:gd name="connsiteX361" fmla="*/ 1747422 w 2273164"/>
              <a:gd name="connsiteY361" fmla="*/ 8903 h 680401"/>
              <a:gd name="connsiteX362" fmla="*/ 1794478 w 2273164"/>
              <a:gd name="connsiteY362" fmla="*/ 8903 h 680401"/>
              <a:gd name="connsiteX363" fmla="*/ 1805923 w 2273164"/>
              <a:gd name="connsiteY363" fmla="*/ 20348 h 680401"/>
              <a:gd name="connsiteX364" fmla="*/ 1805923 w 2273164"/>
              <a:gd name="connsiteY364" fmla="*/ 321760 h 680401"/>
              <a:gd name="connsiteX365" fmla="*/ 1794478 w 2273164"/>
              <a:gd name="connsiteY365" fmla="*/ 333206 h 680401"/>
              <a:gd name="connsiteX366" fmla="*/ 1733433 w 2273164"/>
              <a:gd name="connsiteY366" fmla="*/ 333206 h 680401"/>
              <a:gd name="connsiteX367" fmla="*/ 1721986 w 2273164"/>
              <a:gd name="connsiteY367" fmla="*/ 320488 h 680401"/>
              <a:gd name="connsiteX368" fmla="*/ 1721986 w 2273164"/>
              <a:gd name="connsiteY368" fmla="*/ 34339 h 680401"/>
              <a:gd name="connsiteX369" fmla="*/ 1747422 w 2273164"/>
              <a:gd name="connsiteY369" fmla="*/ 8903 h 680401"/>
              <a:gd name="connsiteX370" fmla="*/ 1261602 w 2273164"/>
              <a:gd name="connsiteY370" fmla="*/ 8903 h 680401"/>
              <a:gd name="connsiteX371" fmla="*/ 1344269 w 2273164"/>
              <a:gd name="connsiteY371" fmla="*/ 8903 h 680401"/>
              <a:gd name="connsiteX372" fmla="*/ 1354443 w 2273164"/>
              <a:gd name="connsiteY372" fmla="*/ 15261 h 680401"/>
              <a:gd name="connsiteX373" fmla="*/ 1475261 w 2273164"/>
              <a:gd name="connsiteY373" fmla="*/ 258171 h 680401"/>
              <a:gd name="connsiteX374" fmla="*/ 1594808 w 2273164"/>
              <a:gd name="connsiteY374" fmla="*/ 15261 h 680401"/>
              <a:gd name="connsiteX375" fmla="*/ 1604983 w 2273164"/>
              <a:gd name="connsiteY375" fmla="*/ 8903 h 680401"/>
              <a:gd name="connsiteX376" fmla="*/ 1687649 w 2273164"/>
              <a:gd name="connsiteY376" fmla="*/ 8903 h 680401"/>
              <a:gd name="connsiteX377" fmla="*/ 1690192 w 2273164"/>
              <a:gd name="connsiteY377" fmla="*/ 12718 h 680401"/>
              <a:gd name="connsiteX378" fmla="*/ 1526132 w 2273164"/>
              <a:gd name="connsiteY378" fmla="*/ 326847 h 680401"/>
              <a:gd name="connsiteX379" fmla="*/ 1515958 w 2273164"/>
              <a:gd name="connsiteY379" fmla="*/ 333206 h 680401"/>
              <a:gd name="connsiteX380" fmla="*/ 1442195 w 2273164"/>
              <a:gd name="connsiteY380" fmla="*/ 333206 h 680401"/>
              <a:gd name="connsiteX381" fmla="*/ 1419303 w 2273164"/>
              <a:gd name="connsiteY381" fmla="*/ 319217 h 680401"/>
              <a:gd name="connsiteX382" fmla="*/ 1259059 w 2273164"/>
              <a:gd name="connsiteY382" fmla="*/ 12718 h 680401"/>
              <a:gd name="connsiteX383" fmla="*/ 1261602 w 2273164"/>
              <a:gd name="connsiteY383" fmla="*/ 8903 h 680401"/>
              <a:gd name="connsiteX384" fmla="*/ 25435 w 2273164"/>
              <a:gd name="connsiteY384" fmla="*/ 8903 h 680401"/>
              <a:gd name="connsiteX385" fmla="*/ 351010 w 2273164"/>
              <a:gd name="connsiteY385" fmla="*/ 8903 h 680401"/>
              <a:gd name="connsiteX386" fmla="*/ 363728 w 2273164"/>
              <a:gd name="connsiteY386" fmla="*/ 20348 h 680401"/>
              <a:gd name="connsiteX387" fmla="*/ 363728 w 2273164"/>
              <a:gd name="connsiteY387" fmla="*/ 76307 h 680401"/>
              <a:gd name="connsiteX388" fmla="*/ 358641 w 2273164"/>
              <a:gd name="connsiteY388" fmla="*/ 81394 h 680401"/>
              <a:gd name="connsiteX389" fmla="*/ 83937 w 2273164"/>
              <a:gd name="connsiteY389" fmla="*/ 81394 h 680401"/>
              <a:gd name="connsiteX390" fmla="*/ 104286 w 2273164"/>
              <a:gd name="connsiteY390" fmla="*/ 101742 h 680401"/>
              <a:gd name="connsiteX391" fmla="*/ 270889 w 2273164"/>
              <a:gd name="connsiteY391" fmla="*/ 117004 h 680401"/>
              <a:gd name="connsiteX392" fmla="*/ 270889 w 2273164"/>
              <a:gd name="connsiteY392" fmla="*/ 227649 h 680401"/>
              <a:gd name="connsiteX393" fmla="*/ 113189 w 2273164"/>
              <a:gd name="connsiteY393" fmla="*/ 241638 h 680401"/>
              <a:gd name="connsiteX394" fmla="*/ 83937 w 2273164"/>
              <a:gd name="connsiteY394" fmla="*/ 261986 h 680401"/>
              <a:gd name="connsiteX395" fmla="*/ 83937 w 2273164"/>
              <a:gd name="connsiteY395" fmla="*/ 320488 h 680401"/>
              <a:gd name="connsiteX396" fmla="*/ 72492 w 2273164"/>
              <a:gd name="connsiteY396" fmla="*/ 331935 h 680401"/>
              <a:gd name="connsiteX397" fmla="*/ 11447 w 2273164"/>
              <a:gd name="connsiteY397" fmla="*/ 331935 h 680401"/>
              <a:gd name="connsiteX398" fmla="*/ 0 w 2273164"/>
              <a:gd name="connsiteY398" fmla="*/ 320488 h 680401"/>
              <a:gd name="connsiteX399" fmla="*/ 0 w 2273164"/>
              <a:gd name="connsiteY399" fmla="*/ 240367 h 680401"/>
              <a:gd name="connsiteX400" fmla="*/ 31795 w 2273164"/>
              <a:gd name="connsiteY400" fmla="*/ 192039 h 680401"/>
              <a:gd name="connsiteX401" fmla="*/ 227649 w 2273164"/>
              <a:gd name="connsiteY401" fmla="*/ 179321 h 680401"/>
              <a:gd name="connsiteX402" fmla="*/ 227649 w 2273164"/>
              <a:gd name="connsiteY402" fmla="*/ 167875 h 680401"/>
              <a:gd name="connsiteX403" fmla="*/ 33066 w 2273164"/>
              <a:gd name="connsiteY403" fmla="*/ 156429 h 680401"/>
              <a:gd name="connsiteX404" fmla="*/ 0 w 2273164"/>
              <a:gd name="connsiteY404" fmla="*/ 106829 h 680401"/>
              <a:gd name="connsiteX405" fmla="*/ 0 w 2273164"/>
              <a:gd name="connsiteY405" fmla="*/ 34339 h 680401"/>
              <a:gd name="connsiteX406" fmla="*/ 25435 w 2273164"/>
              <a:gd name="connsiteY406" fmla="*/ 8903 h 680401"/>
              <a:gd name="connsiteX407" fmla="*/ 600279 w 2273164"/>
              <a:gd name="connsiteY407" fmla="*/ 0 h 680401"/>
              <a:gd name="connsiteX408" fmla="*/ 821568 w 2273164"/>
              <a:gd name="connsiteY408" fmla="*/ 170418 h 680401"/>
              <a:gd name="connsiteX409" fmla="*/ 600279 w 2273164"/>
              <a:gd name="connsiteY409" fmla="*/ 340836 h 680401"/>
              <a:gd name="connsiteX410" fmla="*/ 377718 w 2273164"/>
              <a:gd name="connsiteY410" fmla="*/ 170418 h 680401"/>
              <a:gd name="connsiteX411" fmla="*/ 600279 w 2273164"/>
              <a:gd name="connsiteY411" fmla="*/ 0 h 68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</a:cxnLst>
            <a:rect l="l" t="t" r="r" b="b"/>
            <a:pathLst>
              <a:path w="2273164" h="680401">
                <a:moveTo>
                  <a:pt x="1264146" y="621900"/>
                </a:moveTo>
                <a:cubicBezTo>
                  <a:pt x="1255244" y="621900"/>
                  <a:pt x="1248885" y="623171"/>
                  <a:pt x="1246341" y="626987"/>
                </a:cubicBezTo>
                <a:cubicBezTo>
                  <a:pt x="1242527" y="630801"/>
                  <a:pt x="1239983" y="635889"/>
                  <a:pt x="1239983" y="643519"/>
                </a:cubicBezTo>
                <a:cubicBezTo>
                  <a:pt x="1239983" y="649879"/>
                  <a:pt x="1242527" y="654966"/>
                  <a:pt x="1247614" y="657509"/>
                </a:cubicBezTo>
                <a:cubicBezTo>
                  <a:pt x="1252701" y="661324"/>
                  <a:pt x="1260331" y="662596"/>
                  <a:pt x="1270506" y="662596"/>
                </a:cubicBezTo>
                <a:cubicBezTo>
                  <a:pt x="1285767" y="662596"/>
                  <a:pt x="1297212" y="661324"/>
                  <a:pt x="1304843" y="656237"/>
                </a:cubicBezTo>
                <a:cubicBezTo>
                  <a:pt x="1311202" y="651150"/>
                  <a:pt x="1315017" y="646063"/>
                  <a:pt x="1315017" y="638432"/>
                </a:cubicBezTo>
                <a:cubicBezTo>
                  <a:pt x="1315017" y="632074"/>
                  <a:pt x="1313746" y="628258"/>
                  <a:pt x="1309930" y="625714"/>
                </a:cubicBezTo>
                <a:cubicBezTo>
                  <a:pt x="1306115" y="623171"/>
                  <a:pt x="1298485" y="621900"/>
                  <a:pt x="1287038" y="621900"/>
                </a:cubicBezTo>
                <a:close/>
                <a:moveTo>
                  <a:pt x="794861" y="516341"/>
                </a:moveTo>
                <a:cubicBezTo>
                  <a:pt x="783414" y="516341"/>
                  <a:pt x="774513" y="520157"/>
                  <a:pt x="769426" y="526516"/>
                </a:cubicBezTo>
                <a:cubicBezTo>
                  <a:pt x="763066" y="532875"/>
                  <a:pt x="760522" y="543049"/>
                  <a:pt x="760522" y="558311"/>
                </a:cubicBezTo>
                <a:lnTo>
                  <a:pt x="760522" y="562125"/>
                </a:lnTo>
                <a:cubicBezTo>
                  <a:pt x="760522" y="578659"/>
                  <a:pt x="764338" y="590105"/>
                  <a:pt x="769426" y="597735"/>
                </a:cubicBezTo>
                <a:cubicBezTo>
                  <a:pt x="774513" y="604095"/>
                  <a:pt x="783414" y="607909"/>
                  <a:pt x="796132" y="607909"/>
                </a:cubicBezTo>
                <a:cubicBezTo>
                  <a:pt x="806306" y="607909"/>
                  <a:pt x="813937" y="602822"/>
                  <a:pt x="820297" y="595192"/>
                </a:cubicBezTo>
                <a:cubicBezTo>
                  <a:pt x="826655" y="586290"/>
                  <a:pt x="829198" y="574843"/>
                  <a:pt x="827927" y="562125"/>
                </a:cubicBezTo>
                <a:cubicBezTo>
                  <a:pt x="827927" y="546864"/>
                  <a:pt x="825384" y="535419"/>
                  <a:pt x="819024" y="527788"/>
                </a:cubicBezTo>
                <a:cubicBezTo>
                  <a:pt x="812666" y="520157"/>
                  <a:pt x="805035" y="516341"/>
                  <a:pt x="794861" y="516341"/>
                </a:cubicBezTo>
                <a:close/>
                <a:moveTo>
                  <a:pt x="1822457" y="515070"/>
                </a:moveTo>
                <a:cubicBezTo>
                  <a:pt x="1809739" y="515070"/>
                  <a:pt x="1800836" y="518885"/>
                  <a:pt x="1795749" y="525245"/>
                </a:cubicBezTo>
                <a:cubicBezTo>
                  <a:pt x="1790662" y="531603"/>
                  <a:pt x="1788118" y="544321"/>
                  <a:pt x="1788118" y="560854"/>
                </a:cubicBezTo>
                <a:cubicBezTo>
                  <a:pt x="1788118" y="577387"/>
                  <a:pt x="1791934" y="588833"/>
                  <a:pt x="1797022" y="596464"/>
                </a:cubicBezTo>
                <a:cubicBezTo>
                  <a:pt x="1802109" y="602822"/>
                  <a:pt x="1811010" y="606638"/>
                  <a:pt x="1823728" y="606638"/>
                </a:cubicBezTo>
                <a:cubicBezTo>
                  <a:pt x="1835175" y="606638"/>
                  <a:pt x="1842806" y="602822"/>
                  <a:pt x="1847893" y="595192"/>
                </a:cubicBezTo>
                <a:cubicBezTo>
                  <a:pt x="1854251" y="587561"/>
                  <a:pt x="1856794" y="576116"/>
                  <a:pt x="1854251" y="560854"/>
                </a:cubicBezTo>
                <a:cubicBezTo>
                  <a:pt x="1854251" y="545593"/>
                  <a:pt x="1851707" y="534146"/>
                  <a:pt x="1846620" y="526516"/>
                </a:cubicBezTo>
                <a:cubicBezTo>
                  <a:pt x="1841533" y="518885"/>
                  <a:pt x="1833902" y="515070"/>
                  <a:pt x="1822457" y="515070"/>
                </a:cubicBezTo>
                <a:close/>
                <a:moveTo>
                  <a:pt x="1683833" y="513798"/>
                </a:moveTo>
                <a:cubicBezTo>
                  <a:pt x="1671115" y="513798"/>
                  <a:pt x="1663484" y="517614"/>
                  <a:pt x="1657126" y="525245"/>
                </a:cubicBezTo>
                <a:cubicBezTo>
                  <a:pt x="1650767" y="532875"/>
                  <a:pt x="1648223" y="544321"/>
                  <a:pt x="1648223" y="559582"/>
                </a:cubicBezTo>
                <a:cubicBezTo>
                  <a:pt x="1648223" y="576116"/>
                  <a:pt x="1650767" y="587561"/>
                  <a:pt x="1657126" y="595192"/>
                </a:cubicBezTo>
                <a:cubicBezTo>
                  <a:pt x="1663484" y="602822"/>
                  <a:pt x="1672387" y="606638"/>
                  <a:pt x="1683833" y="606638"/>
                </a:cubicBezTo>
                <a:cubicBezTo>
                  <a:pt x="1695279" y="606638"/>
                  <a:pt x="1704181" y="602822"/>
                  <a:pt x="1710541" y="595192"/>
                </a:cubicBezTo>
                <a:cubicBezTo>
                  <a:pt x="1716899" y="587561"/>
                  <a:pt x="1719443" y="576116"/>
                  <a:pt x="1719443" y="559582"/>
                </a:cubicBezTo>
                <a:cubicBezTo>
                  <a:pt x="1719443" y="544321"/>
                  <a:pt x="1716899" y="532875"/>
                  <a:pt x="1710541" y="525245"/>
                </a:cubicBezTo>
                <a:cubicBezTo>
                  <a:pt x="1704181" y="517614"/>
                  <a:pt x="1695279" y="513798"/>
                  <a:pt x="1683833" y="513798"/>
                </a:cubicBezTo>
                <a:close/>
                <a:moveTo>
                  <a:pt x="1274320" y="512527"/>
                </a:moveTo>
                <a:cubicBezTo>
                  <a:pt x="1265418" y="512527"/>
                  <a:pt x="1259059" y="515070"/>
                  <a:pt x="1255244" y="518885"/>
                </a:cubicBezTo>
                <a:cubicBezTo>
                  <a:pt x="1251428" y="523972"/>
                  <a:pt x="1248885" y="530332"/>
                  <a:pt x="1248885" y="539233"/>
                </a:cubicBezTo>
                <a:cubicBezTo>
                  <a:pt x="1248885" y="546864"/>
                  <a:pt x="1250157" y="553224"/>
                  <a:pt x="1255244" y="557038"/>
                </a:cubicBezTo>
                <a:cubicBezTo>
                  <a:pt x="1259059" y="560854"/>
                  <a:pt x="1266690" y="563398"/>
                  <a:pt x="1274320" y="563398"/>
                </a:cubicBezTo>
                <a:cubicBezTo>
                  <a:pt x="1290854" y="563398"/>
                  <a:pt x="1299756" y="554495"/>
                  <a:pt x="1299756" y="537962"/>
                </a:cubicBezTo>
                <a:cubicBezTo>
                  <a:pt x="1299756" y="520157"/>
                  <a:pt x="1292125" y="512527"/>
                  <a:pt x="1274320" y="512527"/>
                </a:cubicBezTo>
                <a:close/>
                <a:moveTo>
                  <a:pt x="2151847" y="497266"/>
                </a:moveTo>
                <a:lnTo>
                  <a:pt x="2176011" y="497266"/>
                </a:lnTo>
                <a:lnTo>
                  <a:pt x="2203990" y="568485"/>
                </a:lnTo>
                <a:cubicBezTo>
                  <a:pt x="2209077" y="581203"/>
                  <a:pt x="2212892" y="591377"/>
                  <a:pt x="2214164" y="599008"/>
                </a:cubicBezTo>
                <a:cubicBezTo>
                  <a:pt x="2215435" y="595192"/>
                  <a:pt x="2216708" y="590105"/>
                  <a:pt x="2219251" y="583746"/>
                </a:cubicBezTo>
                <a:cubicBezTo>
                  <a:pt x="2221795" y="574843"/>
                  <a:pt x="2231969" y="545593"/>
                  <a:pt x="2249774" y="497266"/>
                </a:cubicBezTo>
                <a:lnTo>
                  <a:pt x="2272666" y="497266"/>
                </a:lnTo>
                <a:lnTo>
                  <a:pt x="2219251" y="640976"/>
                </a:lnTo>
                <a:cubicBezTo>
                  <a:pt x="2214164" y="654966"/>
                  <a:pt x="2207805" y="665140"/>
                  <a:pt x="2200174" y="671498"/>
                </a:cubicBezTo>
                <a:cubicBezTo>
                  <a:pt x="2192543" y="677858"/>
                  <a:pt x="2183642" y="680401"/>
                  <a:pt x="2173467" y="680401"/>
                </a:cubicBezTo>
                <a:cubicBezTo>
                  <a:pt x="2167108" y="680401"/>
                  <a:pt x="2160750" y="679129"/>
                  <a:pt x="2155663" y="677858"/>
                </a:cubicBezTo>
                <a:lnTo>
                  <a:pt x="2154390" y="677858"/>
                </a:lnTo>
                <a:lnTo>
                  <a:pt x="2154390" y="658780"/>
                </a:lnTo>
                <a:lnTo>
                  <a:pt x="2156934" y="658780"/>
                </a:lnTo>
                <a:cubicBezTo>
                  <a:pt x="2162021" y="660053"/>
                  <a:pt x="2165837" y="660053"/>
                  <a:pt x="2170924" y="660053"/>
                </a:cubicBezTo>
                <a:cubicBezTo>
                  <a:pt x="2182369" y="660053"/>
                  <a:pt x="2191272" y="653693"/>
                  <a:pt x="2196359" y="639705"/>
                </a:cubicBezTo>
                <a:lnTo>
                  <a:pt x="2202718" y="623171"/>
                </a:lnTo>
                <a:close/>
                <a:moveTo>
                  <a:pt x="2027213" y="497266"/>
                </a:moveTo>
                <a:lnTo>
                  <a:pt x="2050105" y="497266"/>
                </a:lnTo>
                <a:lnTo>
                  <a:pt x="2050105" y="624443"/>
                </a:lnTo>
                <a:lnTo>
                  <a:pt x="2027213" y="624443"/>
                </a:lnTo>
                <a:close/>
                <a:moveTo>
                  <a:pt x="1908938" y="497266"/>
                </a:moveTo>
                <a:lnTo>
                  <a:pt x="1931830" y="497266"/>
                </a:lnTo>
                <a:lnTo>
                  <a:pt x="1931830" y="624443"/>
                </a:lnTo>
                <a:lnTo>
                  <a:pt x="1908938" y="624443"/>
                </a:lnTo>
                <a:close/>
                <a:moveTo>
                  <a:pt x="1031412" y="497266"/>
                </a:moveTo>
                <a:lnTo>
                  <a:pt x="1054304" y="497266"/>
                </a:lnTo>
                <a:lnTo>
                  <a:pt x="1054304" y="624443"/>
                </a:lnTo>
                <a:lnTo>
                  <a:pt x="1031412" y="624443"/>
                </a:lnTo>
                <a:close/>
                <a:moveTo>
                  <a:pt x="880069" y="497266"/>
                </a:moveTo>
                <a:lnTo>
                  <a:pt x="902961" y="497266"/>
                </a:lnTo>
                <a:lnTo>
                  <a:pt x="902961" y="624443"/>
                </a:lnTo>
                <a:lnTo>
                  <a:pt x="880069" y="624443"/>
                </a:lnTo>
                <a:close/>
                <a:moveTo>
                  <a:pt x="1683833" y="494722"/>
                </a:moveTo>
                <a:cubicBezTo>
                  <a:pt x="1701638" y="494722"/>
                  <a:pt x="1715628" y="501080"/>
                  <a:pt x="1727073" y="511254"/>
                </a:cubicBezTo>
                <a:cubicBezTo>
                  <a:pt x="1737247" y="523972"/>
                  <a:pt x="1742335" y="539233"/>
                  <a:pt x="1742335" y="559582"/>
                </a:cubicBezTo>
                <a:cubicBezTo>
                  <a:pt x="1742335" y="579930"/>
                  <a:pt x="1737247" y="596464"/>
                  <a:pt x="1727073" y="607909"/>
                </a:cubicBezTo>
                <a:cubicBezTo>
                  <a:pt x="1716899" y="619356"/>
                  <a:pt x="1701638" y="625714"/>
                  <a:pt x="1683833" y="625714"/>
                </a:cubicBezTo>
                <a:cubicBezTo>
                  <a:pt x="1672387" y="625714"/>
                  <a:pt x="1662213" y="623171"/>
                  <a:pt x="1653310" y="618084"/>
                </a:cubicBezTo>
                <a:cubicBezTo>
                  <a:pt x="1644408" y="612997"/>
                  <a:pt x="1638049" y="605366"/>
                  <a:pt x="1632962" y="595192"/>
                </a:cubicBezTo>
                <a:cubicBezTo>
                  <a:pt x="1627875" y="586290"/>
                  <a:pt x="1625331" y="573572"/>
                  <a:pt x="1625331" y="560854"/>
                </a:cubicBezTo>
                <a:cubicBezTo>
                  <a:pt x="1625331" y="540506"/>
                  <a:pt x="1630418" y="523972"/>
                  <a:pt x="1640592" y="512527"/>
                </a:cubicBezTo>
                <a:cubicBezTo>
                  <a:pt x="1650767" y="501080"/>
                  <a:pt x="1666028" y="494722"/>
                  <a:pt x="1683833" y="494722"/>
                </a:cubicBezTo>
                <a:close/>
                <a:moveTo>
                  <a:pt x="1480348" y="494722"/>
                </a:moveTo>
                <a:cubicBezTo>
                  <a:pt x="1499426" y="494722"/>
                  <a:pt x="1512144" y="502353"/>
                  <a:pt x="1518502" y="515070"/>
                </a:cubicBezTo>
                <a:cubicBezTo>
                  <a:pt x="1522318" y="508711"/>
                  <a:pt x="1527405" y="504896"/>
                  <a:pt x="1533763" y="501080"/>
                </a:cubicBezTo>
                <a:cubicBezTo>
                  <a:pt x="1540123" y="497266"/>
                  <a:pt x="1549024" y="494722"/>
                  <a:pt x="1557928" y="494722"/>
                </a:cubicBezTo>
                <a:cubicBezTo>
                  <a:pt x="1571916" y="494722"/>
                  <a:pt x="1583363" y="498537"/>
                  <a:pt x="1590994" y="507440"/>
                </a:cubicBezTo>
                <a:cubicBezTo>
                  <a:pt x="1598624" y="515070"/>
                  <a:pt x="1602439" y="526516"/>
                  <a:pt x="1602439" y="543049"/>
                </a:cubicBezTo>
                <a:lnTo>
                  <a:pt x="1602439" y="625714"/>
                </a:lnTo>
                <a:lnTo>
                  <a:pt x="1579547" y="625714"/>
                </a:lnTo>
                <a:lnTo>
                  <a:pt x="1579547" y="543049"/>
                </a:lnTo>
                <a:cubicBezTo>
                  <a:pt x="1579547" y="532875"/>
                  <a:pt x="1577004" y="526516"/>
                  <a:pt x="1573189" y="521429"/>
                </a:cubicBezTo>
                <a:cubicBezTo>
                  <a:pt x="1569373" y="517614"/>
                  <a:pt x="1564286" y="515070"/>
                  <a:pt x="1555384" y="515070"/>
                </a:cubicBezTo>
                <a:cubicBezTo>
                  <a:pt x="1545210" y="515070"/>
                  <a:pt x="1536307" y="517614"/>
                  <a:pt x="1531220" y="523972"/>
                </a:cubicBezTo>
                <a:cubicBezTo>
                  <a:pt x="1526132" y="530332"/>
                  <a:pt x="1523589" y="539233"/>
                  <a:pt x="1523589" y="553224"/>
                </a:cubicBezTo>
                <a:lnTo>
                  <a:pt x="1523589" y="624443"/>
                </a:lnTo>
                <a:lnTo>
                  <a:pt x="1500697" y="624443"/>
                </a:lnTo>
                <a:lnTo>
                  <a:pt x="1500697" y="541777"/>
                </a:lnTo>
                <a:cubicBezTo>
                  <a:pt x="1500697" y="531603"/>
                  <a:pt x="1498153" y="525245"/>
                  <a:pt x="1494339" y="520157"/>
                </a:cubicBezTo>
                <a:cubicBezTo>
                  <a:pt x="1490523" y="516341"/>
                  <a:pt x="1485436" y="513798"/>
                  <a:pt x="1476534" y="513798"/>
                </a:cubicBezTo>
                <a:cubicBezTo>
                  <a:pt x="1465087" y="513798"/>
                  <a:pt x="1457457" y="517614"/>
                  <a:pt x="1452369" y="523972"/>
                </a:cubicBezTo>
                <a:cubicBezTo>
                  <a:pt x="1447282" y="530332"/>
                  <a:pt x="1444739" y="541777"/>
                  <a:pt x="1444739" y="557038"/>
                </a:cubicBezTo>
                <a:lnTo>
                  <a:pt x="1444739" y="623171"/>
                </a:lnTo>
                <a:lnTo>
                  <a:pt x="1421847" y="623171"/>
                </a:lnTo>
                <a:lnTo>
                  <a:pt x="1421847" y="495993"/>
                </a:lnTo>
                <a:lnTo>
                  <a:pt x="1440924" y="495993"/>
                </a:lnTo>
                <a:lnTo>
                  <a:pt x="1443468" y="511254"/>
                </a:lnTo>
                <a:cubicBezTo>
                  <a:pt x="1447282" y="507440"/>
                  <a:pt x="1452369" y="502353"/>
                  <a:pt x="1457457" y="499809"/>
                </a:cubicBezTo>
                <a:cubicBezTo>
                  <a:pt x="1465087" y="495993"/>
                  <a:pt x="1472718" y="494722"/>
                  <a:pt x="1480348" y="494722"/>
                </a:cubicBezTo>
                <a:close/>
                <a:moveTo>
                  <a:pt x="1274320" y="494722"/>
                </a:moveTo>
                <a:cubicBezTo>
                  <a:pt x="1281951" y="494722"/>
                  <a:pt x="1287038" y="495993"/>
                  <a:pt x="1294669" y="495993"/>
                </a:cubicBezTo>
                <a:lnTo>
                  <a:pt x="1339182" y="495993"/>
                </a:lnTo>
                <a:lnTo>
                  <a:pt x="1339182" y="511254"/>
                </a:lnTo>
                <a:lnTo>
                  <a:pt x="1317561" y="513798"/>
                </a:lnTo>
                <a:cubicBezTo>
                  <a:pt x="1318833" y="515070"/>
                  <a:pt x="1320104" y="518885"/>
                  <a:pt x="1321377" y="521429"/>
                </a:cubicBezTo>
                <a:cubicBezTo>
                  <a:pt x="1322648" y="526516"/>
                  <a:pt x="1323920" y="531603"/>
                  <a:pt x="1323920" y="536690"/>
                </a:cubicBezTo>
                <a:cubicBezTo>
                  <a:pt x="1323920" y="549408"/>
                  <a:pt x="1320104" y="559582"/>
                  <a:pt x="1311202" y="567213"/>
                </a:cubicBezTo>
                <a:cubicBezTo>
                  <a:pt x="1302299" y="574843"/>
                  <a:pt x="1290854" y="578659"/>
                  <a:pt x="1275593" y="578659"/>
                </a:cubicBezTo>
                <a:cubicBezTo>
                  <a:pt x="1271777" y="578659"/>
                  <a:pt x="1267962" y="577387"/>
                  <a:pt x="1265418" y="577387"/>
                </a:cubicBezTo>
                <a:cubicBezTo>
                  <a:pt x="1259059" y="581203"/>
                  <a:pt x="1255244" y="586290"/>
                  <a:pt x="1255244" y="591377"/>
                </a:cubicBezTo>
                <a:cubicBezTo>
                  <a:pt x="1255244" y="593921"/>
                  <a:pt x="1256515" y="596464"/>
                  <a:pt x="1259059" y="597735"/>
                </a:cubicBezTo>
                <a:cubicBezTo>
                  <a:pt x="1261602" y="599008"/>
                  <a:pt x="1266690" y="600279"/>
                  <a:pt x="1273049" y="600279"/>
                </a:cubicBezTo>
                <a:lnTo>
                  <a:pt x="1294669" y="600279"/>
                </a:lnTo>
                <a:cubicBezTo>
                  <a:pt x="1308659" y="600279"/>
                  <a:pt x="1318833" y="602822"/>
                  <a:pt x="1326464" y="609182"/>
                </a:cubicBezTo>
                <a:cubicBezTo>
                  <a:pt x="1334095" y="614269"/>
                  <a:pt x="1337909" y="623171"/>
                  <a:pt x="1337909" y="634617"/>
                </a:cubicBezTo>
                <a:cubicBezTo>
                  <a:pt x="1337909" y="648606"/>
                  <a:pt x="1331551" y="660053"/>
                  <a:pt x="1320104" y="667684"/>
                </a:cubicBezTo>
                <a:cubicBezTo>
                  <a:pt x="1308659" y="675314"/>
                  <a:pt x="1292125" y="679129"/>
                  <a:pt x="1270506" y="679129"/>
                </a:cubicBezTo>
                <a:cubicBezTo>
                  <a:pt x="1253972" y="679129"/>
                  <a:pt x="1241254" y="676585"/>
                  <a:pt x="1232352" y="670227"/>
                </a:cubicBezTo>
                <a:cubicBezTo>
                  <a:pt x="1223449" y="663868"/>
                  <a:pt x="1218362" y="654966"/>
                  <a:pt x="1218362" y="643519"/>
                </a:cubicBezTo>
                <a:cubicBezTo>
                  <a:pt x="1218362" y="635889"/>
                  <a:pt x="1220906" y="629530"/>
                  <a:pt x="1225993" y="623171"/>
                </a:cubicBezTo>
                <a:cubicBezTo>
                  <a:pt x="1229809" y="619356"/>
                  <a:pt x="1234896" y="615540"/>
                  <a:pt x="1242527" y="612997"/>
                </a:cubicBezTo>
                <a:cubicBezTo>
                  <a:pt x="1239983" y="611725"/>
                  <a:pt x="1238711" y="610453"/>
                  <a:pt x="1237439" y="607909"/>
                </a:cubicBezTo>
                <a:cubicBezTo>
                  <a:pt x="1234896" y="604095"/>
                  <a:pt x="1233623" y="600279"/>
                  <a:pt x="1233623" y="596464"/>
                </a:cubicBezTo>
                <a:cubicBezTo>
                  <a:pt x="1233623" y="591377"/>
                  <a:pt x="1234896" y="587561"/>
                  <a:pt x="1237439" y="583746"/>
                </a:cubicBezTo>
                <a:cubicBezTo>
                  <a:pt x="1238711" y="579930"/>
                  <a:pt x="1242527" y="577387"/>
                  <a:pt x="1246341" y="574843"/>
                </a:cubicBezTo>
                <a:cubicBezTo>
                  <a:pt x="1239983" y="572300"/>
                  <a:pt x="1236167" y="567213"/>
                  <a:pt x="1232352" y="562125"/>
                </a:cubicBezTo>
                <a:cubicBezTo>
                  <a:pt x="1228536" y="555767"/>
                  <a:pt x="1225993" y="548137"/>
                  <a:pt x="1225993" y="539233"/>
                </a:cubicBezTo>
                <a:cubicBezTo>
                  <a:pt x="1225993" y="525245"/>
                  <a:pt x="1229809" y="513798"/>
                  <a:pt x="1238711" y="506167"/>
                </a:cubicBezTo>
                <a:cubicBezTo>
                  <a:pt x="1247614" y="498537"/>
                  <a:pt x="1259059" y="494722"/>
                  <a:pt x="1274320" y="494722"/>
                </a:cubicBezTo>
                <a:close/>
                <a:moveTo>
                  <a:pt x="1150959" y="494722"/>
                </a:moveTo>
                <a:cubicBezTo>
                  <a:pt x="1166220" y="494722"/>
                  <a:pt x="1178938" y="498537"/>
                  <a:pt x="1186568" y="506167"/>
                </a:cubicBezTo>
                <a:cubicBezTo>
                  <a:pt x="1194199" y="513798"/>
                  <a:pt x="1198014" y="525245"/>
                  <a:pt x="1198014" y="541777"/>
                </a:cubicBezTo>
                <a:lnTo>
                  <a:pt x="1198014" y="624443"/>
                </a:lnTo>
                <a:lnTo>
                  <a:pt x="1175122" y="624443"/>
                </a:lnTo>
                <a:lnTo>
                  <a:pt x="1175122" y="543049"/>
                </a:lnTo>
                <a:cubicBezTo>
                  <a:pt x="1175122" y="532875"/>
                  <a:pt x="1172578" y="526516"/>
                  <a:pt x="1168763" y="521429"/>
                </a:cubicBezTo>
                <a:cubicBezTo>
                  <a:pt x="1164947" y="517614"/>
                  <a:pt x="1157317" y="515070"/>
                  <a:pt x="1148415" y="515070"/>
                </a:cubicBezTo>
                <a:cubicBezTo>
                  <a:pt x="1136968" y="515070"/>
                  <a:pt x="1126794" y="518885"/>
                  <a:pt x="1121707" y="525245"/>
                </a:cubicBezTo>
                <a:cubicBezTo>
                  <a:pt x="1115349" y="531603"/>
                  <a:pt x="1112805" y="543049"/>
                  <a:pt x="1112805" y="558311"/>
                </a:cubicBezTo>
                <a:lnTo>
                  <a:pt x="1112805" y="624443"/>
                </a:lnTo>
                <a:lnTo>
                  <a:pt x="1089913" y="624443"/>
                </a:lnTo>
                <a:lnTo>
                  <a:pt x="1089913" y="497266"/>
                </a:lnTo>
                <a:lnTo>
                  <a:pt x="1108989" y="497266"/>
                </a:lnTo>
                <a:lnTo>
                  <a:pt x="1111533" y="512527"/>
                </a:lnTo>
                <a:cubicBezTo>
                  <a:pt x="1115349" y="507440"/>
                  <a:pt x="1120436" y="502353"/>
                  <a:pt x="1126794" y="499809"/>
                </a:cubicBezTo>
                <a:cubicBezTo>
                  <a:pt x="1134425" y="495993"/>
                  <a:pt x="1142055" y="494722"/>
                  <a:pt x="1150959" y="494722"/>
                </a:cubicBezTo>
                <a:close/>
                <a:moveTo>
                  <a:pt x="998345" y="494722"/>
                </a:moveTo>
                <a:cubicBezTo>
                  <a:pt x="1003432" y="494722"/>
                  <a:pt x="1008520" y="494722"/>
                  <a:pt x="1011063" y="494722"/>
                </a:cubicBezTo>
                <a:lnTo>
                  <a:pt x="1012334" y="494722"/>
                </a:lnTo>
                <a:lnTo>
                  <a:pt x="1009791" y="515070"/>
                </a:lnTo>
                <a:lnTo>
                  <a:pt x="1008520" y="515070"/>
                </a:lnTo>
                <a:cubicBezTo>
                  <a:pt x="1003432" y="513798"/>
                  <a:pt x="999616" y="513798"/>
                  <a:pt x="995802" y="513798"/>
                </a:cubicBezTo>
                <a:cubicBezTo>
                  <a:pt x="986899" y="513798"/>
                  <a:pt x="977997" y="517614"/>
                  <a:pt x="971637" y="525245"/>
                </a:cubicBezTo>
                <a:cubicBezTo>
                  <a:pt x="965279" y="532875"/>
                  <a:pt x="961463" y="543049"/>
                  <a:pt x="961463" y="554495"/>
                </a:cubicBezTo>
                <a:lnTo>
                  <a:pt x="961463" y="623171"/>
                </a:lnTo>
                <a:lnTo>
                  <a:pt x="938571" y="623171"/>
                </a:lnTo>
                <a:lnTo>
                  <a:pt x="938571" y="495993"/>
                </a:lnTo>
                <a:lnTo>
                  <a:pt x="957649" y="495993"/>
                </a:lnTo>
                <a:lnTo>
                  <a:pt x="960192" y="516341"/>
                </a:lnTo>
                <a:cubicBezTo>
                  <a:pt x="965279" y="509983"/>
                  <a:pt x="969094" y="504896"/>
                  <a:pt x="975453" y="501080"/>
                </a:cubicBezTo>
                <a:cubicBezTo>
                  <a:pt x="983084" y="497266"/>
                  <a:pt x="990715" y="494722"/>
                  <a:pt x="998345" y="494722"/>
                </a:cubicBezTo>
                <a:close/>
                <a:moveTo>
                  <a:pt x="798676" y="494722"/>
                </a:moveTo>
                <a:cubicBezTo>
                  <a:pt x="816481" y="494722"/>
                  <a:pt x="829198" y="501080"/>
                  <a:pt x="838101" y="513798"/>
                </a:cubicBezTo>
                <a:cubicBezTo>
                  <a:pt x="847003" y="525245"/>
                  <a:pt x="852090" y="541777"/>
                  <a:pt x="852090" y="562125"/>
                </a:cubicBezTo>
                <a:cubicBezTo>
                  <a:pt x="852090" y="582474"/>
                  <a:pt x="847003" y="599008"/>
                  <a:pt x="838101" y="610453"/>
                </a:cubicBezTo>
                <a:cubicBezTo>
                  <a:pt x="827927" y="621900"/>
                  <a:pt x="815209" y="628258"/>
                  <a:pt x="798676" y="628258"/>
                </a:cubicBezTo>
                <a:cubicBezTo>
                  <a:pt x="789774" y="628258"/>
                  <a:pt x="782143" y="625714"/>
                  <a:pt x="775784" y="623171"/>
                </a:cubicBezTo>
                <a:cubicBezTo>
                  <a:pt x="769426" y="620627"/>
                  <a:pt x="764338" y="616813"/>
                  <a:pt x="760522" y="611725"/>
                </a:cubicBezTo>
                <a:cubicBezTo>
                  <a:pt x="761795" y="618084"/>
                  <a:pt x="761795" y="623171"/>
                  <a:pt x="761795" y="628258"/>
                </a:cubicBezTo>
                <a:lnTo>
                  <a:pt x="761795" y="680401"/>
                </a:lnTo>
                <a:lnTo>
                  <a:pt x="738903" y="680401"/>
                </a:lnTo>
                <a:lnTo>
                  <a:pt x="738903" y="497266"/>
                </a:lnTo>
                <a:lnTo>
                  <a:pt x="757979" y="497266"/>
                </a:lnTo>
                <a:lnTo>
                  <a:pt x="760522" y="512527"/>
                </a:lnTo>
                <a:cubicBezTo>
                  <a:pt x="764338" y="507440"/>
                  <a:pt x="769426" y="502353"/>
                  <a:pt x="775784" y="499809"/>
                </a:cubicBezTo>
                <a:cubicBezTo>
                  <a:pt x="782143" y="495993"/>
                  <a:pt x="789774" y="494722"/>
                  <a:pt x="798676" y="494722"/>
                </a:cubicBezTo>
                <a:close/>
                <a:moveTo>
                  <a:pt x="668954" y="494722"/>
                </a:moveTo>
                <a:cubicBezTo>
                  <a:pt x="681672" y="494722"/>
                  <a:pt x="695662" y="497266"/>
                  <a:pt x="708380" y="502353"/>
                </a:cubicBezTo>
                <a:lnTo>
                  <a:pt x="709651" y="503624"/>
                </a:lnTo>
                <a:lnTo>
                  <a:pt x="702021" y="522701"/>
                </a:lnTo>
                <a:lnTo>
                  <a:pt x="700750" y="521429"/>
                </a:lnTo>
                <a:cubicBezTo>
                  <a:pt x="688032" y="516341"/>
                  <a:pt x="677858" y="513798"/>
                  <a:pt x="667683" y="513798"/>
                </a:cubicBezTo>
                <a:cubicBezTo>
                  <a:pt x="658780" y="513798"/>
                  <a:pt x="652422" y="515070"/>
                  <a:pt x="648606" y="517614"/>
                </a:cubicBezTo>
                <a:cubicBezTo>
                  <a:pt x="644791" y="520157"/>
                  <a:pt x="642248" y="523972"/>
                  <a:pt x="642248" y="527788"/>
                </a:cubicBezTo>
                <a:cubicBezTo>
                  <a:pt x="642248" y="530332"/>
                  <a:pt x="643519" y="532875"/>
                  <a:pt x="644791" y="535419"/>
                </a:cubicBezTo>
                <a:cubicBezTo>
                  <a:pt x="646063" y="537962"/>
                  <a:pt x="648606" y="539233"/>
                  <a:pt x="652422" y="541777"/>
                </a:cubicBezTo>
                <a:cubicBezTo>
                  <a:pt x="656237" y="544321"/>
                  <a:pt x="663867" y="546864"/>
                  <a:pt x="674042" y="550680"/>
                </a:cubicBezTo>
                <a:cubicBezTo>
                  <a:pt x="689303" y="555767"/>
                  <a:pt x="698206" y="560854"/>
                  <a:pt x="705837" y="565941"/>
                </a:cubicBezTo>
                <a:cubicBezTo>
                  <a:pt x="710924" y="571029"/>
                  <a:pt x="713467" y="578659"/>
                  <a:pt x="713467" y="587561"/>
                </a:cubicBezTo>
                <a:cubicBezTo>
                  <a:pt x="713467" y="599008"/>
                  <a:pt x="708380" y="609182"/>
                  <a:pt x="699477" y="615540"/>
                </a:cubicBezTo>
                <a:cubicBezTo>
                  <a:pt x="690575" y="621900"/>
                  <a:pt x="677858" y="625714"/>
                  <a:pt x="662596" y="625714"/>
                </a:cubicBezTo>
                <a:cubicBezTo>
                  <a:pt x="646063" y="625714"/>
                  <a:pt x="632074" y="623171"/>
                  <a:pt x="623171" y="618084"/>
                </a:cubicBezTo>
                <a:lnTo>
                  <a:pt x="621899" y="618084"/>
                </a:lnTo>
                <a:lnTo>
                  <a:pt x="621899" y="596464"/>
                </a:lnTo>
                <a:lnTo>
                  <a:pt x="624443" y="597735"/>
                </a:lnTo>
                <a:cubicBezTo>
                  <a:pt x="630801" y="600279"/>
                  <a:pt x="637161" y="602822"/>
                  <a:pt x="643519" y="604095"/>
                </a:cubicBezTo>
                <a:cubicBezTo>
                  <a:pt x="649879" y="605366"/>
                  <a:pt x="656237" y="606638"/>
                  <a:pt x="662596" y="606638"/>
                </a:cubicBezTo>
                <a:cubicBezTo>
                  <a:pt x="671498" y="606638"/>
                  <a:pt x="679129" y="605366"/>
                  <a:pt x="684216" y="602822"/>
                </a:cubicBezTo>
                <a:cubicBezTo>
                  <a:pt x="689303" y="600279"/>
                  <a:pt x="691846" y="596464"/>
                  <a:pt x="691846" y="590105"/>
                </a:cubicBezTo>
                <a:cubicBezTo>
                  <a:pt x="691846" y="585017"/>
                  <a:pt x="690575" y="581203"/>
                  <a:pt x="686759" y="578659"/>
                </a:cubicBezTo>
                <a:cubicBezTo>
                  <a:pt x="682945" y="576116"/>
                  <a:pt x="674042" y="572300"/>
                  <a:pt x="662596" y="567213"/>
                </a:cubicBezTo>
                <a:cubicBezTo>
                  <a:pt x="649879" y="563398"/>
                  <a:pt x="642248" y="559582"/>
                  <a:pt x="637161" y="555767"/>
                </a:cubicBezTo>
                <a:cubicBezTo>
                  <a:pt x="632074" y="551951"/>
                  <a:pt x="628258" y="548137"/>
                  <a:pt x="625714" y="544321"/>
                </a:cubicBezTo>
                <a:cubicBezTo>
                  <a:pt x="623171" y="540506"/>
                  <a:pt x="621899" y="535419"/>
                  <a:pt x="621899" y="529059"/>
                </a:cubicBezTo>
                <a:cubicBezTo>
                  <a:pt x="621899" y="518885"/>
                  <a:pt x="625714" y="509983"/>
                  <a:pt x="634617" y="503624"/>
                </a:cubicBezTo>
                <a:cubicBezTo>
                  <a:pt x="642248" y="497266"/>
                  <a:pt x="654966" y="494722"/>
                  <a:pt x="668954" y="494722"/>
                </a:cubicBezTo>
                <a:close/>
                <a:moveTo>
                  <a:pt x="546864" y="494722"/>
                </a:moveTo>
                <a:cubicBezTo>
                  <a:pt x="562125" y="494722"/>
                  <a:pt x="573572" y="498537"/>
                  <a:pt x="582474" y="506167"/>
                </a:cubicBezTo>
                <a:cubicBezTo>
                  <a:pt x="590104" y="513798"/>
                  <a:pt x="593920" y="525245"/>
                  <a:pt x="593920" y="541777"/>
                </a:cubicBezTo>
                <a:lnTo>
                  <a:pt x="593920" y="624443"/>
                </a:lnTo>
                <a:lnTo>
                  <a:pt x="571028" y="624443"/>
                </a:lnTo>
                <a:lnTo>
                  <a:pt x="571028" y="543049"/>
                </a:lnTo>
                <a:cubicBezTo>
                  <a:pt x="571028" y="532875"/>
                  <a:pt x="568485" y="526516"/>
                  <a:pt x="564669" y="521429"/>
                </a:cubicBezTo>
                <a:cubicBezTo>
                  <a:pt x="560854" y="517614"/>
                  <a:pt x="553223" y="515070"/>
                  <a:pt x="544320" y="515070"/>
                </a:cubicBezTo>
                <a:cubicBezTo>
                  <a:pt x="532875" y="515070"/>
                  <a:pt x="522701" y="518885"/>
                  <a:pt x="517614" y="525245"/>
                </a:cubicBezTo>
                <a:cubicBezTo>
                  <a:pt x="511254" y="531603"/>
                  <a:pt x="508711" y="543049"/>
                  <a:pt x="508711" y="558311"/>
                </a:cubicBezTo>
                <a:lnTo>
                  <a:pt x="508711" y="624443"/>
                </a:lnTo>
                <a:lnTo>
                  <a:pt x="485819" y="624443"/>
                </a:lnTo>
                <a:lnTo>
                  <a:pt x="485819" y="497266"/>
                </a:lnTo>
                <a:lnTo>
                  <a:pt x="504896" y="497266"/>
                </a:lnTo>
                <a:lnTo>
                  <a:pt x="507440" y="512527"/>
                </a:lnTo>
                <a:cubicBezTo>
                  <a:pt x="511254" y="507440"/>
                  <a:pt x="516341" y="502353"/>
                  <a:pt x="522701" y="499809"/>
                </a:cubicBezTo>
                <a:cubicBezTo>
                  <a:pt x="530331" y="495993"/>
                  <a:pt x="537962" y="494722"/>
                  <a:pt x="546864" y="494722"/>
                </a:cubicBezTo>
                <a:close/>
                <a:moveTo>
                  <a:pt x="2097161" y="468014"/>
                </a:moveTo>
                <a:lnTo>
                  <a:pt x="2111150" y="468014"/>
                </a:lnTo>
                <a:lnTo>
                  <a:pt x="2111150" y="497266"/>
                </a:lnTo>
                <a:lnTo>
                  <a:pt x="2146760" y="497266"/>
                </a:lnTo>
                <a:lnTo>
                  <a:pt x="2146760" y="515070"/>
                </a:lnTo>
                <a:lnTo>
                  <a:pt x="2111150" y="515070"/>
                </a:lnTo>
                <a:lnTo>
                  <a:pt x="2111150" y="586290"/>
                </a:lnTo>
                <a:cubicBezTo>
                  <a:pt x="2111150" y="593921"/>
                  <a:pt x="2112422" y="599008"/>
                  <a:pt x="2116237" y="602822"/>
                </a:cubicBezTo>
                <a:cubicBezTo>
                  <a:pt x="2118780" y="606638"/>
                  <a:pt x="2123868" y="607909"/>
                  <a:pt x="2128955" y="607909"/>
                </a:cubicBezTo>
                <a:cubicBezTo>
                  <a:pt x="2131498" y="607909"/>
                  <a:pt x="2135314" y="606638"/>
                  <a:pt x="2137858" y="606638"/>
                </a:cubicBezTo>
                <a:cubicBezTo>
                  <a:pt x="2140401" y="606638"/>
                  <a:pt x="2142945" y="605366"/>
                  <a:pt x="2146760" y="604095"/>
                </a:cubicBezTo>
                <a:lnTo>
                  <a:pt x="2149303" y="602822"/>
                </a:lnTo>
                <a:lnTo>
                  <a:pt x="2149303" y="620627"/>
                </a:lnTo>
                <a:lnTo>
                  <a:pt x="2148032" y="620627"/>
                </a:lnTo>
                <a:cubicBezTo>
                  <a:pt x="2146760" y="621900"/>
                  <a:pt x="2142945" y="621900"/>
                  <a:pt x="2139129" y="623171"/>
                </a:cubicBezTo>
                <a:cubicBezTo>
                  <a:pt x="2134042" y="624443"/>
                  <a:pt x="2131498" y="624443"/>
                  <a:pt x="2127684" y="624443"/>
                </a:cubicBezTo>
                <a:cubicBezTo>
                  <a:pt x="2102248" y="624443"/>
                  <a:pt x="2089530" y="611725"/>
                  <a:pt x="2089530" y="585017"/>
                </a:cubicBezTo>
                <a:lnTo>
                  <a:pt x="2089530" y="513798"/>
                </a:lnTo>
                <a:lnTo>
                  <a:pt x="2071725" y="513798"/>
                </a:lnTo>
                <a:lnTo>
                  <a:pt x="2071725" y="502353"/>
                </a:lnTo>
                <a:lnTo>
                  <a:pt x="2089530" y="494722"/>
                </a:lnTo>
                <a:close/>
                <a:moveTo>
                  <a:pt x="424773" y="455296"/>
                </a:moveTo>
                <a:lnTo>
                  <a:pt x="447665" y="455296"/>
                </a:lnTo>
                <a:lnTo>
                  <a:pt x="447665" y="624443"/>
                </a:lnTo>
                <a:lnTo>
                  <a:pt x="424773" y="624443"/>
                </a:lnTo>
                <a:close/>
                <a:moveTo>
                  <a:pt x="2038659" y="451482"/>
                </a:moveTo>
                <a:cubicBezTo>
                  <a:pt x="2042474" y="451482"/>
                  <a:pt x="2045017" y="452753"/>
                  <a:pt x="2047561" y="455296"/>
                </a:cubicBezTo>
                <a:cubicBezTo>
                  <a:pt x="2050105" y="456569"/>
                  <a:pt x="2051377" y="461656"/>
                  <a:pt x="2051377" y="465470"/>
                </a:cubicBezTo>
                <a:cubicBezTo>
                  <a:pt x="2051377" y="469286"/>
                  <a:pt x="2050105" y="473101"/>
                  <a:pt x="2047561" y="475645"/>
                </a:cubicBezTo>
                <a:cubicBezTo>
                  <a:pt x="2045017" y="478188"/>
                  <a:pt x="2042474" y="479461"/>
                  <a:pt x="2038659" y="479461"/>
                </a:cubicBezTo>
                <a:cubicBezTo>
                  <a:pt x="2034843" y="479461"/>
                  <a:pt x="2032300" y="478188"/>
                  <a:pt x="2029756" y="475645"/>
                </a:cubicBezTo>
                <a:cubicBezTo>
                  <a:pt x="2027213" y="474374"/>
                  <a:pt x="2025941" y="470558"/>
                  <a:pt x="2025941" y="465470"/>
                </a:cubicBezTo>
                <a:cubicBezTo>
                  <a:pt x="2025941" y="461656"/>
                  <a:pt x="2027213" y="457840"/>
                  <a:pt x="2029756" y="455296"/>
                </a:cubicBezTo>
                <a:cubicBezTo>
                  <a:pt x="2032300" y="452753"/>
                  <a:pt x="2034843" y="451482"/>
                  <a:pt x="2038659" y="451482"/>
                </a:cubicBezTo>
                <a:close/>
                <a:moveTo>
                  <a:pt x="1920383" y="451482"/>
                </a:moveTo>
                <a:cubicBezTo>
                  <a:pt x="1922927" y="451482"/>
                  <a:pt x="1926743" y="452753"/>
                  <a:pt x="1929286" y="455296"/>
                </a:cubicBezTo>
                <a:cubicBezTo>
                  <a:pt x="1931830" y="456569"/>
                  <a:pt x="1933101" y="461656"/>
                  <a:pt x="1933101" y="465470"/>
                </a:cubicBezTo>
                <a:cubicBezTo>
                  <a:pt x="1933101" y="469286"/>
                  <a:pt x="1931830" y="473101"/>
                  <a:pt x="1929286" y="475645"/>
                </a:cubicBezTo>
                <a:cubicBezTo>
                  <a:pt x="1926743" y="478188"/>
                  <a:pt x="1924199" y="479461"/>
                  <a:pt x="1920383" y="479461"/>
                </a:cubicBezTo>
                <a:cubicBezTo>
                  <a:pt x="1916569" y="479461"/>
                  <a:pt x="1914025" y="478188"/>
                  <a:pt x="1911482" y="475645"/>
                </a:cubicBezTo>
                <a:cubicBezTo>
                  <a:pt x="1908938" y="474374"/>
                  <a:pt x="1907666" y="470558"/>
                  <a:pt x="1907666" y="465470"/>
                </a:cubicBezTo>
                <a:cubicBezTo>
                  <a:pt x="1907666" y="461656"/>
                  <a:pt x="1908938" y="457840"/>
                  <a:pt x="1911482" y="455296"/>
                </a:cubicBezTo>
                <a:cubicBezTo>
                  <a:pt x="1914025" y="452753"/>
                  <a:pt x="1916569" y="451482"/>
                  <a:pt x="1920383" y="451482"/>
                </a:cubicBezTo>
                <a:close/>
                <a:moveTo>
                  <a:pt x="1042857" y="451482"/>
                </a:moveTo>
                <a:cubicBezTo>
                  <a:pt x="1045400" y="451482"/>
                  <a:pt x="1049216" y="452753"/>
                  <a:pt x="1051760" y="455296"/>
                </a:cubicBezTo>
                <a:cubicBezTo>
                  <a:pt x="1054304" y="456569"/>
                  <a:pt x="1055575" y="460383"/>
                  <a:pt x="1055575" y="465470"/>
                </a:cubicBezTo>
                <a:cubicBezTo>
                  <a:pt x="1055575" y="469286"/>
                  <a:pt x="1054304" y="473101"/>
                  <a:pt x="1051760" y="475645"/>
                </a:cubicBezTo>
                <a:cubicBezTo>
                  <a:pt x="1049216" y="478188"/>
                  <a:pt x="1046673" y="479461"/>
                  <a:pt x="1042857" y="479461"/>
                </a:cubicBezTo>
                <a:cubicBezTo>
                  <a:pt x="1039042" y="479461"/>
                  <a:pt x="1036499" y="478188"/>
                  <a:pt x="1033955" y="475645"/>
                </a:cubicBezTo>
                <a:cubicBezTo>
                  <a:pt x="1031412" y="474374"/>
                  <a:pt x="1030139" y="470558"/>
                  <a:pt x="1030139" y="465470"/>
                </a:cubicBezTo>
                <a:cubicBezTo>
                  <a:pt x="1030139" y="461656"/>
                  <a:pt x="1031412" y="457840"/>
                  <a:pt x="1033955" y="455296"/>
                </a:cubicBezTo>
                <a:cubicBezTo>
                  <a:pt x="1036499" y="452753"/>
                  <a:pt x="1039042" y="451482"/>
                  <a:pt x="1042857" y="451482"/>
                </a:cubicBezTo>
                <a:close/>
                <a:moveTo>
                  <a:pt x="891516" y="451482"/>
                </a:moveTo>
                <a:cubicBezTo>
                  <a:pt x="894060" y="451482"/>
                  <a:pt x="897874" y="452753"/>
                  <a:pt x="900418" y="455296"/>
                </a:cubicBezTo>
                <a:cubicBezTo>
                  <a:pt x="902961" y="456569"/>
                  <a:pt x="904234" y="460383"/>
                  <a:pt x="904234" y="465470"/>
                </a:cubicBezTo>
                <a:cubicBezTo>
                  <a:pt x="904234" y="469286"/>
                  <a:pt x="902961" y="473101"/>
                  <a:pt x="900418" y="475645"/>
                </a:cubicBezTo>
                <a:cubicBezTo>
                  <a:pt x="897874" y="478188"/>
                  <a:pt x="895331" y="479461"/>
                  <a:pt x="891516" y="479461"/>
                </a:cubicBezTo>
                <a:cubicBezTo>
                  <a:pt x="887700" y="479461"/>
                  <a:pt x="885157" y="478188"/>
                  <a:pt x="882613" y="475645"/>
                </a:cubicBezTo>
                <a:cubicBezTo>
                  <a:pt x="880069" y="474374"/>
                  <a:pt x="878798" y="470558"/>
                  <a:pt x="878798" y="465470"/>
                </a:cubicBezTo>
                <a:cubicBezTo>
                  <a:pt x="878798" y="461656"/>
                  <a:pt x="880069" y="457840"/>
                  <a:pt x="882613" y="455296"/>
                </a:cubicBezTo>
                <a:cubicBezTo>
                  <a:pt x="885157" y="452753"/>
                  <a:pt x="887700" y="451482"/>
                  <a:pt x="891516" y="451482"/>
                </a:cubicBezTo>
                <a:close/>
                <a:moveTo>
                  <a:pt x="1968711" y="445122"/>
                </a:moveTo>
                <a:lnTo>
                  <a:pt x="1991603" y="445122"/>
                </a:lnTo>
                <a:lnTo>
                  <a:pt x="1991603" y="624443"/>
                </a:lnTo>
                <a:lnTo>
                  <a:pt x="1968711" y="624443"/>
                </a:lnTo>
                <a:close/>
                <a:moveTo>
                  <a:pt x="1765227" y="445122"/>
                </a:moveTo>
                <a:lnTo>
                  <a:pt x="1788118" y="445122"/>
                </a:lnTo>
                <a:lnTo>
                  <a:pt x="1788118" y="488362"/>
                </a:lnTo>
                <a:cubicBezTo>
                  <a:pt x="1788118" y="495993"/>
                  <a:pt x="1788118" y="503624"/>
                  <a:pt x="1788118" y="509983"/>
                </a:cubicBezTo>
                <a:cubicBezTo>
                  <a:pt x="1797022" y="499809"/>
                  <a:pt x="1809739" y="494722"/>
                  <a:pt x="1826272" y="494722"/>
                </a:cubicBezTo>
                <a:cubicBezTo>
                  <a:pt x="1842806" y="494722"/>
                  <a:pt x="1856794" y="501080"/>
                  <a:pt x="1864425" y="512527"/>
                </a:cubicBezTo>
                <a:cubicBezTo>
                  <a:pt x="1873328" y="523972"/>
                  <a:pt x="1878415" y="540506"/>
                  <a:pt x="1878415" y="560854"/>
                </a:cubicBezTo>
                <a:cubicBezTo>
                  <a:pt x="1878415" y="581203"/>
                  <a:pt x="1873328" y="597735"/>
                  <a:pt x="1864425" y="609182"/>
                </a:cubicBezTo>
                <a:cubicBezTo>
                  <a:pt x="1854251" y="620627"/>
                  <a:pt x="1841533" y="626987"/>
                  <a:pt x="1825001" y="626987"/>
                </a:cubicBezTo>
                <a:cubicBezTo>
                  <a:pt x="1816098" y="626987"/>
                  <a:pt x="1808467" y="624443"/>
                  <a:pt x="1802109" y="621900"/>
                </a:cubicBezTo>
                <a:cubicBezTo>
                  <a:pt x="1795749" y="619356"/>
                  <a:pt x="1790662" y="614269"/>
                  <a:pt x="1785575" y="609182"/>
                </a:cubicBezTo>
                <a:lnTo>
                  <a:pt x="1781760" y="624443"/>
                </a:lnTo>
                <a:lnTo>
                  <a:pt x="1765227" y="624443"/>
                </a:lnTo>
                <a:close/>
                <a:moveTo>
                  <a:pt x="2057735" y="82666"/>
                </a:moveTo>
                <a:lnTo>
                  <a:pt x="1994146" y="211115"/>
                </a:lnTo>
                <a:lnTo>
                  <a:pt x="2121324" y="211115"/>
                </a:lnTo>
                <a:close/>
                <a:moveTo>
                  <a:pt x="958920" y="81394"/>
                </a:moveTo>
                <a:lnTo>
                  <a:pt x="958920" y="155157"/>
                </a:lnTo>
                <a:lnTo>
                  <a:pt x="1105175" y="155157"/>
                </a:lnTo>
                <a:cubicBezTo>
                  <a:pt x="1150959" y="155157"/>
                  <a:pt x="1161133" y="134808"/>
                  <a:pt x="1161133" y="118276"/>
                </a:cubicBezTo>
                <a:cubicBezTo>
                  <a:pt x="1161133" y="101742"/>
                  <a:pt x="1150959" y="81394"/>
                  <a:pt x="1105175" y="81394"/>
                </a:cubicBezTo>
                <a:close/>
                <a:moveTo>
                  <a:pt x="600279" y="67405"/>
                </a:moveTo>
                <a:cubicBezTo>
                  <a:pt x="508711" y="67405"/>
                  <a:pt x="464199" y="108102"/>
                  <a:pt x="464199" y="171691"/>
                </a:cubicBezTo>
                <a:cubicBezTo>
                  <a:pt x="464199" y="234007"/>
                  <a:pt x="504896" y="275976"/>
                  <a:pt x="600279" y="275976"/>
                </a:cubicBezTo>
                <a:cubicBezTo>
                  <a:pt x="699477" y="275976"/>
                  <a:pt x="736359" y="228920"/>
                  <a:pt x="736359" y="171691"/>
                </a:cubicBezTo>
                <a:cubicBezTo>
                  <a:pt x="736359" y="106829"/>
                  <a:pt x="691846" y="67405"/>
                  <a:pt x="600279" y="67405"/>
                </a:cubicBezTo>
                <a:close/>
                <a:moveTo>
                  <a:pt x="900418" y="10174"/>
                </a:moveTo>
                <a:lnTo>
                  <a:pt x="1117892" y="10174"/>
                </a:lnTo>
                <a:cubicBezTo>
                  <a:pt x="1201830" y="10174"/>
                  <a:pt x="1247614" y="47056"/>
                  <a:pt x="1247614" y="115732"/>
                </a:cubicBezTo>
                <a:cubicBezTo>
                  <a:pt x="1247614" y="185680"/>
                  <a:pt x="1189112" y="208571"/>
                  <a:pt x="1173851" y="213659"/>
                </a:cubicBezTo>
                <a:lnTo>
                  <a:pt x="1265418" y="329391"/>
                </a:lnTo>
                <a:cubicBezTo>
                  <a:pt x="1266690" y="330662"/>
                  <a:pt x="1265418" y="333206"/>
                  <a:pt x="1262875" y="333206"/>
                </a:cubicBezTo>
                <a:lnTo>
                  <a:pt x="1177665" y="333206"/>
                </a:lnTo>
                <a:cubicBezTo>
                  <a:pt x="1173851" y="333206"/>
                  <a:pt x="1171307" y="331935"/>
                  <a:pt x="1168763" y="329391"/>
                </a:cubicBezTo>
                <a:lnTo>
                  <a:pt x="1096271" y="246725"/>
                </a:lnTo>
                <a:cubicBezTo>
                  <a:pt x="1074652" y="225105"/>
                  <a:pt x="1070836" y="221289"/>
                  <a:pt x="1032683" y="221289"/>
                </a:cubicBezTo>
                <a:lnTo>
                  <a:pt x="958920" y="221289"/>
                </a:lnTo>
                <a:lnTo>
                  <a:pt x="958920" y="321760"/>
                </a:lnTo>
                <a:cubicBezTo>
                  <a:pt x="958920" y="328119"/>
                  <a:pt x="953833" y="333206"/>
                  <a:pt x="947474" y="333206"/>
                </a:cubicBezTo>
                <a:lnTo>
                  <a:pt x="886429" y="333206"/>
                </a:lnTo>
                <a:cubicBezTo>
                  <a:pt x="880069" y="333206"/>
                  <a:pt x="874982" y="328119"/>
                  <a:pt x="874982" y="321760"/>
                </a:cubicBezTo>
                <a:lnTo>
                  <a:pt x="874982" y="35610"/>
                </a:lnTo>
                <a:cubicBezTo>
                  <a:pt x="874982" y="21621"/>
                  <a:pt x="886429" y="10174"/>
                  <a:pt x="900418" y="10174"/>
                </a:cubicBezTo>
                <a:close/>
                <a:moveTo>
                  <a:pt x="2024669" y="8903"/>
                </a:moveTo>
                <a:lnTo>
                  <a:pt x="2098432" y="8903"/>
                </a:lnTo>
                <a:cubicBezTo>
                  <a:pt x="2102248" y="8903"/>
                  <a:pt x="2106063" y="11447"/>
                  <a:pt x="2108606" y="15261"/>
                </a:cubicBezTo>
                <a:lnTo>
                  <a:pt x="2272666" y="329391"/>
                </a:lnTo>
                <a:cubicBezTo>
                  <a:pt x="2273937" y="330662"/>
                  <a:pt x="2272666" y="333206"/>
                  <a:pt x="2270123" y="333206"/>
                </a:cubicBezTo>
                <a:lnTo>
                  <a:pt x="2223066" y="333206"/>
                </a:lnTo>
                <a:cubicBezTo>
                  <a:pt x="2197631" y="333206"/>
                  <a:pt x="2173467" y="317944"/>
                  <a:pt x="2162021" y="295052"/>
                </a:cubicBezTo>
                <a:lnTo>
                  <a:pt x="2150576" y="270889"/>
                </a:lnTo>
                <a:lnTo>
                  <a:pt x="1964896" y="270889"/>
                </a:lnTo>
                <a:lnTo>
                  <a:pt x="1936917" y="326847"/>
                </a:lnTo>
                <a:cubicBezTo>
                  <a:pt x="1935645" y="330662"/>
                  <a:pt x="1931830" y="333206"/>
                  <a:pt x="1926743" y="333206"/>
                </a:cubicBezTo>
                <a:lnTo>
                  <a:pt x="1844077" y="333206"/>
                </a:lnTo>
                <a:cubicBezTo>
                  <a:pt x="1841533" y="333206"/>
                  <a:pt x="1840262" y="330662"/>
                  <a:pt x="1841533" y="329391"/>
                </a:cubicBezTo>
                <a:lnTo>
                  <a:pt x="2001777" y="22892"/>
                </a:lnTo>
                <a:cubicBezTo>
                  <a:pt x="2005593" y="13990"/>
                  <a:pt x="2014495" y="8903"/>
                  <a:pt x="2024669" y="8903"/>
                </a:cubicBezTo>
                <a:close/>
                <a:moveTo>
                  <a:pt x="1747422" y="8903"/>
                </a:moveTo>
                <a:lnTo>
                  <a:pt x="1794478" y="8903"/>
                </a:lnTo>
                <a:cubicBezTo>
                  <a:pt x="1800836" y="8903"/>
                  <a:pt x="1805923" y="13990"/>
                  <a:pt x="1805923" y="20348"/>
                </a:cubicBezTo>
                <a:lnTo>
                  <a:pt x="1805923" y="321760"/>
                </a:lnTo>
                <a:cubicBezTo>
                  <a:pt x="1805923" y="328119"/>
                  <a:pt x="1800836" y="333206"/>
                  <a:pt x="1794478" y="333206"/>
                </a:cubicBezTo>
                <a:lnTo>
                  <a:pt x="1733433" y="333206"/>
                </a:lnTo>
                <a:cubicBezTo>
                  <a:pt x="1727073" y="333206"/>
                  <a:pt x="1721986" y="328119"/>
                  <a:pt x="1721986" y="320488"/>
                </a:cubicBezTo>
                <a:lnTo>
                  <a:pt x="1721986" y="34339"/>
                </a:lnTo>
                <a:cubicBezTo>
                  <a:pt x="1721986" y="20348"/>
                  <a:pt x="1733433" y="8903"/>
                  <a:pt x="1747422" y="8903"/>
                </a:cubicBezTo>
                <a:close/>
                <a:moveTo>
                  <a:pt x="1261602" y="8903"/>
                </a:moveTo>
                <a:lnTo>
                  <a:pt x="1344269" y="8903"/>
                </a:lnTo>
                <a:cubicBezTo>
                  <a:pt x="1348084" y="8903"/>
                  <a:pt x="1351900" y="11447"/>
                  <a:pt x="1354443" y="15261"/>
                </a:cubicBezTo>
                <a:lnTo>
                  <a:pt x="1475261" y="258171"/>
                </a:lnTo>
                <a:lnTo>
                  <a:pt x="1594808" y="15261"/>
                </a:lnTo>
                <a:cubicBezTo>
                  <a:pt x="1596081" y="11447"/>
                  <a:pt x="1599896" y="8903"/>
                  <a:pt x="1604983" y="8903"/>
                </a:cubicBezTo>
                <a:lnTo>
                  <a:pt x="1687649" y="8903"/>
                </a:lnTo>
                <a:cubicBezTo>
                  <a:pt x="1690192" y="8903"/>
                  <a:pt x="1691463" y="11447"/>
                  <a:pt x="1690192" y="12718"/>
                </a:cubicBezTo>
                <a:lnTo>
                  <a:pt x="1526132" y="326847"/>
                </a:lnTo>
                <a:cubicBezTo>
                  <a:pt x="1524861" y="330662"/>
                  <a:pt x="1521045" y="333206"/>
                  <a:pt x="1515958" y="333206"/>
                </a:cubicBezTo>
                <a:lnTo>
                  <a:pt x="1442195" y="333206"/>
                </a:lnTo>
                <a:cubicBezTo>
                  <a:pt x="1432021" y="333206"/>
                  <a:pt x="1423119" y="326847"/>
                  <a:pt x="1419303" y="319217"/>
                </a:cubicBezTo>
                <a:lnTo>
                  <a:pt x="1259059" y="12718"/>
                </a:lnTo>
                <a:cubicBezTo>
                  <a:pt x="1257788" y="11447"/>
                  <a:pt x="1259059" y="8903"/>
                  <a:pt x="1261602" y="8903"/>
                </a:cubicBezTo>
                <a:close/>
                <a:moveTo>
                  <a:pt x="25435" y="8903"/>
                </a:moveTo>
                <a:lnTo>
                  <a:pt x="351010" y="8903"/>
                </a:lnTo>
                <a:cubicBezTo>
                  <a:pt x="358641" y="8903"/>
                  <a:pt x="363728" y="13990"/>
                  <a:pt x="363728" y="20348"/>
                </a:cubicBezTo>
                <a:lnTo>
                  <a:pt x="363728" y="76307"/>
                </a:lnTo>
                <a:cubicBezTo>
                  <a:pt x="363728" y="78850"/>
                  <a:pt x="361184" y="81394"/>
                  <a:pt x="358641" y="81394"/>
                </a:cubicBezTo>
                <a:lnTo>
                  <a:pt x="83937" y="81394"/>
                </a:lnTo>
                <a:cubicBezTo>
                  <a:pt x="83937" y="94112"/>
                  <a:pt x="83937" y="100471"/>
                  <a:pt x="104286" y="101742"/>
                </a:cubicBezTo>
                <a:lnTo>
                  <a:pt x="270889" y="117004"/>
                </a:lnTo>
                <a:cubicBezTo>
                  <a:pt x="333205" y="122091"/>
                  <a:pt x="333205" y="221289"/>
                  <a:pt x="270889" y="227649"/>
                </a:cubicBezTo>
                <a:cubicBezTo>
                  <a:pt x="220018" y="232736"/>
                  <a:pt x="138624" y="239094"/>
                  <a:pt x="113189" y="241638"/>
                </a:cubicBezTo>
                <a:cubicBezTo>
                  <a:pt x="94111" y="242910"/>
                  <a:pt x="83937" y="247997"/>
                  <a:pt x="83937" y="261986"/>
                </a:cubicBezTo>
                <a:lnTo>
                  <a:pt x="83937" y="320488"/>
                </a:lnTo>
                <a:cubicBezTo>
                  <a:pt x="83937" y="326847"/>
                  <a:pt x="78850" y="331935"/>
                  <a:pt x="72492" y="331935"/>
                </a:cubicBezTo>
                <a:lnTo>
                  <a:pt x="11447" y="331935"/>
                </a:lnTo>
                <a:cubicBezTo>
                  <a:pt x="5087" y="331935"/>
                  <a:pt x="0" y="326847"/>
                  <a:pt x="0" y="320488"/>
                </a:cubicBezTo>
                <a:lnTo>
                  <a:pt x="0" y="240367"/>
                </a:lnTo>
                <a:cubicBezTo>
                  <a:pt x="0" y="212387"/>
                  <a:pt x="10174" y="193310"/>
                  <a:pt x="31795" y="192039"/>
                </a:cubicBezTo>
                <a:cubicBezTo>
                  <a:pt x="58502" y="189496"/>
                  <a:pt x="227649" y="179321"/>
                  <a:pt x="227649" y="179321"/>
                </a:cubicBezTo>
                <a:cubicBezTo>
                  <a:pt x="232736" y="176778"/>
                  <a:pt x="232736" y="170418"/>
                  <a:pt x="227649" y="167875"/>
                </a:cubicBezTo>
                <a:cubicBezTo>
                  <a:pt x="227649" y="167875"/>
                  <a:pt x="63589" y="158973"/>
                  <a:pt x="33066" y="156429"/>
                </a:cubicBezTo>
                <a:cubicBezTo>
                  <a:pt x="7631" y="153886"/>
                  <a:pt x="0" y="134808"/>
                  <a:pt x="0" y="106829"/>
                </a:cubicBezTo>
                <a:lnTo>
                  <a:pt x="0" y="34339"/>
                </a:lnTo>
                <a:cubicBezTo>
                  <a:pt x="0" y="20348"/>
                  <a:pt x="11447" y="8903"/>
                  <a:pt x="25435" y="8903"/>
                </a:cubicBezTo>
                <a:close/>
                <a:moveTo>
                  <a:pt x="600279" y="0"/>
                </a:moveTo>
                <a:cubicBezTo>
                  <a:pt x="719826" y="0"/>
                  <a:pt x="821568" y="45784"/>
                  <a:pt x="821568" y="170418"/>
                </a:cubicBezTo>
                <a:cubicBezTo>
                  <a:pt x="821568" y="298868"/>
                  <a:pt x="713467" y="342109"/>
                  <a:pt x="600279" y="340836"/>
                </a:cubicBezTo>
                <a:cubicBezTo>
                  <a:pt x="482004" y="340836"/>
                  <a:pt x="377718" y="295052"/>
                  <a:pt x="377718" y="170418"/>
                </a:cubicBezTo>
                <a:cubicBezTo>
                  <a:pt x="377718" y="44513"/>
                  <a:pt x="484548" y="0"/>
                  <a:pt x="60027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200"/>
              </a:spcAft>
              <a:buFont typeface="Arial" pitchFamily="34" charset="0"/>
              <a:buNone/>
              <a:defRPr sz="100" b="1" kern="1200">
                <a:solidFill>
                  <a:schemeClr val="accen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◦"/>
              <a:defRPr sz="13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◦"/>
              <a:defRPr sz="13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◦"/>
              <a:defRPr sz="13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79388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◦"/>
              <a:defRPr sz="13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79388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◦"/>
              <a:defRPr sz="13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79388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◦"/>
              <a:defRPr sz="13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79388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◦"/>
              <a:defRPr sz="13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3562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D5383A5-86EE-8E83-602E-51E7197D6FE8}"/>
              </a:ext>
            </a:extLst>
          </p:cNvPr>
          <p:cNvSpPr/>
          <p:nvPr userDrawn="1"/>
        </p:nvSpPr>
        <p:spPr bwMode="gray">
          <a:xfrm>
            <a:off x="-600" y="0"/>
            <a:ext cx="12193200" cy="6858000"/>
          </a:xfrm>
          <a:prstGeom prst="rect">
            <a:avLst/>
          </a:prstGeom>
          <a:gradFill flip="none" rotWithShape="1">
            <a:gsLst>
              <a:gs pos="99425">
                <a:srgbClr val="001968"/>
              </a:gs>
              <a:gs pos="20000">
                <a:schemeClr val="tx2"/>
              </a:gs>
              <a:gs pos="68000">
                <a:srgbClr val="00249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625E16D8-BB25-0506-18E6-B50BB5AEC26B}"/>
              </a:ext>
            </a:extLst>
          </p:cNvPr>
          <p:cNvSpPr>
            <a:spLocks noGrp="1"/>
          </p:cNvSpPr>
          <p:nvPr>
            <p:ph type="dt" sz="half" idx="58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en-GB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6116C515-5528-D650-6857-1212715F7FB5}"/>
              </a:ext>
            </a:extLst>
          </p:cNvPr>
          <p:cNvSpPr>
            <a:spLocks noGrp="1"/>
          </p:cNvSpPr>
          <p:nvPr>
            <p:ph type="ftr" sz="quarter" idx="59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GB"/>
              <a:t>FORVIA Corporate Presentation 2024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0D2BF53B-D969-1274-CFA8-8DF0A5C0B3D7}"/>
              </a:ext>
            </a:extLst>
          </p:cNvPr>
          <p:cNvSpPr>
            <a:spLocks noGrp="1"/>
          </p:cNvSpPr>
          <p:nvPr>
            <p:ph type="sldNum" sz="quarter" idx="6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GB"/>
              <a:t>P.</a:t>
            </a:r>
            <a:fld id="{733122C9-A0B9-462F-8757-0847AD287B63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2BFB70AA-B097-8DE0-E0D1-2A416F0E8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endParaRPr lang="en-US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796C4EB-9C5B-3AF0-A786-065819CA2574}"/>
              </a:ext>
            </a:extLst>
          </p:cNvPr>
          <p:cNvSpPr txBox="1"/>
          <p:nvPr userDrawn="1"/>
        </p:nvSpPr>
        <p:spPr bwMode="gray">
          <a:xfrm>
            <a:off x="731404" y="6154972"/>
            <a:ext cx="35266" cy="4032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GB" sz="1050">
                <a:solidFill>
                  <a:schemeClr val="bg1"/>
                </a:solidFill>
              </a:rPr>
              <a:t>|</a:t>
            </a:r>
          </a:p>
        </p:txBody>
      </p:sp>
      <p:sp>
        <p:nvSpPr>
          <p:cNvPr id="25" name="Espace réservé du texte 17">
            <a:extLst>
              <a:ext uri="{FF2B5EF4-FFF2-40B4-BE49-F238E27FC236}">
                <a16:creationId xmlns:a16="http://schemas.microsoft.com/office/drawing/2014/main" id="{6CAE8F9E-9D9F-25FA-0AE9-69AE07034455}"/>
              </a:ext>
            </a:extLst>
          </p:cNvPr>
          <p:cNvSpPr txBox="1">
            <a:spLocks noChangeAspect="1"/>
          </p:cNvSpPr>
          <p:nvPr userDrawn="1"/>
        </p:nvSpPr>
        <p:spPr bwMode="gray">
          <a:xfrm>
            <a:off x="10538782" y="6243875"/>
            <a:ext cx="1238813" cy="370800"/>
          </a:xfrm>
          <a:custGeom>
            <a:avLst/>
            <a:gdLst>
              <a:gd name="connsiteX0" fmla="*/ 1264146 w 2273164"/>
              <a:gd name="connsiteY0" fmla="*/ 621900 h 680401"/>
              <a:gd name="connsiteX1" fmla="*/ 1246341 w 2273164"/>
              <a:gd name="connsiteY1" fmla="*/ 626987 h 680401"/>
              <a:gd name="connsiteX2" fmla="*/ 1239983 w 2273164"/>
              <a:gd name="connsiteY2" fmla="*/ 643519 h 680401"/>
              <a:gd name="connsiteX3" fmla="*/ 1247614 w 2273164"/>
              <a:gd name="connsiteY3" fmla="*/ 657509 h 680401"/>
              <a:gd name="connsiteX4" fmla="*/ 1270506 w 2273164"/>
              <a:gd name="connsiteY4" fmla="*/ 662596 h 680401"/>
              <a:gd name="connsiteX5" fmla="*/ 1304843 w 2273164"/>
              <a:gd name="connsiteY5" fmla="*/ 656237 h 680401"/>
              <a:gd name="connsiteX6" fmla="*/ 1315017 w 2273164"/>
              <a:gd name="connsiteY6" fmla="*/ 638432 h 680401"/>
              <a:gd name="connsiteX7" fmla="*/ 1309930 w 2273164"/>
              <a:gd name="connsiteY7" fmla="*/ 625714 h 680401"/>
              <a:gd name="connsiteX8" fmla="*/ 1287038 w 2273164"/>
              <a:gd name="connsiteY8" fmla="*/ 621900 h 680401"/>
              <a:gd name="connsiteX9" fmla="*/ 794861 w 2273164"/>
              <a:gd name="connsiteY9" fmla="*/ 516341 h 680401"/>
              <a:gd name="connsiteX10" fmla="*/ 769426 w 2273164"/>
              <a:gd name="connsiteY10" fmla="*/ 526516 h 680401"/>
              <a:gd name="connsiteX11" fmla="*/ 760522 w 2273164"/>
              <a:gd name="connsiteY11" fmla="*/ 558311 h 680401"/>
              <a:gd name="connsiteX12" fmla="*/ 760522 w 2273164"/>
              <a:gd name="connsiteY12" fmla="*/ 562125 h 680401"/>
              <a:gd name="connsiteX13" fmla="*/ 769426 w 2273164"/>
              <a:gd name="connsiteY13" fmla="*/ 597735 h 680401"/>
              <a:gd name="connsiteX14" fmla="*/ 796132 w 2273164"/>
              <a:gd name="connsiteY14" fmla="*/ 607909 h 680401"/>
              <a:gd name="connsiteX15" fmla="*/ 820297 w 2273164"/>
              <a:gd name="connsiteY15" fmla="*/ 595192 h 680401"/>
              <a:gd name="connsiteX16" fmla="*/ 827927 w 2273164"/>
              <a:gd name="connsiteY16" fmla="*/ 562125 h 680401"/>
              <a:gd name="connsiteX17" fmla="*/ 819024 w 2273164"/>
              <a:gd name="connsiteY17" fmla="*/ 527788 h 680401"/>
              <a:gd name="connsiteX18" fmla="*/ 794861 w 2273164"/>
              <a:gd name="connsiteY18" fmla="*/ 516341 h 680401"/>
              <a:gd name="connsiteX19" fmla="*/ 1822457 w 2273164"/>
              <a:gd name="connsiteY19" fmla="*/ 515070 h 680401"/>
              <a:gd name="connsiteX20" fmla="*/ 1795749 w 2273164"/>
              <a:gd name="connsiteY20" fmla="*/ 525245 h 680401"/>
              <a:gd name="connsiteX21" fmla="*/ 1788118 w 2273164"/>
              <a:gd name="connsiteY21" fmla="*/ 560854 h 680401"/>
              <a:gd name="connsiteX22" fmla="*/ 1797022 w 2273164"/>
              <a:gd name="connsiteY22" fmla="*/ 596464 h 680401"/>
              <a:gd name="connsiteX23" fmla="*/ 1823728 w 2273164"/>
              <a:gd name="connsiteY23" fmla="*/ 606638 h 680401"/>
              <a:gd name="connsiteX24" fmla="*/ 1847893 w 2273164"/>
              <a:gd name="connsiteY24" fmla="*/ 595192 h 680401"/>
              <a:gd name="connsiteX25" fmla="*/ 1854251 w 2273164"/>
              <a:gd name="connsiteY25" fmla="*/ 560854 h 680401"/>
              <a:gd name="connsiteX26" fmla="*/ 1846620 w 2273164"/>
              <a:gd name="connsiteY26" fmla="*/ 526516 h 680401"/>
              <a:gd name="connsiteX27" fmla="*/ 1822457 w 2273164"/>
              <a:gd name="connsiteY27" fmla="*/ 515070 h 680401"/>
              <a:gd name="connsiteX28" fmla="*/ 1683833 w 2273164"/>
              <a:gd name="connsiteY28" fmla="*/ 513798 h 680401"/>
              <a:gd name="connsiteX29" fmla="*/ 1657126 w 2273164"/>
              <a:gd name="connsiteY29" fmla="*/ 525245 h 680401"/>
              <a:gd name="connsiteX30" fmla="*/ 1648223 w 2273164"/>
              <a:gd name="connsiteY30" fmla="*/ 559582 h 680401"/>
              <a:gd name="connsiteX31" fmla="*/ 1657126 w 2273164"/>
              <a:gd name="connsiteY31" fmla="*/ 595192 h 680401"/>
              <a:gd name="connsiteX32" fmla="*/ 1683833 w 2273164"/>
              <a:gd name="connsiteY32" fmla="*/ 606638 h 680401"/>
              <a:gd name="connsiteX33" fmla="*/ 1710541 w 2273164"/>
              <a:gd name="connsiteY33" fmla="*/ 595192 h 680401"/>
              <a:gd name="connsiteX34" fmla="*/ 1719443 w 2273164"/>
              <a:gd name="connsiteY34" fmla="*/ 559582 h 680401"/>
              <a:gd name="connsiteX35" fmla="*/ 1710541 w 2273164"/>
              <a:gd name="connsiteY35" fmla="*/ 525245 h 680401"/>
              <a:gd name="connsiteX36" fmla="*/ 1683833 w 2273164"/>
              <a:gd name="connsiteY36" fmla="*/ 513798 h 680401"/>
              <a:gd name="connsiteX37" fmla="*/ 1274320 w 2273164"/>
              <a:gd name="connsiteY37" fmla="*/ 512527 h 680401"/>
              <a:gd name="connsiteX38" fmla="*/ 1255244 w 2273164"/>
              <a:gd name="connsiteY38" fmla="*/ 518885 h 680401"/>
              <a:gd name="connsiteX39" fmla="*/ 1248885 w 2273164"/>
              <a:gd name="connsiteY39" fmla="*/ 539233 h 680401"/>
              <a:gd name="connsiteX40" fmla="*/ 1255244 w 2273164"/>
              <a:gd name="connsiteY40" fmla="*/ 557038 h 680401"/>
              <a:gd name="connsiteX41" fmla="*/ 1274320 w 2273164"/>
              <a:gd name="connsiteY41" fmla="*/ 563398 h 680401"/>
              <a:gd name="connsiteX42" fmla="*/ 1299756 w 2273164"/>
              <a:gd name="connsiteY42" fmla="*/ 537962 h 680401"/>
              <a:gd name="connsiteX43" fmla="*/ 1274320 w 2273164"/>
              <a:gd name="connsiteY43" fmla="*/ 512527 h 680401"/>
              <a:gd name="connsiteX44" fmla="*/ 2151847 w 2273164"/>
              <a:gd name="connsiteY44" fmla="*/ 497266 h 680401"/>
              <a:gd name="connsiteX45" fmla="*/ 2176011 w 2273164"/>
              <a:gd name="connsiteY45" fmla="*/ 497266 h 680401"/>
              <a:gd name="connsiteX46" fmla="*/ 2203990 w 2273164"/>
              <a:gd name="connsiteY46" fmla="*/ 568485 h 680401"/>
              <a:gd name="connsiteX47" fmla="*/ 2214164 w 2273164"/>
              <a:gd name="connsiteY47" fmla="*/ 599008 h 680401"/>
              <a:gd name="connsiteX48" fmla="*/ 2219251 w 2273164"/>
              <a:gd name="connsiteY48" fmla="*/ 583746 h 680401"/>
              <a:gd name="connsiteX49" fmla="*/ 2249774 w 2273164"/>
              <a:gd name="connsiteY49" fmla="*/ 497266 h 680401"/>
              <a:gd name="connsiteX50" fmla="*/ 2272666 w 2273164"/>
              <a:gd name="connsiteY50" fmla="*/ 497266 h 680401"/>
              <a:gd name="connsiteX51" fmla="*/ 2219251 w 2273164"/>
              <a:gd name="connsiteY51" fmla="*/ 640976 h 680401"/>
              <a:gd name="connsiteX52" fmla="*/ 2200174 w 2273164"/>
              <a:gd name="connsiteY52" fmla="*/ 671498 h 680401"/>
              <a:gd name="connsiteX53" fmla="*/ 2173467 w 2273164"/>
              <a:gd name="connsiteY53" fmla="*/ 680401 h 680401"/>
              <a:gd name="connsiteX54" fmla="*/ 2155663 w 2273164"/>
              <a:gd name="connsiteY54" fmla="*/ 677858 h 680401"/>
              <a:gd name="connsiteX55" fmla="*/ 2154390 w 2273164"/>
              <a:gd name="connsiteY55" fmla="*/ 677858 h 680401"/>
              <a:gd name="connsiteX56" fmla="*/ 2154390 w 2273164"/>
              <a:gd name="connsiteY56" fmla="*/ 658780 h 680401"/>
              <a:gd name="connsiteX57" fmla="*/ 2156934 w 2273164"/>
              <a:gd name="connsiteY57" fmla="*/ 658780 h 680401"/>
              <a:gd name="connsiteX58" fmla="*/ 2170924 w 2273164"/>
              <a:gd name="connsiteY58" fmla="*/ 660053 h 680401"/>
              <a:gd name="connsiteX59" fmla="*/ 2196359 w 2273164"/>
              <a:gd name="connsiteY59" fmla="*/ 639705 h 680401"/>
              <a:gd name="connsiteX60" fmla="*/ 2202718 w 2273164"/>
              <a:gd name="connsiteY60" fmla="*/ 623171 h 680401"/>
              <a:gd name="connsiteX61" fmla="*/ 2027213 w 2273164"/>
              <a:gd name="connsiteY61" fmla="*/ 497266 h 680401"/>
              <a:gd name="connsiteX62" fmla="*/ 2050105 w 2273164"/>
              <a:gd name="connsiteY62" fmla="*/ 497266 h 680401"/>
              <a:gd name="connsiteX63" fmla="*/ 2050105 w 2273164"/>
              <a:gd name="connsiteY63" fmla="*/ 624443 h 680401"/>
              <a:gd name="connsiteX64" fmla="*/ 2027213 w 2273164"/>
              <a:gd name="connsiteY64" fmla="*/ 624443 h 680401"/>
              <a:gd name="connsiteX65" fmla="*/ 1908938 w 2273164"/>
              <a:gd name="connsiteY65" fmla="*/ 497266 h 680401"/>
              <a:gd name="connsiteX66" fmla="*/ 1931830 w 2273164"/>
              <a:gd name="connsiteY66" fmla="*/ 497266 h 680401"/>
              <a:gd name="connsiteX67" fmla="*/ 1931830 w 2273164"/>
              <a:gd name="connsiteY67" fmla="*/ 624443 h 680401"/>
              <a:gd name="connsiteX68" fmla="*/ 1908938 w 2273164"/>
              <a:gd name="connsiteY68" fmla="*/ 624443 h 680401"/>
              <a:gd name="connsiteX69" fmla="*/ 1031412 w 2273164"/>
              <a:gd name="connsiteY69" fmla="*/ 497266 h 680401"/>
              <a:gd name="connsiteX70" fmla="*/ 1054304 w 2273164"/>
              <a:gd name="connsiteY70" fmla="*/ 497266 h 680401"/>
              <a:gd name="connsiteX71" fmla="*/ 1054304 w 2273164"/>
              <a:gd name="connsiteY71" fmla="*/ 624443 h 680401"/>
              <a:gd name="connsiteX72" fmla="*/ 1031412 w 2273164"/>
              <a:gd name="connsiteY72" fmla="*/ 624443 h 680401"/>
              <a:gd name="connsiteX73" fmla="*/ 880069 w 2273164"/>
              <a:gd name="connsiteY73" fmla="*/ 497266 h 680401"/>
              <a:gd name="connsiteX74" fmla="*/ 902961 w 2273164"/>
              <a:gd name="connsiteY74" fmla="*/ 497266 h 680401"/>
              <a:gd name="connsiteX75" fmla="*/ 902961 w 2273164"/>
              <a:gd name="connsiteY75" fmla="*/ 624443 h 680401"/>
              <a:gd name="connsiteX76" fmla="*/ 880069 w 2273164"/>
              <a:gd name="connsiteY76" fmla="*/ 624443 h 680401"/>
              <a:gd name="connsiteX77" fmla="*/ 1683833 w 2273164"/>
              <a:gd name="connsiteY77" fmla="*/ 494722 h 680401"/>
              <a:gd name="connsiteX78" fmla="*/ 1727073 w 2273164"/>
              <a:gd name="connsiteY78" fmla="*/ 511254 h 680401"/>
              <a:gd name="connsiteX79" fmla="*/ 1742335 w 2273164"/>
              <a:gd name="connsiteY79" fmla="*/ 559582 h 680401"/>
              <a:gd name="connsiteX80" fmla="*/ 1727073 w 2273164"/>
              <a:gd name="connsiteY80" fmla="*/ 607909 h 680401"/>
              <a:gd name="connsiteX81" fmla="*/ 1683833 w 2273164"/>
              <a:gd name="connsiteY81" fmla="*/ 625714 h 680401"/>
              <a:gd name="connsiteX82" fmla="*/ 1653310 w 2273164"/>
              <a:gd name="connsiteY82" fmla="*/ 618084 h 680401"/>
              <a:gd name="connsiteX83" fmla="*/ 1632962 w 2273164"/>
              <a:gd name="connsiteY83" fmla="*/ 595192 h 680401"/>
              <a:gd name="connsiteX84" fmla="*/ 1625331 w 2273164"/>
              <a:gd name="connsiteY84" fmla="*/ 560854 h 680401"/>
              <a:gd name="connsiteX85" fmla="*/ 1640592 w 2273164"/>
              <a:gd name="connsiteY85" fmla="*/ 512527 h 680401"/>
              <a:gd name="connsiteX86" fmla="*/ 1683833 w 2273164"/>
              <a:gd name="connsiteY86" fmla="*/ 494722 h 680401"/>
              <a:gd name="connsiteX87" fmla="*/ 1480348 w 2273164"/>
              <a:gd name="connsiteY87" fmla="*/ 494722 h 680401"/>
              <a:gd name="connsiteX88" fmla="*/ 1518502 w 2273164"/>
              <a:gd name="connsiteY88" fmla="*/ 515070 h 680401"/>
              <a:gd name="connsiteX89" fmla="*/ 1533763 w 2273164"/>
              <a:gd name="connsiteY89" fmla="*/ 501080 h 680401"/>
              <a:gd name="connsiteX90" fmla="*/ 1557928 w 2273164"/>
              <a:gd name="connsiteY90" fmla="*/ 494722 h 680401"/>
              <a:gd name="connsiteX91" fmla="*/ 1590994 w 2273164"/>
              <a:gd name="connsiteY91" fmla="*/ 507440 h 680401"/>
              <a:gd name="connsiteX92" fmla="*/ 1602439 w 2273164"/>
              <a:gd name="connsiteY92" fmla="*/ 543049 h 680401"/>
              <a:gd name="connsiteX93" fmla="*/ 1602439 w 2273164"/>
              <a:gd name="connsiteY93" fmla="*/ 625714 h 680401"/>
              <a:gd name="connsiteX94" fmla="*/ 1579547 w 2273164"/>
              <a:gd name="connsiteY94" fmla="*/ 625714 h 680401"/>
              <a:gd name="connsiteX95" fmla="*/ 1579547 w 2273164"/>
              <a:gd name="connsiteY95" fmla="*/ 543049 h 680401"/>
              <a:gd name="connsiteX96" fmla="*/ 1573189 w 2273164"/>
              <a:gd name="connsiteY96" fmla="*/ 521429 h 680401"/>
              <a:gd name="connsiteX97" fmla="*/ 1555384 w 2273164"/>
              <a:gd name="connsiteY97" fmla="*/ 515070 h 680401"/>
              <a:gd name="connsiteX98" fmla="*/ 1531220 w 2273164"/>
              <a:gd name="connsiteY98" fmla="*/ 523972 h 680401"/>
              <a:gd name="connsiteX99" fmla="*/ 1523589 w 2273164"/>
              <a:gd name="connsiteY99" fmla="*/ 553224 h 680401"/>
              <a:gd name="connsiteX100" fmla="*/ 1523589 w 2273164"/>
              <a:gd name="connsiteY100" fmla="*/ 624443 h 680401"/>
              <a:gd name="connsiteX101" fmla="*/ 1500697 w 2273164"/>
              <a:gd name="connsiteY101" fmla="*/ 624443 h 680401"/>
              <a:gd name="connsiteX102" fmla="*/ 1500697 w 2273164"/>
              <a:gd name="connsiteY102" fmla="*/ 541777 h 680401"/>
              <a:gd name="connsiteX103" fmla="*/ 1494339 w 2273164"/>
              <a:gd name="connsiteY103" fmla="*/ 520157 h 680401"/>
              <a:gd name="connsiteX104" fmla="*/ 1476534 w 2273164"/>
              <a:gd name="connsiteY104" fmla="*/ 513798 h 680401"/>
              <a:gd name="connsiteX105" fmla="*/ 1452369 w 2273164"/>
              <a:gd name="connsiteY105" fmla="*/ 523972 h 680401"/>
              <a:gd name="connsiteX106" fmla="*/ 1444739 w 2273164"/>
              <a:gd name="connsiteY106" fmla="*/ 557038 h 680401"/>
              <a:gd name="connsiteX107" fmla="*/ 1444739 w 2273164"/>
              <a:gd name="connsiteY107" fmla="*/ 623171 h 680401"/>
              <a:gd name="connsiteX108" fmla="*/ 1421847 w 2273164"/>
              <a:gd name="connsiteY108" fmla="*/ 623171 h 680401"/>
              <a:gd name="connsiteX109" fmla="*/ 1421847 w 2273164"/>
              <a:gd name="connsiteY109" fmla="*/ 495993 h 680401"/>
              <a:gd name="connsiteX110" fmla="*/ 1440924 w 2273164"/>
              <a:gd name="connsiteY110" fmla="*/ 495993 h 680401"/>
              <a:gd name="connsiteX111" fmla="*/ 1443468 w 2273164"/>
              <a:gd name="connsiteY111" fmla="*/ 511254 h 680401"/>
              <a:gd name="connsiteX112" fmla="*/ 1457457 w 2273164"/>
              <a:gd name="connsiteY112" fmla="*/ 499809 h 680401"/>
              <a:gd name="connsiteX113" fmla="*/ 1480348 w 2273164"/>
              <a:gd name="connsiteY113" fmla="*/ 494722 h 680401"/>
              <a:gd name="connsiteX114" fmla="*/ 1274320 w 2273164"/>
              <a:gd name="connsiteY114" fmla="*/ 494722 h 680401"/>
              <a:gd name="connsiteX115" fmla="*/ 1294669 w 2273164"/>
              <a:gd name="connsiteY115" fmla="*/ 495993 h 680401"/>
              <a:gd name="connsiteX116" fmla="*/ 1339182 w 2273164"/>
              <a:gd name="connsiteY116" fmla="*/ 495993 h 680401"/>
              <a:gd name="connsiteX117" fmla="*/ 1339182 w 2273164"/>
              <a:gd name="connsiteY117" fmla="*/ 511254 h 680401"/>
              <a:gd name="connsiteX118" fmla="*/ 1317561 w 2273164"/>
              <a:gd name="connsiteY118" fmla="*/ 513798 h 680401"/>
              <a:gd name="connsiteX119" fmla="*/ 1321377 w 2273164"/>
              <a:gd name="connsiteY119" fmla="*/ 521429 h 680401"/>
              <a:gd name="connsiteX120" fmla="*/ 1323920 w 2273164"/>
              <a:gd name="connsiteY120" fmla="*/ 536690 h 680401"/>
              <a:gd name="connsiteX121" fmla="*/ 1311202 w 2273164"/>
              <a:gd name="connsiteY121" fmla="*/ 567213 h 680401"/>
              <a:gd name="connsiteX122" fmla="*/ 1275593 w 2273164"/>
              <a:gd name="connsiteY122" fmla="*/ 578659 h 680401"/>
              <a:gd name="connsiteX123" fmla="*/ 1265418 w 2273164"/>
              <a:gd name="connsiteY123" fmla="*/ 577387 h 680401"/>
              <a:gd name="connsiteX124" fmla="*/ 1255244 w 2273164"/>
              <a:gd name="connsiteY124" fmla="*/ 591377 h 680401"/>
              <a:gd name="connsiteX125" fmla="*/ 1259059 w 2273164"/>
              <a:gd name="connsiteY125" fmla="*/ 597735 h 680401"/>
              <a:gd name="connsiteX126" fmla="*/ 1273049 w 2273164"/>
              <a:gd name="connsiteY126" fmla="*/ 600279 h 680401"/>
              <a:gd name="connsiteX127" fmla="*/ 1294669 w 2273164"/>
              <a:gd name="connsiteY127" fmla="*/ 600279 h 680401"/>
              <a:gd name="connsiteX128" fmla="*/ 1326464 w 2273164"/>
              <a:gd name="connsiteY128" fmla="*/ 609182 h 680401"/>
              <a:gd name="connsiteX129" fmla="*/ 1337909 w 2273164"/>
              <a:gd name="connsiteY129" fmla="*/ 634617 h 680401"/>
              <a:gd name="connsiteX130" fmla="*/ 1320104 w 2273164"/>
              <a:gd name="connsiteY130" fmla="*/ 667684 h 680401"/>
              <a:gd name="connsiteX131" fmla="*/ 1270506 w 2273164"/>
              <a:gd name="connsiteY131" fmla="*/ 679129 h 680401"/>
              <a:gd name="connsiteX132" fmla="*/ 1232352 w 2273164"/>
              <a:gd name="connsiteY132" fmla="*/ 670227 h 680401"/>
              <a:gd name="connsiteX133" fmla="*/ 1218362 w 2273164"/>
              <a:gd name="connsiteY133" fmla="*/ 643519 h 680401"/>
              <a:gd name="connsiteX134" fmla="*/ 1225993 w 2273164"/>
              <a:gd name="connsiteY134" fmla="*/ 623171 h 680401"/>
              <a:gd name="connsiteX135" fmla="*/ 1242527 w 2273164"/>
              <a:gd name="connsiteY135" fmla="*/ 612997 h 680401"/>
              <a:gd name="connsiteX136" fmla="*/ 1237439 w 2273164"/>
              <a:gd name="connsiteY136" fmla="*/ 607909 h 680401"/>
              <a:gd name="connsiteX137" fmla="*/ 1233623 w 2273164"/>
              <a:gd name="connsiteY137" fmla="*/ 596464 h 680401"/>
              <a:gd name="connsiteX138" fmla="*/ 1237439 w 2273164"/>
              <a:gd name="connsiteY138" fmla="*/ 583746 h 680401"/>
              <a:gd name="connsiteX139" fmla="*/ 1246341 w 2273164"/>
              <a:gd name="connsiteY139" fmla="*/ 574843 h 680401"/>
              <a:gd name="connsiteX140" fmla="*/ 1232352 w 2273164"/>
              <a:gd name="connsiteY140" fmla="*/ 562125 h 680401"/>
              <a:gd name="connsiteX141" fmla="*/ 1225993 w 2273164"/>
              <a:gd name="connsiteY141" fmla="*/ 539233 h 680401"/>
              <a:gd name="connsiteX142" fmla="*/ 1238711 w 2273164"/>
              <a:gd name="connsiteY142" fmla="*/ 506167 h 680401"/>
              <a:gd name="connsiteX143" fmla="*/ 1274320 w 2273164"/>
              <a:gd name="connsiteY143" fmla="*/ 494722 h 680401"/>
              <a:gd name="connsiteX144" fmla="*/ 1150959 w 2273164"/>
              <a:gd name="connsiteY144" fmla="*/ 494722 h 680401"/>
              <a:gd name="connsiteX145" fmla="*/ 1186568 w 2273164"/>
              <a:gd name="connsiteY145" fmla="*/ 506167 h 680401"/>
              <a:gd name="connsiteX146" fmla="*/ 1198014 w 2273164"/>
              <a:gd name="connsiteY146" fmla="*/ 541777 h 680401"/>
              <a:gd name="connsiteX147" fmla="*/ 1198014 w 2273164"/>
              <a:gd name="connsiteY147" fmla="*/ 624443 h 680401"/>
              <a:gd name="connsiteX148" fmla="*/ 1175122 w 2273164"/>
              <a:gd name="connsiteY148" fmla="*/ 624443 h 680401"/>
              <a:gd name="connsiteX149" fmla="*/ 1175122 w 2273164"/>
              <a:gd name="connsiteY149" fmla="*/ 543049 h 680401"/>
              <a:gd name="connsiteX150" fmla="*/ 1168763 w 2273164"/>
              <a:gd name="connsiteY150" fmla="*/ 521429 h 680401"/>
              <a:gd name="connsiteX151" fmla="*/ 1148415 w 2273164"/>
              <a:gd name="connsiteY151" fmla="*/ 515070 h 680401"/>
              <a:gd name="connsiteX152" fmla="*/ 1121707 w 2273164"/>
              <a:gd name="connsiteY152" fmla="*/ 525245 h 680401"/>
              <a:gd name="connsiteX153" fmla="*/ 1112805 w 2273164"/>
              <a:gd name="connsiteY153" fmla="*/ 558311 h 680401"/>
              <a:gd name="connsiteX154" fmla="*/ 1112805 w 2273164"/>
              <a:gd name="connsiteY154" fmla="*/ 624443 h 680401"/>
              <a:gd name="connsiteX155" fmla="*/ 1089913 w 2273164"/>
              <a:gd name="connsiteY155" fmla="*/ 624443 h 680401"/>
              <a:gd name="connsiteX156" fmla="*/ 1089913 w 2273164"/>
              <a:gd name="connsiteY156" fmla="*/ 497266 h 680401"/>
              <a:gd name="connsiteX157" fmla="*/ 1108989 w 2273164"/>
              <a:gd name="connsiteY157" fmla="*/ 497266 h 680401"/>
              <a:gd name="connsiteX158" fmla="*/ 1111533 w 2273164"/>
              <a:gd name="connsiteY158" fmla="*/ 512527 h 680401"/>
              <a:gd name="connsiteX159" fmla="*/ 1126794 w 2273164"/>
              <a:gd name="connsiteY159" fmla="*/ 499809 h 680401"/>
              <a:gd name="connsiteX160" fmla="*/ 1150959 w 2273164"/>
              <a:gd name="connsiteY160" fmla="*/ 494722 h 680401"/>
              <a:gd name="connsiteX161" fmla="*/ 998345 w 2273164"/>
              <a:gd name="connsiteY161" fmla="*/ 494722 h 680401"/>
              <a:gd name="connsiteX162" fmla="*/ 1011063 w 2273164"/>
              <a:gd name="connsiteY162" fmla="*/ 494722 h 680401"/>
              <a:gd name="connsiteX163" fmla="*/ 1012334 w 2273164"/>
              <a:gd name="connsiteY163" fmla="*/ 494722 h 680401"/>
              <a:gd name="connsiteX164" fmla="*/ 1009791 w 2273164"/>
              <a:gd name="connsiteY164" fmla="*/ 515070 h 680401"/>
              <a:gd name="connsiteX165" fmla="*/ 1008520 w 2273164"/>
              <a:gd name="connsiteY165" fmla="*/ 515070 h 680401"/>
              <a:gd name="connsiteX166" fmla="*/ 995802 w 2273164"/>
              <a:gd name="connsiteY166" fmla="*/ 513798 h 680401"/>
              <a:gd name="connsiteX167" fmla="*/ 971637 w 2273164"/>
              <a:gd name="connsiteY167" fmla="*/ 525245 h 680401"/>
              <a:gd name="connsiteX168" fmla="*/ 961463 w 2273164"/>
              <a:gd name="connsiteY168" fmla="*/ 554495 h 680401"/>
              <a:gd name="connsiteX169" fmla="*/ 961463 w 2273164"/>
              <a:gd name="connsiteY169" fmla="*/ 623171 h 680401"/>
              <a:gd name="connsiteX170" fmla="*/ 938571 w 2273164"/>
              <a:gd name="connsiteY170" fmla="*/ 623171 h 680401"/>
              <a:gd name="connsiteX171" fmla="*/ 938571 w 2273164"/>
              <a:gd name="connsiteY171" fmla="*/ 495993 h 680401"/>
              <a:gd name="connsiteX172" fmla="*/ 957649 w 2273164"/>
              <a:gd name="connsiteY172" fmla="*/ 495993 h 680401"/>
              <a:gd name="connsiteX173" fmla="*/ 960192 w 2273164"/>
              <a:gd name="connsiteY173" fmla="*/ 516341 h 680401"/>
              <a:gd name="connsiteX174" fmla="*/ 975453 w 2273164"/>
              <a:gd name="connsiteY174" fmla="*/ 501080 h 680401"/>
              <a:gd name="connsiteX175" fmla="*/ 998345 w 2273164"/>
              <a:gd name="connsiteY175" fmla="*/ 494722 h 680401"/>
              <a:gd name="connsiteX176" fmla="*/ 798676 w 2273164"/>
              <a:gd name="connsiteY176" fmla="*/ 494722 h 680401"/>
              <a:gd name="connsiteX177" fmla="*/ 838101 w 2273164"/>
              <a:gd name="connsiteY177" fmla="*/ 513798 h 680401"/>
              <a:gd name="connsiteX178" fmla="*/ 852090 w 2273164"/>
              <a:gd name="connsiteY178" fmla="*/ 562125 h 680401"/>
              <a:gd name="connsiteX179" fmla="*/ 838101 w 2273164"/>
              <a:gd name="connsiteY179" fmla="*/ 610453 h 680401"/>
              <a:gd name="connsiteX180" fmla="*/ 798676 w 2273164"/>
              <a:gd name="connsiteY180" fmla="*/ 628258 h 680401"/>
              <a:gd name="connsiteX181" fmla="*/ 775784 w 2273164"/>
              <a:gd name="connsiteY181" fmla="*/ 623171 h 680401"/>
              <a:gd name="connsiteX182" fmla="*/ 760522 w 2273164"/>
              <a:gd name="connsiteY182" fmla="*/ 611725 h 680401"/>
              <a:gd name="connsiteX183" fmla="*/ 761795 w 2273164"/>
              <a:gd name="connsiteY183" fmla="*/ 628258 h 680401"/>
              <a:gd name="connsiteX184" fmla="*/ 761795 w 2273164"/>
              <a:gd name="connsiteY184" fmla="*/ 680401 h 680401"/>
              <a:gd name="connsiteX185" fmla="*/ 738903 w 2273164"/>
              <a:gd name="connsiteY185" fmla="*/ 680401 h 680401"/>
              <a:gd name="connsiteX186" fmla="*/ 738903 w 2273164"/>
              <a:gd name="connsiteY186" fmla="*/ 497266 h 680401"/>
              <a:gd name="connsiteX187" fmla="*/ 757979 w 2273164"/>
              <a:gd name="connsiteY187" fmla="*/ 497266 h 680401"/>
              <a:gd name="connsiteX188" fmla="*/ 760522 w 2273164"/>
              <a:gd name="connsiteY188" fmla="*/ 512527 h 680401"/>
              <a:gd name="connsiteX189" fmla="*/ 775784 w 2273164"/>
              <a:gd name="connsiteY189" fmla="*/ 499809 h 680401"/>
              <a:gd name="connsiteX190" fmla="*/ 798676 w 2273164"/>
              <a:gd name="connsiteY190" fmla="*/ 494722 h 680401"/>
              <a:gd name="connsiteX191" fmla="*/ 668954 w 2273164"/>
              <a:gd name="connsiteY191" fmla="*/ 494722 h 680401"/>
              <a:gd name="connsiteX192" fmla="*/ 708380 w 2273164"/>
              <a:gd name="connsiteY192" fmla="*/ 502353 h 680401"/>
              <a:gd name="connsiteX193" fmla="*/ 709651 w 2273164"/>
              <a:gd name="connsiteY193" fmla="*/ 503624 h 680401"/>
              <a:gd name="connsiteX194" fmla="*/ 702021 w 2273164"/>
              <a:gd name="connsiteY194" fmla="*/ 522701 h 680401"/>
              <a:gd name="connsiteX195" fmla="*/ 700750 w 2273164"/>
              <a:gd name="connsiteY195" fmla="*/ 521429 h 680401"/>
              <a:gd name="connsiteX196" fmla="*/ 667683 w 2273164"/>
              <a:gd name="connsiteY196" fmla="*/ 513798 h 680401"/>
              <a:gd name="connsiteX197" fmla="*/ 648606 w 2273164"/>
              <a:gd name="connsiteY197" fmla="*/ 517614 h 680401"/>
              <a:gd name="connsiteX198" fmla="*/ 642248 w 2273164"/>
              <a:gd name="connsiteY198" fmla="*/ 527788 h 680401"/>
              <a:gd name="connsiteX199" fmla="*/ 644791 w 2273164"/>
              <a:gd name="connsiteY199" fmla="*/ 535419 h 680401"/>
              <a:gd name="connsiteX200" fmla="*/ 652422 w 2273164"/>
              <a:gd name="connsiteY200" fmla="*/ 541777 h 680401"/>
              <a:gd name="connsiteX201" fmla="*/ 674042 w 2273164"/>
              <a:gd name="connsiteY201" fmla="*/ 550680 h 680401"/>
              <a:gd name="connsiteX202" fmla="*/ 705837 w 2273164"/>
              <a:gd name="connsiteY202" fmla="*/ 565941 h 680401"/>
              <a:gd name="connsiteX203" fmla="*/ 713467 w 2273164"/>
              <a:gd name="connsiteY203" fmla="*/ 587561 h 680401"/>
              <a:gd name="connsiteX204" fmla="*/ 699477 w 2273164"/>
              <a:gd name="connsiteY204" fmla="*/ 615540 h 680401"/>
              <a:gd name="connsiteX205" fmla="*/ 662596 w 2273164"/>
              <a:gd name="connsiteY205" fmla="*/ 625714 h 680401"/>
              <a:gd name="connsiteX206" fmla="*/ 623171 w 2273164"/>
              <a:gd name="connsiteY206" fmla="*/ 618084 h 680401"/>
              <a:gd name="connsiteX207" fmla="*/ 621899 w 2273164"/>
              <a:gd name="connsiteY207" fmla="*/ 618084 h 680401"/>
              <a:gd name="connsiteX208" fmla="*/ 621899 w 2273164"/>
              <a:gd name="connsiteY208" fmla="*/ 596464 h 680401"/>
              <a:gd name="connsiteX209" fmla="*/ 624443 w 2273164"/>
              <a:gd name="connsiteY209" fmla="*/ 597735 h 680401"/>
              <a:gd name="connsiteX210" fmla="*/ 643519 w 2273164"/>
              <a:gd name="connsiteY210" fmla="*/ 604095 h 680401"/>
              <a:gd name="connsiteX211" fmla="*/ 662596 w 2273164"/>
              <a:gd name="connsiteY211" fmla="*/ 606638 h 680401"/>
              <a:gd name="connsiteX212" fmla="*/ 684216 w 2273164"/>
              <a:gd name="connsiteY212" fmla="*/ 602822 h 680401"/>
              <a:gd name="connsiteX213" fmla="*/ 691846 w 2273164"/>
              <a:gd name="connsiteY213" fmla="*/ 590105 h 680401"/>
              <a:gd name="connsiteX214" fmla="*/ 686759 w 2273164"/>
              <a:gd name="connsiteY214" fmla="*/ 578659 h 680401"/>
              <a:gd name="connsiteX215" fmla="*/ 662596 w 2273164"/>
              <a:gd name="connsiteY215" fmla="*/ 567213 h 680401"/>
              <a:gd name="connsiteX216" fmla="*/ 637161 w 2273164"/>
              <a:gd name="connsiteY216" fmla="*/ 555767 h 680401"/>
              <a:gd name="connsiteX217" fmla="*/ 625714 w 2273164"/>
              <a:gd name="connsiteY217" fmla="*/ 544321 h 680401"/>
              <a:gd name="connsiteX218" fmla="*/ 621899 w 2273164"/>
              <a:gd name="connsiteY218" fmla="*/ 529059 h 680401"/>
              <a:gd name="connsiteX219" fmla="*/ 634617 w 2273164"/>
              <a:gd name="connsiteY219" fmla="*/ 503624 h 680401"/>
              <a:gd name="connsiteX220" fmla="*/ 668954 w 2273164"/>
              <a:gd name="connsiteY220" fmla="*/ 494722 h 680401"/>
              <a:gd name="connsiteX221" fmla="*/ 546864 w 2273164"/>
              <a:gd name="connsiteY221" fmla="*/ 494722 h 680401"/>
              <a:gd name="connsiteX222" fmla="*/ 582474 w 2273164"/>
              <a:gd name="connsiteY222" fmla="*/ 506167 h 680401"/>
              <a:gd name="connsiteX223" fmla="*/ 593920 w 2273164"/>
              <a:gd name="connsiteY223" fmla="*/ 541777 h 680401"/>
              <a:gd name="connsiteX224" fmla="*/ 593920 w 2273164"/>
              <a:gd name="connsiteY224" fmla="*/ 624443 h 680401"/>
              <a:gd name="connsiteX225" fmla="*/ 571028 w 2273164"/>
              <a:gd name="connsiteY225" fmla="*/ 624443 h 680401"/>
              <a:gd name="connsiteX226" fmla="*/ 571028 w 2273164"/>
              <a:gd name="connsiteY226" fmla="*/ 543049 h 680401"/>
              <a:gd name="connsiteX227" fmla="*/ 564669 w 2273164"/>
              <a:gd name="connsiteY227" fmla="*/ 521429 h 680401"/>
              <a:gd name="connsiteX228" fmla="*/ 544320 w 2273164"/>
              <a:gd name="connsiteY228" fmla="*/ 515070 h 680401"/>
              <a:gd name="connsiteX229" fmla="*/ 517614 w 2273164"/>
              <a:gd name="connsiteY229" fmla="*/ 525245 h 680401"/>
              <a:gd name="connsiteX230" fmla="*/ 508711 w 2273164"/>
              <a:gd name="connsiteY230" fmla="*/ 558311 h 680401"/>
              <a:gd name="connsiteX231" fmla="*/ 508711 w 2273164"/>
              <a:gd name="connsiteY231" fmla="*/ 624443 h 680401"/>
              <a:gd name="connsiteX232" fmla="*/ 485819 w 2273164"/>
              <a:gd name="connsiteY232" fmla="*/ 624443 h 680401"/>
              <a:gd name="connsiteX233" fmla="*/ 485819 w 2273164"/>
              <a:gd name="connsiteY233" fmla="*/ 497266 h 680401"/>
              <a:gd name="connsiteX234" fmla="*/ 504896 w 2273164"/>
              <a:gd name="connsiteY234" fmla="*/ 497266 h 680401"/>
              <a:gd name="connsiteX235" fmla="*/ 507440 w 2273164"/>
              <a:gd name="connsiteY235" fmla="*/ 512527 h 680401"/>
              <a:gd name="connsiteX236" fmla="*/ 522701 w 2273164"/>
              <a:gd name="connsiteY236" fmla="*/ 499809 h 680401"/>
              <a:gd name="connsiteX237" fmla="*/ 546864 w 2273164"/>
              <a:gd name="connsiteY237" fmla="*/ 494722 h 680401"/>
              <a:gd name="connsiteX238" fmla="*/ 2097161 w 2273164"/>
              <a:gd name="connsiteY238" fmla="*/ 468014 h 680401"/>
              <a:gd name="connsiteX239" fmla="*/ 2111150 w 2273164"/>
              <a:gd name="connsiteY239" fmla="*/ 468014 h 680401"/>
              <a:gd name="connsiteX240" fmla="*/ 2111150 w 2273164"/>
              <a:gd name="connsiteY240" fmla="*/ 497266 h 680401"/>
              <a:gd name="connsiteX241" fmla="*/ 2146760 w 2273164"/>
              <a:gd name="connsiteY241" fmla="*/ 497266 h 680401"/>
              <a:gd name="connsiteX242" fmla="*/ 2146760 w 2273164"/>
              <a:gd name="connsiteY242" fmla="*/ 515070 h 680401"/>
              <a:gd name="connsiteX243" fmla="*/ 2111150 w 2273164"/>
              <a:gd name="connsiteY243" fmla="*/ 515070 h 680401"/>
              <a:gd name="connsiteX244" fmla="*/ 2111150 w 2273164"/>
              <a:gd name="connsiteY244" fmla="*/ 586290 h 680401"/>
              <a:gd name="connsiteX245" fmla="*/ 2116237 w 2273164"/>
              <a:gd name="connsiteY245" fmla="*/ 602822 h 680401"/>
              <a:gd name="connsiteX246" fmla="*/ 2128955 w 2273164"/>
              <a:gd name="connsiteY246" fmla="*/ 607909 h 680401"/>
              <a:gd name="connsiteX247" fmla="*/ 2137858 w 2273164"/>
              <a:gd name="connsiteY247" fmla="*/ 606638 h 680401"/>
              <a:gd name="connsiteX248" fmla="*/ 2146760 w 2273164"/>
              <a:gd name="connsiteY248" fmla="*/ 604095 h 680401"/>
              <a:gd name="connsiteX249" fmla="*/ 2149303 w 2273164"/>
              <a:gd name="connsiteY249" fmla="*/ 602822 h 680401"/>
              <a:gd name="connsiteX250" fmla="*/ 2149303 w 2273164"/>
              <a:gd name="connsiteY250" fmla="*/ 620627 h 680401"/>
              <a:gd name="connsiteX251" fmla="*/ 2148032 w 2273164"/>
              <a:gd name="connsiteY251" fmla="*/ 620627 h 680401"/>
              <a:gd name="connsiteX252" fmla="*/ 2139129 w 2273164"/>
              <a:gd name="connsiteY252" fmla="*/ 623171 h 680401"/>
              <a:gd name="connsiteX253" fmla="*/ 2127684 w 2273164"/>
              <a:gd name="connsiteY253" fmla="*/ 624443 h 680401"/>
              <a:gd name="connsiteX254" fmla="*/ 2089530 w 2273164"/>
              <a:gd name="connsiteY254" fmla="*/ 585017 h 680401"/>
              <a:gd name="connsiteX255" fmla="*/ 2089530 w 2273164"/>
              <a:gd name="connsiteY255" fmla="*/ 513798 h 680401"/>
              <a:gd name="connsiteX256" fmla="*/ 2071725 w 2273164"/>
              <a:gd name="connsiteY256" fmla="*/ 513798 h 680401"/>
              <a:gd name="connsiteX257" fmla="*/ 2071725 w 2273164"/>
              <a:gd name="connsiteY257" fmla="*/ 502353 h 680401"/>
              <a:gd name="connsiteX258" fmla="*/ 2089530 w 2273164"/>
              <a:gd name="connsiteY258" fmla="*/ 494722 h 680401"/>
              <a:gd name="connsiteX259" fmla="*/ 424773 w 2273164"/>
              <a:gd name="connsiteY259" fmla="*/ 455296 h 680401"/>
              <a:gd name="connsiteX260" fmla="*/ 447665 w 2273164"/>
              <a:gd name="connsiteY260" fmla="*/ 455296 h 680401"/>
              <a:gd name="connsiteX261" fmla="*/ 447665 w 2273164"/>
              <a:gd name="connsiteY261" fmla="*/ 624443 h 680401"/>
              <a:gd name="connsiteX262" fmla="*/ 424773 w 2273164"/>
              <a:gd name="connsiteY262" fmla="*/ 624443 h 680401"/>
              <a:gd name="connsiteX263" fmla="*/ 2038659 w 2273164"/>
              <a:gd name="connsiteY263" fmla="*/ 451482 h 680401"/>
              <a:gd name="connsiteX264" fmla="*/ 2047561 w 2273164"/>
              <a:gd name="connsiteY264" fmla="*/ 455296 h 680401"/>
              <a:gd name="connsiteX265" fmla="*/ 2051377 w 2273164"/>
              <a:gd name="connsiteY265" fmla="*/ 465470 h 680401"/>
              <a:gd name="connsiteX266" fmla="*/ 2047561 w 2273164"/>
              <a:gd name="connsiteY266" fmla="*/ 475645 h 680401"/>
              <a:gd name="connsiteX267" fmla="*/ 2038659 w 2273164"/>
              <a:gd name="connsiteY267" fmla="*/ 479461 h 680401"/>
              <a:gd name="connsiteX268" fmla="*/ 2029756 w 2273164"/>
              <a:gd name="connsiteY268" fmla="*/ 475645 h 680401"/>
              <a:gd name="connsiteX269" fmla="*/ 2025941 w 2273164"/>
              <a:gd name="connsiteY269" fmla="*/ 465470 h 680401"/>
              <a:gd name="connsiteX270" fmla="*/ 2029756 w 2273164"/>
              <a:gd name="connsiteY270" fmla="*/ 455296 h 680401"/>
              <a:gd name="connsiteX271" fmla="*/ 2038659 w 2273164"/>
              <a:gd name="connsiteY271" fmla="*/ 451482 h 680401"/>
              <a:gd name="connsiteX272" fmla="*/ 1920383 w 2273164"/>
              <a:gd name="connsiteY272" fmla="*/ 451482 h 680401"/>
              <a:gd name="connsiteX273" fmla="*/ 1929286 w 2273164"/>
              <a:gd name="connsiteY273" fmla="*/ 455296 h 680401"/>
              <a:gd name="connsiteX274" fmla="*/ 1933101 w 2273164"/>
              <a:gd name="connsiteY274" fmla="*/ 465470 h 680401"/>
              <a:gd name="connsiteX275" fmla="*/ 1929286 w 2273164"/>
              <a:gd name="connsiteY275" fmla="*/ 475645 h 680401"/>
              <a:gd name="connsiteX276" fmla="*/ 1920383 w 2273164"/>
              <a:gd name="connsiteY276" fmla="*/ 479461 h 680401"/>
              <a:gd name="connsiteX277" fmla="*/ 1911482 w 2273164"/>
              <a:gd name="connsiteY277" fmla="*/ 475645 h 680401"/>
              <a:gd name="connsiteX278" fmla="*/ 1907666 w 2273164"/>
              <a:gd name="connsiteY278" fmla="*/ 465470 h 680401"/>
              <a:gd name="connsiteX279" fmla="*/ 1911482 w 2273164"/>
              <a:gd name="connsiteY279" fmla="*/ 455296 h 680401"/>
              <a:gd name="connsiteX280" fmla="*/ 1920383 w 2273164"/>
              <a:gd name="connsiteY280" fmla="*/ 451482 h 680401"/>
              <a:gd name="connsiteX281" fmla="*/ 1042857 w 2273164"/>
              <a:gd name="connsiteY281" fmla="*/ 451482 h 680401"/>
              <a:gd name="connsiteX282" fmla="*/ 1051760 w 2273164"/>
              <a:gd name="connsiteY282" fmla="*/ 455296 h 680401"/>
              <a:gd name="connsiteX283" fmla="*/ 1055575 w 2273164"/>
              <a:gd name="connsiteY283" fmla="*/ 465470 h 680401"/>
              <a:gd name="connsiteX284" fmla="*/ 1051760 w 2273164"/>
              <a:gd name="connsiteY284" fmla="*/ 475645 h 680401"/>
              <a:gd name="connsiteX285" fmla="*/ 1042857 w 2273164"/>
              <a:gd name="connsiteY285" fmla="*/ 479461 h 680401"/>
              <a:gd name="connsiteX286" fmla="*/ 1033955 w 2273164"/>
              <a:gd name="connsiteY286" fmla="*/ 475645 h 680401"/>
              <a:gd name="connsiteX287" fmla="*/ 1030139 w 2273164"/>
              <a:gd name="connsiteY287" fmla="*/ 465470 h 680401"/>
              <a:gd name="connsiteX288" fmla="*/ 1033955 w 2273164"/>
              <a:gd name="connsiteY288" fmla="*/ 455296 h 680401"/>
              <a:gd name="connsiteX289" fmla="*/ 1042857 w 2273164"/>
              <a:gd name="connsiteY289" fmla="*/ 451482 h 680401"/>
              <a:gd name="connsiteX290" fmla="*/ 891516 w 2273164"/>
              <a:gd name="connsiteY290" fmla="*/ 451482 h 680401"/>
              <a:gd name="connsiteX291" fmla="*/ 900418 w 2273164"/>
              <a:gd name="connsiteY291" fmla="*/ 455296 h 680401"/>
              <a:gd name="connsiteX292" fmla="*/ 904234 w 2273164"/>
              <a:gd name="connsiteY292" fmla="*/ 465470 h 680401"/>
              <a:gd name="connsiteX293" fmla="*/ 900418 w 2273164"/>
              <a:gd name="connsiteY293" fmla="*/ 475645 h 680401"/>
              <a:gd name="connsiteX294" fmla="*/ 891516 w 2273164"/>
              <a:gd name="connsiteY294" fmla="*/ 479461 h 680401"/>
              <a:gd name="connsiteX295" fmla="*/ 882613 w 2273164"/>
              <a:gd name="connsiteY295" fmla="*/ 475645 h 680401"/>
              <a:gd name="connsiteX296" fmla="*/ 878798 w 2273164"/>
              <a:gd name="connsiteY296" fmla="*/ 465470 h 680401"/>
              <a:gd name="connsiteX297" fmla="*/ 882613 w 2273164"/>
              <a:gd name="connsiteY297" fmla="*/ 455296 h 680401"/>
              <a:gd name="connsiteX298" fmla="*/ 891516 w 2273164"/>
              <a:gd name="connsiteY298" fmla="*/ 451482 h 680401"/>
              <a:gd name="connsiteX299" fmla="*/ 1968711 w 2273164"/>
              <a:gd name="connsiteY299" fmla="*/ 445122 h 680401"/>
              <a:gd name="connsiteX300" fmla="*/ 1991603 w 2273164"/>
              <a:gd name="connsiteY300" fmla="*/ 445122 h 680401"/>
              <a:gd name="connsiteX301" fmla="*/ 1991603 w 2273164"/>
              <a:gd name="connsiteY301" fmla="*/ 624443 h 680401"/>
              <a:gd name="connsiteX302" fmla="*/ 1968711 w 2273164"/>
              <a:gd name="connsiteY302" fmla="*/ 624443 h 680401"/>
              <a:gd name="connsiteX303" fmla="*/ 1765227 w 2273164"/>
              <a:gd name="connsiteY303" fmla="*/ 445122 h 680401"/>
              <a:gd name="connsiteX304" fmla="*/ 1788118 w 2273164"/>
              <a:gd name="connsiteY304" fmla="*/ 445122 h 680401"/>
              <a:gd name="connsiteX305" fmla="*/ 1788118 w 2273164"/>
              <a:gd name="connsiteY305" fmla="*/ 488362 h 680401"/>
              <a:gd name="connsiteX306" fmla="*/ 1788118 w 2273164"/>
              <a:gd name="connsiteY306" fmla="*/ 509983 h 680401"/>
              <a:gd name="connsiteX307" fmla="*/ 1826272 w 2273164"/>
              <a:gd name="connsiteY307" fmla="*/ 494722 h 680401"/>
              <a:gd name="connsiteX308" fmla="*/ 1864425 w 2273164"/>
              <a:gd name="connsiteY308" fmla="*/ 512527 h 680401"/>
              <a:gd name="connsiteX309" fmla="*/ 1878415 w 2273164"/>
              <a:gd name="connsiteY309" fmla="*/ 560854 h 680401"/>
              <a:gd name="connsiteX310" fmla="*/ 1864425 w 2273164"/>
              <a:gd name="connsiteY310" fmla="*/ 609182 h 680401"/>
              <a:gd name="connsiteX311" fmla="*/ 1825001 w 2273164"/>
              <a:gd name="connsiteY311" fmla="*/ 626987 h 680401"/>
              <a:gd name="connsiteX312" fmla="*/ 1802109 w 2273164"/>
              <a:gd name="connsiteY312" fmla="*/ 621900 h 680401"/>
              <a:gd name="connsiteX313" fmla="*/ 1785575 w 2273164"/>
              <a:gd name="connsiteY313" fmla="*/ 609182 h 680401"/>
              <a:gd name="connsiteX314" fmla="*/ 1781760 w 2273164"/>
              <a:gd name="connsiteY314" fmla="*/ 624443 h 680401"/>
              <a:gd name="connsiteX315" fmla="*/ 1765227 w 2273164"/>
              <a:gd name="connsiteY315" fmla="*/ 624443 h 680401"/>
              <a:gd name="connsiteX316" fmla="*/ 2057735 w 2273164"/>
              <a:gd name="connsiteY316" fmla="*/ 82666 h 680401"/>
              <a:gd name="connsiteX317" fmla="*/ 1994146 w 2273164"/>
              <a:gd name="connsiteY317" fmla="*/ 211115 h 680401"/>
              <a:gd name="connsiteX318" fmla="*/ 2121324 w 2273164"/>
              <a:gd name="connsiteY318" fmla="*/ 211115 h 680401"/>
              <a:gd name="connsiteX319" fmla="*/ 958920 w 2273164"/>
              <a:gd name="connsiteY319" fmla="*/ 81394 h 680401"/>
              <a:gd name="connsiteX320" fmla="*/ 958920 w 2273164"/>
              <a:gd name="connsiteY320" fmla="*/ 155157 h 680401"/>
              <a:gd name="connsiteX321" fmla="*/ 1105175 w 2273164"/>
              <a:gd name="connsiteY321" fmla="*/ 155157 h 680401"/>
              <a:gd name="connsiteX322" fmla="*/ 1161133 w 2273164"/>
              <a:gd name="connsiteY322" fmla="*/ 118276 h 680401"/>
              <a:gd name="connsiteX323" fmla="*/ 1105175 w 2273164"/>
              <a:gd name="connsiteY323" fmla="*/ 81394 h 680401"/>
              <a:gd name="connsiteX324" fmla="*/ 600279 w 2273164"/>
              <a:gd name="connsiteY324" fmla="*/ 67405 h 680401"/>
              <a:gd name="connsiteX325" fmla="*/ 464199 w 2273164"/>
              <a:gd name="connsiteY325" fmla="*/ 171691 h 680401"/>
              <a:gd name="connsiteX326" fmla="*/ 600279 w 2273164"/>
              <a:gd name="connsiteY326" fmla="*/ 275976 h 680401"/>
              <a:gd name="connsiteX327" fmla="*/ 736359 w 2273164"/>
              <a:gd name="connsiteY327" fmla="*/ 171691 h 680401"/>
              <a:gd name="connsiteX328" fmla="*/ 600279 w 2273164"/>
              <a:gd name="connsiteY328" fmla="*/ 67405 h 680401"/>
              <a:gd name="connsiteX329" fmla="*/ 900418 w 2273164"/>
              <a:gd name="connsiteY329" fmla="*/ 10174 h 680401"/>
              <a:gd name="connsiteX330" fmla="*/ 1117892 w 2273164"/>
              <a:gd name="connsiteY330" fmla="*/ 10174 h 680401"/>
              <a:gd name="connsiteX331" fmla="*/ 1247614 w 2273164"/>
              <a:gd name="connsiteY331" fmla="*/ 115732 h 680401"/>
              <a:gd name="connsiteX332" fmla="*/ 1173851 w 2273164"/>
              <a:gd name="connsiteY332" fmla="*/ 213659 h 680401"/>
              <a:gd name="connsiteX333" fmla="*/ 1265418 w 2273164"/>
              <a:gd name="connsiteY333" fmla="*/ 329391 h 680401"/>
              <a:gd name="connsiteX334" fmla="*/ 1262875 w 2273164"/>
              <a:gd name="connsiteY334" fmla="*/ 333206 h 680401"/>
              <a:gd name="connsiteX335" fmla="*/ 1177665 w 2273164"/>
              <a:gd name="connsiteY335" fmla="*/ 333206 h 680401"/>
              <a:gd name="connsiteX336" fmla="*/ 1168763 w 2273164"/>
              <a:gd name="connsiteY336" fmla="*/ 329391 h 680401"/>
              <a:gd name="connsiteX337" fmla="*/ 1096271 w 2273164"/>
              <a:gd name="connsiteY337" fmla="*/ 246725 h 680401"/>
              <a:gd name="connsiteX338" fmla="*/ 1032683 w 2273164"/>
              <a:gd name="connsiteY338" fmla="*/ 221289 h 680401"/>
              <a:gd name="connsiteX339" fmla="*/ 958920 w 2273164"/>
              <a:gd name="connsiteY339" fmla="*/ 221289 h 680401"/>
              <a:gd name="connsiteX340" fmla="*/ 958920 w 2273164"/>
              <a:gd name="connsiteY340" fmla="*/ 321760 h 680401"/>
              <a:gd name="connsiteX341" fmla="*/ 947474 w 2273164"/>
              <a:gd name="connsiteY341" fmla="*/ 333206 h 680401"/>
              <a:gd name="connsiteX342" fmla="*/ 886429 w 2273164"/>
              <a:gd name="connsiteY342" fmla="*/ 333206 h 680401"/>
              <a:gd name="connsiteX343" fmla="*/ 874982 w 2273164"/>
              <a:gd name="connsiteY343" fmla="*/ 321760 h 680401"/>
              <a:gd name="connsiteX344" fmla="*/ 874982 w 2273164"/>
              <a:gd name="connsiteY344" fmla="*/ 35610 h 680401"/>
              <a:gd name="connsiteX345" fmla="*/ 900418 w 2273164"/>
              <a:gd name="connsiteY345" fmla="*/ 10174 h 680401"/>
              <a:gd name="connsiteX346" fmla="*/ 2024669 w 2273164"/>
              <a:gd name="connsiteY346" fmla="*/ 8903 h 680401"/>
              <a:gd name="connsiteX347" fmla="*/ 2098432 w 2273164"/>
              <a:gd name="connsiteY347" fmla="*/ 8903 h 680401"/>
              <a:gd name="connsiteX348" fmla="*/ 2108606 w 2273164"/>
              <a:gd name="connsiteY348" fmla="*/ 15261 h 680401"/>
              <a:gd name="connsiteX349" fmla="*/ 2272666 w 2273164"/>
              <a:gd name="connsiteY349" fmla="*/ 329391 h 680401"/>
              <a:gd name="connsiteX350" fmla="*/ 2270123 w 2273164"/>
              <a:gd name="connsiteY350" fmla="*/ 333206 h 680401"/>
              <a:gd name="connsiteX351" fmla="*/ 2223066 w 2273164"/>
              <a:gd name="connsiteY351" fmla="*/ 333206 h 680401"/>
              <a:gd name="connsiteX352" fmla="*/ 2162021 w 2273164"/>
              <a:gd name="connsiteY352" fmla="*/ 295052 h 680401"/>
              <a:gd name="connsiteX353" fmla="*/ 2150576 w 2273164"/>
              <a:gd name="connsiteY353" fmla="*/ 270889 h 680401"/>
              <a:gd name="connsiteX354" fmla="*/ 1964896 w 2273164"/>
              <a:gd name="connsiteY354" fmla="*/ 270889 h 680401"/>
              <a:gd name="connsiteX355" fmla="*/ 1936917 w 2273164"/>
              <a:gd name="connsiteY355" fmla="*/ 326847 h 680401"/>
              <a:gd name="connsiteX356" fmla="*/ 1926743 w 2273164"/>
              <a:gd name="connsiteY356" fmla="*/ 333206 h 680401"/>
              <a:gd name="connsiteX357" fmla="*/ 1844077 w 2273164"/>
              <a:gd name="connsiteY357" fmla="*/ 333206 h 680401"/>
              <a:gd name="connsiteX358" fmla="*/ 1841533 w 2273164"/>
              <a:gd name="connsiteY358" fmla="*/ 329391 h 680401"/>
              <a:gd name="connsiteX359" fmla="*/ 2001777 w 2273164"/>
              <a:gd name="connsiteY359" fmla="*/ 22892 h 680401"/>
              <a:gd name="connsiteX360" fmla="*/ 2024669 w 2273164"/>
              <a:gd name="connsiteY360" fmla="*/ 8903 h 680401"/>
              <a:gd name="connsiteX361" fmla="*/ 1747422 w 2273164"/>
              <a:gd name="connsiteY361" fmla="*/ 8903 h 680401"/>
              <a:gd name="connsiteX362" fmla="*/ 1794478 w 2273164"/>
              <a:gd name="connsiteY362" fmla="*/ 8903 h 680401"/>
              <a:gd name="connsiteX363" fmla="*/ 1805923 w 2273164"/>
              <a:gd name="connsiteY363" fmla="*/ 20348 h 680401"/>
              <a:gd name="connsiteX364" fmla="*/ 1805923 w 2273164"/>
              <a:gd name="connsiteY364" fmla="*/ 321760 h 680401"/>
              <a:gd name="connsiteX365" fmla="*/ 1794478 w 2273164"/>
              <a:gd name="connsiteY365" fmla="*/ 333206 h 680401"/>
              <a:gd name="connsiteX366" fmla="*/ 1733433 w 2273164"/>
              <a:gd name="connsiteY366" fmla="*/ 333206 h 680401"/>
              <a:gd name="connsiteX367" fmla="*/ 1721986 w 2273164"/>
              <a:gd name="connsiteY367" fmla="*/ 320488 h 680401"/>
              <a:gd name="connsiteX368" fmla="*/ 1721986 w 2273164"/>
              <a:gd name="connsiteY368" fmla="*/ 34339 h 680401"/>
              <a:gd name="connsiteX369" fmla="*/ 1747422 w 2273164"/>
              <a:gd name="connsiteY369" fmla="*/ 8903 h 680401"/>
              <a:gd name="connsiteX370" fmla="*/ 1261602 w 2273164"/>
              <a:gd name="connsiteY370" fmla="*/ 8903 h 680401"/>
              <a:gd name="connsiteX371" fmla="*/ 1344269 w 2273164"/>
              <a:gd name="connsiteY371" fmla="*/ 8903 h 680401"/>
              <a:gd name="connsiteX372" fmla="*/ 1354443 w 2273164"/>
              <a:gd name="connsiteY372" fmla="*/ 15261 h 680401"/>
              <a:gd name="connsiteX373" fmla="*/ 1475261 w 2273164"/>
              <a:gd name="connsiteY373" fmla="*/ 258171 h 680401"/>
              <a:gd name="connsiteX374" fmla="*/ 1594808 w 2273164"/>
              <a:gd name="connsiteY374" fmla="*/ 15261 h 680401"/>
              <a:gd name="connsiteX375" fmla="*/ 1604983 w 2273164"/>
              <a:gd name="connsiteY375" fmla="*/ 8903 h 680401"/>
              <a:gd name="connsiteX376" fmla="*/ 1687649 w 2273164"/>
              <a:gd name="connsiteY376" fmla="*/ 8903 h 680401"/>
              <a:gd name="connsiteX377" fmla="*/ 1690192 w 2273164"/>
              <a:gd name="connsiteY377" fmla="*/ 12718 h 680401"/>
              <a:gd name="connsiteX378" fmla="*/ 1526132 w 2273164"/>
              <a:gd name="connsiteY378" fmla="*/ 326847 h 680401"/>
              <a:gd name="connsiteX379" fmla="*/ 1515958 w 2273164"/>
              <a:gd name="connsiteY379" fmla="*/ 333206 h 680401"/>
              <a:gd name="connsiteX380" fmla="*/ 1442195 w 2273164"/>
              <a:gd name="connsiteY380" fmla="*/ 333206 h 680401"/>
              <a:gd name="connsiteX381" fmla="*/ 1419303 w 2273164"/>
              <a:gd name="connsiteY381" fmla="*/ 319217 h 680401"/>
              <a:gd name="connsiteX382" fmla="*/ 1259059 w 2273164"/>
              <a:gd name="connsiteY382" fmla="*/ 12718 h 680401"/>
              <a:gd name="connsiteX383" fmla="*/ 1261602 w 2273164"/>
              <a:gd name="connsiteY383" fmla="*/ 8903 h 680401"/>
              <a:gd name="connsiteX384" fmla="*/ 25435 w 2273164"/>
              <a:gd name="connsiteY384" fmla="*/ 8903 h 680401"/>
              <a:gd name="connsiteX385" fmla="*/ 351010 w 2273164"/>
              <a:gd name="connsiteY385" fmla="*/ 8903 h 680401"/>
              <a:gd name="connsiteX386" fmla="*/ 363728 w 2273164"/>
              <a:gd name="connsiteY386" fmla="*/ 20348 h 680401"/>
              <a:gd name="connsiteX387" fmla="*/ 363728 w 2273164"/>
              <a:gd name="connsiteY387" fmla="*/ 76307 h 680401"/>
              <a:gd name="connsiteX388" fmla="*/ 358641 w 2273164"/>
              <a:gd name="connsiteY388" fmla="*/ 81394 h 680401"/>
              <a:gd name="connsiteX389" fmla="*/ 83937 w 2273164"/>
              <a:gd name="connsiteY389" fmla="*/ 81394 h 680401"/>
              <a:gd name="connsiteX390" fmla="*/ 104286 w 2273164"/>
              <a:gd name="connsiteY390" fmla="*/ 101742 h 680401"/>
              <a:gd name="connsiteX391" fmla="*/ 270889 w 2273164"/>
              <a:gd name="connsiteY391" fmla="*/ 117004 h 680401"/>
              <a:gd name="connsiteX392" fmla="*/ 270889 w 2273164"/>
              <a:gd name="connsiteY392" fmla="*/ 227649 h 680401"/>
              <a:gd name="connsiteX393" fmla="*/ 113189 w 2273164"/>
              <a:gd name="connsiteY393" fmla="*/ 241638 h 680401"/>
              <a:gd name="connsiteX394" fmla="*/ 83937 w 2273164"/>
              <a:gd name="connsiteY394" fmla="*/ 261986 h 680401"/>
              <a:gd name="connsiteX395" fmla="*/ 83937 w 2273164"/>
              <a:gd name="connsiteY395" fmla="*/ 320488 h 680401"/>
              <a:gd name="connsiteX396" fmla="*/ 72492 w 2273164"/>
              <a:gd name="connsiteY396" fmla="*/ 331935 h 680401"/>
              <a:gd name="connsiteX397" fmla="*/ 11447 w 2273164"/>
              <a:gd name="connsiteY397" fmla="*/ 331935 h 680401"/>
              <a:gd name="connsiteX398" fmla="*/ 0 w 2273164"/>
              <a:gd name="connsiteY398" fmla="*/ 320488 h 680401"/>
              <a:gd name="connsiteX399" fmla="*/ 0 w 2273164"/>
              <a:gd name="connsiteY399" fmla="*/ 240367 h 680401"/>
              <a:gd name="connsiteX400" fmla="*/ 31795 w 2273164"/>
              <a:gd name="connsiteY400" fmla="*/ 192039 h 680401"/>
              <a:gd name="connsiteX401" fmla="*/ 227649 w 2273164"/>
              <a:gd name="connsiteY401" fmla="*/ 179321 h 680401"/>
              <a:gd name="connsiteX402" fmla="*/ 227649 w 2273164"/>
              <a:gd name="connsiteY402" fmla="*/ 167875 h 680401"/>
              <a:gd name="connsiteX403" fmla="*/ 33066 w 2273164"/>
              <a:gd name="connsiteY403" fmla="*/ 156429 h 680401"/>
              <a:gd name="connsiteX404" fmla="*/ 0 w 2273164"/>
              <a:gd name="connsiteY404" fmla="*/ 106829 h 680401"/>
              <a:gd name="connsiteX405" fmla="*/ 0 w 2273164"/>
              <a:gd name="connsiteY405" fmla="*/ 34339 h 680401"/>
              <a:gd name="connsiteX406" fmla="*/ 25435 w 2273164"/>
              <a:gd name="connsiteY406" fmla="*/ 8903 h 680401"/>
              <a:gd name="connsiteX407" fmla="*/ 600279 w 2273164"/>
              <a:gd name="connsiteY407" fmla="*/ 0 h 680401"/>
              <a:gd name="connsiteX408" fmla="*/ 821568 w 2273164"/>
              <a:gd name="connsiteY408" fmla="*/ 170418 h 680401"/>
              <a:gd name="connsiteX409" fmla="*/ 600279 w 2273164"/>
              <a:gd name="connsiteY409" fmla="*/ 340836 h 680401"/>
              <a:gd name="connsiteX410" fmla="*/ 377718 w 2273164"/>
              <a:gd name="connsiteY410" fmla="*/ 170418 h 680401"/>
              <a:gd name="connsiteX411" fmla="*/ 600279 w 2273164"/>
              <a:gd name="connsiteY411" fmla="*/ 0 h 68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</a:cxnLst>
            <a:rect l="l" t="t" r="r" b="b"/>
            <a:pathLst>
              <a:path w="2273164" h="680401">
                <a:moveTo>
                  <a:pt x="1264146" y="621900"/>
                </a:moveTo>
                <a:cubicBezTo>
                  <a:pt x="1255244" y="621900"/>
                  <a:pt x="1248885" y="623171"/>
                  <a:pt x="1246341" y="626987"/>
                </a:cubicBezTo>
                <a:cubicBezTo>
                  <a:pt x="1242527" y="630801"/>
                  <a:pt x="1239983" y="635889"/>
                  <a:pt x="1239983" y="643519"/>
                </a:cubicBezTo>
                <a:cubicBezTo>
                  <a:pt x="1239983" y="649879"/>
                  <a:pt x="1242527" y="654966"/>
                  <a:pt x="1247614" y="657509"/>
                </a:cubicBezTo>
                <a:cubicBezTo>
                  <a:pt x="1252701" y="661324"/>
                  <a:pt x="1260331" y="662596"/>
                  <a:pt x="1270506" y="662596"/>
                </a:cubicBezTo>
                <a:cubicBezTo>
                  <a:pt x="1285767" y="662596"/>
                  <a:pt x="1297212" y="661324"/>
                  <a:pt x="1304843" y="656237"/>
                </a:cubicBezTo>
                <a:cubicBezTo>
                  <a:pt x="1311202" y="651150"/>
                  <a:pt x="1315017" y="646063"/>
                  <a:pt x="1315017" y="638432"/>
                </a:cubicBezTo>
                <a:cubicBezTo>
                  <a:pt x="1315017" y="632074"/>
                  <a:pt x="1313746" y="628258"/>
                  <a:pt x="1309930" y="625714"/>
                </a:cubicBezTo>
                <a:cubicBezTo>
                  <a:pt x="1306115" y="623171"/>
                  <a:pt x="1298485" y="621900"/>
                  <a:pt x="1287038" y="621900"/>
                </a:cubicBezTo>
                <a:close/>
                <a:moveTo>
                  <a:pt x="794861" y="516341"/>
                </a:moveTo>
                <a:cubicBezTo>
                  <a:pt x="783414" y="516341"/>
                  <a:pt x="774513" y="520157"/>
                  <a:pt x="769426" y="526516"/>
                </a:cubicBezTo>
                <a:cubicBezTo>
                  <a:pt x="763066" y="532875"/>
                  <a:pt x="760522" y="543049"/>
                  <a:pt x="760522" y="558311"/>
                </a:cubicBezTo>
                <a:lnTo>
                  <a:pt x="760522" y="562125"/>
                </a:lnTo>
                <a:cubicBezTo>
                  <a:pt x="760522" y="578659"/>
                  <a:pt x="764338" y="590105"/>
                  <a:pt x="769426" y="597735"/>
                </a:cubicBezTo>
                <a:cubicBezTo>
                  <a:pt x="774513" y="604095"/>
                  <a:pt x="783414" y="607909"/>
                  <a:pt x="796132" y="607909"/>
                </a:cubicBezTo>
                <a:cubicBezTo>
                  <a:pt x="806306" y="607909"/>
                  <a:pt x="813937" y="602822"/>
                  <a:pt x="820297" y="595192"/>
                </a:cubicBezTo>
                <a:cubicBezTo>
                  <a:pt x="826655" y="586290"/>
                  <a:pt x="829198" y="574843"/>
                  <a:pt x="827927" y="562125"/>
                </a:cubicBezTo>
                <a:cubicBezTo>
                  <a:pt x="827927" y="546864"/>
                  <a:pt x="825384" y="535419"/>
                  <a:pt x="819024" y="527788"/>
                </a:cubicBezTo>
                <a:cubicBezTo>
                  <a:pt x="812666" y="520157"/>
                  <a:pt x="805035" y="516341"/>
                  <a:pt x="794861" y="516341"/>
                </a:cubicBezTo>
                <a:close/>
                <a:moveTo>
                  <a:pt x="1822457" y="515070"/>
                </a:moveTo>
                <a:cubicBezTo>
                  <a:pt x="1809739" y="515070"/>
                  <a:pt x="1800836" y="518885"/>
                  <a:pt x="1795749" y="525245"/>
                </a:cubicBezTo>
                <a:cubicBezTo>
                  <a:pt x="1790662" y="531603"/>
                  <a:pt x="1788118" y="544321"/>
                  <a:pt x="1788118" y="560854"/>
                </a:cubicBezTo>
                <a:cubicBezTo>
                  <a:pt x="1788118" y="577387"/>
                  <a:pt x="1791934" y="588833"/>
                  <a:pt x="1797022" y="596464"/>
                </a:cubicBezTo>
                <a:cubicBezTo>
                  <a:pt x="1802109" y="602822"/>
                  <a:pt x="1811010" y="606638"/>
                  <a:pt x="1823728" y="606638"/>
                </a:cubicBezTo>
                <a:cubicBezTo>
                  <a:pt x="1835175" y="606638"/>
                  <a:pt x="1842806" y="602822"/>
                  <a:pt x="1847893" y="595192"/>
                </a:cubicBezTo>
                <a:cubicBezTo>
                  <a:pt x="1854251" y="587561"/>
                  <a:pt x="1856794" y="576116"/>
                  <a:pt x="1854251" y="560854"/>
                </a:cubicBezTo>
                <a:cubicBezTo>
                  <a:pt x="1854251" y="545593"/>
                  <a:pt x="1851707" y="534146"/>
                  <a:pt x="1846620" y="526516"/>
                </a:cubicBezTo>
                <a:cubicBezTo>
                  <a:pt x="1841533" y="518885"/>
                  <a:pt x="1833902" y="515070"/>
                  <a:pt x="1822457" y="515070"/>
                </a:cubicBezTo>
                <a:close/>
                <a:moveTo>
                  <a:pt x="1683833" y="513798"/>
                </a:moveTo>
                <a:cubicBezTo>
                  <a:pt x="1671115" y="513798"/>
                  <a:pt x="1663484" y="517614"/>
                  <a:pt x="1657126" y="525245"/>
                </a:cubicBezTo>
                <a:cubicBezTo>
                  <a:pt x="1650767" y="532875"/>
                  <a:pt x="1648223" y="544321"/>
                  <a:pt x="1648223" y="559582"/>
                </a:cubicBezTo>
                <a:cubicBezTo>
                  <a:pt x="1648223" y="576116"/>
                  <a:pt x="1650767" y="587561"/>
                  <a:pt x="1657126" y="595192"/>
                </a:cubicBezTo>
                <a:cubicBezTo>
                  <a:pt x="1663484" y="602822"/>
                  <a:pt x="1672387" y="606638"/>
                  <a:pt x="1683833" y="606638"/>
                </a:cubicBezTo>
                <a:cubicBezTo>
                  <a:pt x="1695279" y="606638"/>
                  <a:pt x="1704181" y="602822"/>
                  <a:pt x="1710541" y="595192"/>
                </a:cubicBezTo>
                <a:cubicBezTo>
                  <a:pt x="1716899" y="587561"/>
                  <a:pt x="1719443" y="576116"/>
                  <a:pt x="1719443" y="559582"/>
                </a:cubicBezTo>
                <a:cubicBezTo>
                  <a:pt x="1719443" y="544321"/>
                  <a:pt x="1716899" y="532875"/>
                  <a:pt x="1710541" y="525245"/>
                </a:cubicBezTo>
                <a:cubicBezTo>
                  <a:pt x="1704181" y="517614"/>
                  <a:pt x="1695279" y="513798"/>
                  <a:pt x="1683833" y="513798"/>
                </a:cubicBezTo>
                <a:close/>
                <a:moveTo>
                  <a:pt x="1274320" y="512527"/>
                </a:moveTo>
                <a:cubicBezTo>
                  <a:pt x="1265418" y="512527"/>
                  <a:pt x="1259059" y="515070"/>
                  <a:pt x="1255244" y="518885"/>
                </a:cubicBezTo>
                <a:cubicBezTo>
                  <a:pt x="1251428" y="523972"/>
                  <a:pt x="1248885" y="530332"/>
                  <a:pt x="1248885" y="539233"/>
                </a:cubicBezTo>
                <a:cubicBezTo>
                  <a:pt x="1248885" y="546864"/>
                  <a:pt x="1250157" y="553224"/>
                  <a:pt x="1255244" y="557038"/>
                </a:cubicBezTo>
                <a:cubicBezTo>
                  <a:pt x="1259059" y="560854"/>
                  <a:pt x="1266690" y="563398"/>
                  <a:pt x="1274320" y="563398"/>
                </a:cubicBezTo>
                <a:cubicBezTo>
                  <a:pt x="1290854" y="563398"/>
                  <a:pt x="1299756" y="554495"/>
                  <a:pt x="1299756" y="537962"/>
                </a:cubicBezTo>
                <a:cubicBezTo>
                  <a:pt x="1299756" y="520157"/>
                  <a:pt x="1292125" y="512527"/>
                  <a:pt x="1274320" y="512527"/>
                </a:cubicBezTo>
                <a:close/>
                <a:moveTo>
                  <a:pt x="2151847" y="497266"/>
                </a:moveTo>
                <a:lnTo>
                  <a:pt x="2176011" y="497266"/>
                </a:lnTo>
                <a:lnTo>
                  <a:pt x="2203990" y="568485"/>
                </a:lnTo>
                <a:cubicBezTo>
                  <a:pt x="2209077" y="581203"/>
                  <a:pt x="2212892" y="591377"/>
                  <a:pt x="2214164" y="599008"/>
                </a:cubicBezTo>
                <a:cubicBezTo>
                  <a:pt x="2215435" y="595192"/>
                  <a:pt x="2216708" y="590105"/>
                  <a:pt x="2219251" y="583746"/>
                </a:cubicBezTo>
                <a:cubicBezTo>
                  <a:pt x="2221795" y="574843"/>
                  <a:pt x="2231969" y="545593"/>
                  <a:pt x="2249774" y="497266"/>
                </a:cubicBezTo>
                <a:lnTo>
                  <a:pt x="2272666" y="497266"/>
                </a:lnTo>
                <a:lnTo>
                  <a:pt x="2219251" y="640976"/>
                </a:lnTo>
                <a:cubicBezTo>
                  <a:pt x="2214164" y="654966"/>
                  <a:pt x="2207805" y="665140"/>
                  <a:pt x="2200174" y="671498"/>
                </a:cubicBezTo>
                <a:cubicBezTo>
                  <a:pt x="2192543" y="677858"/>
                  <a:pt x="2183642" y="680401"/>
                  <a:pt x="2173467" y="680401"/>
                </a:cubicBezTo>
                <a:cubicBezTo>
                  <a:pt x="2167108" y="680401"/>
                  <a:pt x="2160750" y="679129"/>
                  <a:pt x="2155663" y="677858"/>
                </a:cubicBezTo>
                <a:lnTo>
                  <a:pt x="2154390" y="677858"/>
                </a:lnTo>
                <a:lnTo>
                  <a:pt x="2154390" y="658780"/>
                </a:lnTo>
                <a:lnTo>
                  <a:pt x="2156934" y="658780"/>
                </a:lnTo>
                <a:cubicBezTo>
                  <a:pt x="2162021" y="660053"/>
                  <a:pt x="2165837" y="660053"/>
                  <a:pt x="2170924" y="660053"/>
                </a:cubicBezTo>
                <a:cubicBezTo>
                  <a:pt x="2182369" y="660053"/>
                  <a:pt x="2191272" y="653693"/>
                  <a:pt x="2196359" y="639705"/>
                </a:cubicBezTo>
                <a:lnTo>
                  <a:pt x="2202718" y="623171"/>
                </a:lnTo>
                <a:close/>
                <a:moveTo>
                  <a:pt x="2027213" y="497266"/>
                </a:moveTo>
                <a:lnTo>
                  <a:pt x="2050105" y="497266"/>
                </a:lnTo>
                <a:lnTo>
                  <a:pt x="2050105" y="624443"/>
                </a:lnTo>
                <a:lnTo>
                  <a:pt x="2027213" y="624443"/>
                </a:lnTo>
                <a:close/>
                <a:moveTo>
                  <a:pt x="1908938" y="497266"/>
                </a:moveTo>
                <a:lnTo>
                  <a:pt x="1931830" y="497266"/>
                </a:lnTo>
                <a:lnTo>
                  <a:pt x="1931830" y="624443"/>
                </a:lnTo>
                <a:lnTo>
                  <a:pt x="1908938" y="624443"/>
                </a:lnTo>
                <a:close/>
                <a:moveTo>
                  <a:pt x="1031412" y="497266"/>
                </a:moveTo>
                <a:lnTo>
                  <a:pt x="1054304" y="497266"/>
                </a:lnTo>
                <a:lnTo>
                  <a:pt x="1054304" y="624443"/>
                </a:lnTo>
                <a:lnTo>
                  <a:pt x="1031412" y="624443"/>
                </a:lnTo>
                <a:close/>
                <a:moveTo>
                  <a:pt x="880069" y="497266"/>
                </a:moveTo>
                <a:lnTo>
                  <a:pt x="902961" y="497266"/>
                </a:lnTo>
                <a:lnTo>
                  <a:pt x="902961" y="624443"/>
                </a:lnTo>
                <a:lnTo>
                  <a:pt x="880069" y="624443"/>
                </a:lnTo>
                <a:close/>
                <a:moveTo>
                  <a:pt x="1683833" y="494722"/>
                </a:moveTo>
                <a:cubicBezTo>
                  <a:pt x="1701638" y="494722"/>
                  <a:pt x="1715628" y="501080"/>
                  <a:pt x="1727073" y="511254"/>
                </a:cubicBezTo>
                <a:cubicBezTo>
                  <a:pt x="1737247" y="523972"/>
                  <a:pt x="1742335" y="539233"/>
                  <a:pt x="1742335" y="559582"/>
                </a:cubicBezTo>
                <a:cubicBezTo>
                  <a:pt x="1742335" y="579930"/>
                  <a:pt x="1737247" y="596464"/>
                  <a:pt x="1727073" y="607909"/>
                </a:cubicBezTo>
                <a:cubicBezTo>
                  <a:pt x="1716899" y="619356"/>
                  <a:pt x="1701638" y="625714"/>
                  <a:pt x="1683833" y="625714"/>
                </a:cubicBezTo>
                <a:cubicBezTo>
                  <a:pt x="1672387" y="625714"/>
                  <a:pt x="1662213" y="623171"/>
                  <a:pt x="1653310" y="618084"/>
                </a:cubicBezTo>
                <a:cubicBezTo>
                  <a:pt x="1644408" y="612997"/>
                  <a:pt x="1638049" y="605366"/>
                  <a:pt x="1632962" y="595192"/>
                </a:cubicBezTo>
                <a:cubicBezTo>
                  <a:pt x="1627875" y="586290"/>
                  <a:pt x="1625331" y="573572"/>
                  <a:pt x="1625331" y="560854"/>
                </a:cubicBezTo>
                <a:cubicBezTo>
                  <a:pt x="1625331" y="540506"/>
                  <a:pt x="1630418" y="523972"/>
                  <a:pt x="1640592" y="512527"/>
                </a:cubicBezTo>
                <a:cubicBezTo>
                  <a:pt x="1650767" y="501080"/>
                  <a:pt x="1666028" y="494722"/>
                  <a:pt x="1683833" y="494722"/>
                </a:cubicBezTo>
                <a:close/>
                <a:moveTo>
                  <a:pt x="1480348" y="494722"/>
                </a:moveTo>
                <a:cubicBezTo>
                  <a:pt x="1499426" y="494722"/>
                  <a:pt x="1512144" y="502353"/>
                  <a:pt x="1518502" y="515070"/>
                </a:cubicBezTo>
                <a:cubicBezTo>
                  <a:pt x="1522318" y="508711"/>
                  <a:pt x="1527405" y="504896"/>
                  <a:pt x="1533763" y="501080"/>
                </a:cubicBezTo>
                <a:cubicBezTo>
                  <a:pt x="1540123" y="497266"/>
                  <a:pt x="1549024" y="494722"/>
                  <a:pt x="1557928" y="494722"/>
                </a:cubicBezTo>
                <a:cubicBezTo>
                  <a:pt x="1571916" y="494722"/>
                  <a:pt x="1583363" y="498537"/>
                  <a:pt x="1590994" y="507440"/>
                </a:cubicBezTo>
                <a:cubicBezTo>
                  <a:pt x="1598624" y="515070"/>
                  <a:pt x="1602439" y="526516"/>
                  <a:pt x="1602439" y="543049"/>
                </a:cubicBezTo>
                <a:lnTo>
                  <a:pt x="1602439" y="625714"/>
                </a:lnTo>
                <a:lnTo>
                  <a:pt x="1579547" y="625714"/>
                </a:lnTo>
                <a:lnTo>
                  <a:pt x="1579547" y="543049"/>
                </a:lnTo>
                <a:cubicBezTo>
                  <a:pt x="1579547" y="532875"/>
                  <a:pt x="1577004" y="526516"/>
                  <a:pt x="1573189" y="521429"/>
                </a:cubicBezTo>
                <a:cubicBezTo>
                  <a:pt x="1569373" y="517614"/>
                  <a:pt x="1564286" y="515070"/>
                  <a:pt x="1555384" y="515070"/>
                </a:cubicBezTo>
                <a:cubicBezTo>
                  <a:pt x="1545210" y="515070"/>
                  <a:pt x="1536307" y="517614"/>
                  <a:pt x="1531220" y="523972"/>
                </a:cubicBezTo>
                <a:cubicBezTo>
                  <a:pt x="1526132" y="530332"/>
                  <a:pt x="1523589" y="539233"/>
                  <a:pt x="1523589" y="553224"/>
                </a:cubicBezTo>
                <a:lnTo>
                  <a:pt x="1523589" y="624443"/>
                </a:lnTo>
                <a:lnTo>
                  <a:pt x="1500697" y="624443"/>
                </a:lnTo>
                <a:lnTo>
                  <a:pt x="1500697" y="541777"/>
                </a:lnTo>
                <a:cubicBezTo>
                  <a:pt x="1500697" y="531603"/>
                  <a:pt x="1498153" y="525245"/>
                  <a:pt x="1494339" y="520157"/>
                </a:cubicBezTo>
                <a:cubicBezTo>
                  <a:pt x="1490523" y="516341"/>
                  <a:pt x="1485436" y="513798"/>
                  <a:pt x="1476534" y="513798"/>
                </a:cubicBezTo>
                <a:cubicBezTo>
                  <a:pt x="1465087" y="513798"/>
                  <a:pt x="1457457" y="517614"/>
                  <a:pt x="1452369" y="523972"/>
                </a:cubicBezTo>
                <a:cubicBezTo>
                  <a:pt x="1447282" y="530332"/>
                  <a:pt x="1444739" y="541777"/>
                  <a:pt x="1444739" y="557038"/>
                </a:cubicBezTo>
                <a:lnTo>
                  <a:pt x="1444739" y="623171"/>
                </a:lnTo>
                <a:lnTo>
                  <a:pt x="1421847" y="623171"/>
                </a:lnTo>
                <a:lnTo>
                  <a:pt x="1421847" y="495993"/>
                </a:lnTo>
                <a:lnTo>
                  <a:pt x="1440924" y="495993"/>
                </a:lnTo>
                <a:lnTo>
                  <a:pt x="1443468" y="511254"/>
                </a:lnTo>
                <a:cubicBezTo>
                  <a:pt x="1447282" y="507440"/>
                  <a:pt x="1452369" y="502353"/>
                  <a:pt x="1457457" y="499809"/>
                </a:cubicBezTo>
                <a:cubicBezTo>
                  <a:pt x="1465087" y="495993"/>
                  <a:pt x="1472718" y="494722"/>
                  <a:pt x="1480348" y="494722"/>
                </a:cubicBezTo>
                <a:close/>
                <a:moveTo>
                  <a:pt x="1274320" y="494722"/>
                </a:moveTo>
                <a:cubicBezTo>
                  <a:pt x="1281951" y="494722"/>
                  <a:pt x="1287038" y="495993"/>
                  <a:pt x="1294669" y="495993"/>
                </a:cubicBezTo>
                <a:lnTo>
                  <a:pt x="1339182" y="495993"/>
                </a:lnTo>
                <a:lnTo>
                  <a:pt x="1339182" y="511254"/>
                </a:lnTo>
                <a:lnTo>
                  <a:pt x="1317561" y="513798"/>
                </a:lnTo>
                <a:cubicBezTo>
                  <a:pt x="1318833" y="515070"/>
                  <a:pt x="1320104" y="518885"/>
                  <a:pt x="1321377" y="521429"/>
                </a:cubicBezTo>
                <a:cubicBezTo>
                  <a:pt x="1322648" y="526516"/>
                  <a:pt x="1323920" y="531603"/>
                  <a:pt x="1323920" y="536690"/>
                </a:cubicBezTo>
                <a:cubicBezTo>
                  <a:pt x="1323920" y="549408"/>
                  <a:pt x="1320104" y="559582"/>
                  <a:pt x="1311202" y="567213"/>
                </a:cubicBezTo>
                <a:cubicBezTo>
                  <a:pt x="1302299" y="574843"/>
                  <a:pt x="1290854" y="578659"/>
                  <a:pt x="1275593" y="578659"/>
                </a:cubicBezTo>
                <a:cubicBezTo>
                  <a:pt x="1271777" y="578659"/>
                  <a:pt x="1267962" y="577387"/>
                  <a:pt x="1265418" y="577387"/>
                </a:cubicBezTo>
                <a:cubicBezTo>
                  <a:pt x="1259059" y="581203"/>
                  <a:pt x="1255244" y="586290"/>
                  <a:pt x="1255244" y="591377"/>
                </a:cubicBezTo>
                <a:cubicBezTo>
                  <a:pt x="1255244" y="593921"/>
                  <a:pt x="1256515" y="596464"/>
                  <a:pt x="1259059" y="597735"/>
                </a:cubicBezTo>
                <a:cubicBezTo>
                  <a:pt x="1261602" y="599008"/>
                  <a:pt x="1266690" y="600279"/>
                  <a:pt x="1273049" y="600279"/>
                </a:cubicBezTo>
                <a:lnTo>
                  <a:pt x="1294669" y="600279"/>
                </a:lnTo>
                <a:cubicBezTo>
                  <a:pt x="1308659" y="600279"/>
                  <a:pt x="1318833" y="602822"/>
                  <a:pt x="1326464" y="609182"/>
                </a:cubicBezTo>
                <a:cubicBezTo>
                  <a:pt x="1334095" y="614269"/>
                  <a:pt x="1337909" y="623171"/>
                  <a:pt x="1337909" y="634617"/>
                </a:cubicBezTo>
                <a:cubicBezTo>
                  <a:pt x="1337909" y="648606"/>
                  <a:pt x="1331551" y="660053"/>
                  <a:pt x="1320104" y="667684"/>
                </a:cubicBezTo>
                <a:cubicBezTo>
                  <a:pt x="1308659" y="675314"/>
                  <a:pt x="1292125" y="679129"/>
                  <a:pt x="1270506" y="679129"/>
                </a:cubicBezTo>
                <a:cubicBezTo>
                  <a:pt x="1253972" y="679129"/>
                  <a:pt x="1241254" y="676585"/>
                  <a:pt x="1232352" y="670227"/>
                </a:cubicBezTo>
                <a:cubicBezTo>
                  <a:pt x="1223449" y="663868"/>
                  <a:pt x="1218362" y="654966"/>
                  <a:pt x="1218362" y="643519"/>
                </a:cubicBezTo>
                <a:cubicBezTo>
                  <a:pt x="1218362" y="635889"/>
                  <a:pt x="1220906" y="629530"/>
                  <a:pt x="1225993" y="623171"/>
                </a:cubicBezTo>
                <a:cubicBezTo>
                  <a:pt x="1229809" y="619356"/>
                  <a:pt x="1234896" y="615540"/>
                  <a:pt x="1242527" y="612997"/>
                </a:cubicBezTo>
                <a:cubicBezTo>
                  <a:pt x="1239983" y="611725"/>
                  <a:pt x="1238711" y="610453"/>
                  <a:pt x="1237439" y="607909"/>
                </a:cubicBezTo>
                <a:cubicBezTo>
                  <a:pt x="1234896" y="604095"/>
                  <a:pt x="1233623" y="600279"/>
                  <a:pt x="1233623" y="596464"/>
                </a:cubicBezTo>
                <a:cubicBezTo>
                  <a:pt x="1233623" y="591377"/>
                  <a:pt x="1234896" y="587561"/>
                  <a:pt x="1237439" y="583746"/>
                </a:cubicBezTo>
                <a:cubicBezTo>
                  <a:pt x="1238711" y="579930"/>
                  <a:pt x="1242527" y="577387"/>
                  <a:pt x="1246341" y="574843"/>
                </a:cubicBezTo>
                <a:cubicBezTo>
                  <a:pt x="1239983" y="572300"/>
                  <a:pt x="1236167" y="567213"/>
                  <a:pt x="1232352" y="562125"/>
                </a:cubicBezTo>
                <a:cubicBezTo>
                  <a:pt x="1228536" y="555767"/>
                  <a:pt x="1225993" y="548137"/>
                  <a:pt x="1225993" y="539233"/>
                </a:cubicBezTo>
                <a:cubicBezTo>
                  <a:pt x="1225993" y="525245"/>
                  <a:pt x="1229809" y="513798"/>
                  <a:pt x="1238711" y="506167"/>
                </a:cubicBezTo>
                <a:cubicBezTo>
                  <a:pt x="1247614" y="498537"/>
                  <a:pt x="1259059" y="494722"/>
                  <a:pt x="1274320" y="494722"/>
                </a:cubicBezTo>
                <a:close/>
                <a:moveTo>
                  <a:pt x="1150959" y="494722"/>
                </a:moveTo>
                <a:cubicBezTo>
                  <a:pt x="1166220" y="494722"/>
                  <a:pt x="1178938" y="498537"/>
                  <a:pt x="1186568" y="506167"/>
                </a:cubicBezTo>
                <a:cubicBezTo>
                  <a:pt x="1194199" y="513798"/>
                  <a:pt x="1198014" y="525245"/>
                  <a:pt x="1198014" y="541777"/>
                </a:cubicBezTo>
                <a:lnTo>
                  <a:pt x="1198014" y="624443"/>
                </a:lnTo>
                <a:lnTo>
                  <a:pt x="1175122" y="624443"/>
                </a:lnTo>
                <a:lnTo>
                  <a:pt x="1175122" y="543049"/>
                </a:lnTo>
                <a:cubicBezTo>
                  <a:pt x="1175122" y="532875"/>
                  <a:pt x="1172578" y="526516"/>
                  <a:pt x="1168763" y="521429"/>
                </a:cubicBezTo>
                <a:cubicBezTo>
                  <a:pt x="1164947" y="517614"/>
                  <a:pt x="1157317" y="515070"/>
                  <a:pt x="1148415" y="515070"/>
                </a:cubicBezTo>
                <a:cubicBezTo>
                  <a:pt x="1136968" y="515070"/>
                  <a:pt x="1126794" y="518885"/>
                  <a:pt x="1121707" y="525245"/>
                </a:cubicBezTo>
                <a:cubicBezTo>
                  <a:pt x="1115349" y="531603"/>
                  <a:pt x="1112805" y="543049"/>
                  <a:pt x="1112805" y="558311"/>
                </a:cubicBezTo>
                <a:lnTo>
                  <a:pt x="1112805" y="624443"/>
                </a:lnTo>
                <a:lnTo>
                  <a:pt x="1089913" y="624443"/>
                </a:lnTo>
                <a:lnTo>
                  <a:pt x="1089913" y="497266"/>
                </a:lnTo>
                <a:lnTo>
                  <a:pt x="1108989" y="497266"/>
                </a:lnTo>
                <a:lnTo>
                  <a:pt x="1111533" y="512527"/>
                </a:lnTo>
                <a:cubicBezTo>
                  <a:pt x="1115349" y="507440"/>
                  <a:pt x="1120436" y="502353"/>
                  <a:pt x="1126794" y="499809"/>
                </a:cubicBezTo>
                <a:cubicBezTo>
                  <a:pt x="1134425" y="495993"/>
                  <a:pt x="1142055" y="494722"/>
                  <a:pt x="1150959" y="494722"/>
                </a:cubicBezTo>
                <a:close/>
                <a:moveTo>
                  <a:pt x="998345" y="494722"/>
                </a:moveTo>
                <a:cubicBezTo>
                  <a:pt x="1003432" y="494722"/>
                  <a:pt x="1008520" y="494722"/>
                  <a:pt x="1011063" y="494722"/>
                </a:cubicBezTo>
                <a:lnTo>
                  <a:pt x="1012334" y="494722"/>
                </a:lnTo>
                <a:lnTo>
                  <a:pt x="1009791" y="515070"/>
                </a:lnTo>
                <a:lnTo>
                  <a:pt x="1008520" y="515070"/>
                </a:lnTo>
                <a:cubicBezTo>
                  <a:pt x="1003432" y="513798"/>
                  <a:pt x="999616" y="513798"/>
                  <a:pt x="995802" y="513798"/>
                </a:cubicBezTo>
                <a:cubicBezTo>
                  <a:pt x="986899" y="513798"/>
                  <a:pt x="977997" y="517614"/>
                  <a:pt x="971637" y="525245"/>
                </a:cubicBezTo>
                <a:cubicBezTo>
                  <a:pt x="965279" y="532875"/>
                  <a:pt x="961463" y="543049"/>
                  <a:pt x="961463" y="554495"/>
                </a:cubicBezTo>
                <a:lnTo>
                  <a:pt x="961463" y="623171"/>
                </a:lnTo>
                <a:lnTo>
                  <a:pt x="938571" y="623171"/>
                </a:lnTo>
                <a:lnTo>
                  <a:pt x="938571" y="495993"/>
                </a:lnTo>
                <a:lnTo>
                  <a:pt x="957649" y="495993"/>
                </a:lnTo>
                <a:lnTo>
                  <a:pt x="960192" y="516341"/>
                </a:lnTo>
                <a:cubicBezTo>
                  <a:pt x="965279" y="509983"/>
                  <a:pt x="969094" y="504896"/>
                  <a:pt x="975453" y="501080"/>
                </a:cubicBezTo>
                <a:cubicBezTo>
                  <a:pt x="983084" y="497266"/>
                  <a:pt x="990715" y="494722"/>
                  <a:pt x="998345" y="494722"/>
                </a:cubicBezTo>
                <a:close/>
                <a:moveTo>
                  <a:pt x="798676" y="494722"/>
                </a:moveTo>
                <a:cubicBezTo>
                  <a:pt x="816481" y="494722"/>
                  <a:pt x="829198" y="501080"/>
                  <a:pt x="838101" y="513798"/>
                </a:cubicBezTo>
                <a:cubicBezTo>
                  <a:pt x="847003" y="525245"/>
                  <a:pt x="852090" y="541777"/>
                  <a:pt x="852090" y="562125"/>
                </a:cubicBezTo>
                <a:cubicBezTo>
                  <a:pt x="852090" y="582474"/>
                  <a:pt x="847003" y="599008"/>
                  <a:pt x="838101" y="610453"/>
                </a:cubicBezTo>
                <a:cubicBezTo>
                  <a:pt x="827927" y="621900"/>
                  <a:pt x="815209" y="628258"/>
                  <a:pt x="798676" y="628258"/>
                </a:cubicBezTo>
                <a:cubicBezTo>
                  <a:pt x="789774" y="628258"/>
                  <a:pt x="782143" y="625714"/>
                  <a:pt x="775784" y="623171"/>
                </a:cubicBezTo>
                <a:cubicBezTo>
                  <a:pt x="769426" y="620627"/>
                  <a:pt x="764338" y="616813"/>
                  <a:pt x="760522" y="611725"/>
                </a:cubicBezTo>
                <a:cubicBezTo>
                  <a:pt x="761795" y="618084"/>
                  <a:pt x="761795" y="623171"/>
                  <a:pt x="761795" y="628258"/>
                </a:cubicBezTo>
                <a:lnTo>
                  <a:pt x="761795" y="680401"/>
                </a:lnTo>
                <a:lnTo>
                  <a:pt x="738903" y="680401"/>
                </a:lnTo>
                <a:lnTo>
                  <a:pt x="738903" y="497266"/>
                </a:lnTo>
                <a:lnTo>
                  <a:pt x="757979" y="497266"/>
                </a:lnTo>
                <a:lnTo>
                  <a:pt x="760522" y="512527"/>
                </a:lnTo>
                <a:cubicBezTo>
                  <a:pt x="764338" y="507440"/>
                  <a:pt x="769426" y="502353"/>
                  <a:pt x="775784" y="499809"/>
                </a:cubicBezTo>
                <a:cubicBezTo>
                  <a:pt x="782143" y="495993"/>
                  <a:pt x="789774" y="494722"/>
                  <a:pt x="798676" y="494722"/>
                </a:cubicBezTo>
                <a:close/>
                <a:moveTo>
                  <a:pt x="668954" y="494722"/>
                </a:moveTo>
                <a:cubicBezTo>
                  <a:pt x="681672" y="494722"/>
                  <a:pt x="695662" y="497266"/>
                  <a:pt x="708380" y="502353"/>
                </a:cubicBezTo>
                <a:lnTo>
                  <a:pt x="709651" y="503624"/>
                </a:lnTo>
                <a:lnTo>
                  <a:pt x="702021" y="522701"/>
                </a:lnTo>
                <a:lnTo>
                  <a:pt x="700750" y="521429"/>
                </a:lnTo>
                <a:cubicBezTo>
                  <a:pt x="688032" y="516341"/>
                  <a:pt x="677858" y="513798"/>
                  <a:pt x="667683" y="513798"/>
                </a:cubicBezTo>
                <a:cubicBezTo>
                  <a:pt x="658780" y="513798"/>
                  <a:pt x="652422" y="515070"/>
                  <a:pt x="648606" y="517614"/>
                </a:cubicBezTo>
                <a:cubicBezTo>
                  <a:pt x="644791" y="520157"/>
                  <a:pt x="642248" y="523972"/>
                  <a:pt x="642248" y="527788"/>
                </a:cubicBezTo>
                <a:cubicBezTo>
                  <a:pt x="642248" y="530332"/>
                  <a:pt x="643519" y="532875"/>
                  <a:pt x="644791" y="535419"/>
                </a:cubicBezTo>
                <a:cubicBezTo>
                  <a:pt x="646063" y="537962"/>
                  <a:pt x="648606" y="539233"/>
                  <a:pt x="652422" y="541777"/>
                </a:cubicBezTo>
                <a:cubicBezTo>
                  <a:pt x="656237" y="544321"/>
                  <a:pt x="663867" y="546864"/>
                  <a:pt x="674042" y="550680"/>
                </a:cubicBezTo>
                <a:cubicBezTo>
                  <a:pt x="689303" y="555767"/>
                  <a:pt x="698206" y="560854"/>
                  <a:pt x="705837" y="565941"/>
                </a:cubicBezTo>
                <a:cubicBezTo>
                  <a:pt x="710924" y="571029"/>
                  <a:pt x="713467" y="578659"/>
                  <a:pt x="713467" y="587561"/>
                </a:cubicBezTo>
                <a:cubicBezTo>
                  <a:pt x="713467" y="599008"/>
                  <a:pt x="708380" y="609182"/>
                  <a:pt x="699477" y="615540"/>
                </a:cubicBezTo>
                <a:cubicBezTo>
                  <a:pt x="690575" y="621900"/>
                  <a:pt x="677858" y="625714"/>
                  <a:pt x="662596" y="625714"/>
                </a:cubicBezTo>
                <a:cubicBezTo>
                  <a:pt x="646063" y="625714"/>
                  <a:pt x="632074" y="623171"/>
                  <a:pt x="623171" y="618084"/>
                </a:cubicBezTo>
                <a:lnTo>
                  <a:pt x="621899" y="618084"/>
                </a:lnTo>
                <a:lnTo>
                  <a:pt x="621899" y="596464"/>
                </a:lnTo>
                <a:lnTo>
                  <a:pt x="624443" y="597735"/>
                </a:lnTo>
                <a:cubicBezTo>
                  <a:pt x="630801" y="600279"/>
                  <a:pt x="637161" y="602822"/>
                  <a:pt x="643519" y="604095"/>
                </a:cubicBezTo>
                <a:cubicBezTo>
                  <a:pt x="649879" y="605366"/>
                  <a:pt x="656237" y="606638"/>
                  <a:pt x="662596" y="606638"/>
                </a:cubicBezTo>
                <a:cubicBezTo>
                  <a:pt x="671498" y="606638"/>
                  <a:pt x="679129" y="605366"/>
                  <a:pt x="684216" y="602822"/>
                </a:cubicBezTo>
                <a:cubicBezTo>
                  <a:pt x="689303" y="600279"/>
                  <a:pt x="691846" y="596464"/>
                  <a:pt x="691846" y="590105"/>
                </a:cubicBezTo>
                <a:cubicBezTo>
                  <a:pt x="691846" y="585017"/>
                  <a:pt x="690575" y="581203"/>
                  <a:pt x="686759" y="578659"/>
                </a:cubicBezTo>
                <a:cubicBezTo>
                  <a:pt x="682945" y="576116"/>
                  <a:pt x="674042" y="572300"/>
                  <a:pt x="662596" y="567213"/>
                </a:cubicBezTo>
                <a:cubicBezTo>
                  <a:pt x="649879" y="563398"/>
                  <a:pt x="642248" y="559582"/>
                  <a:pt x="637161" y="555767"/>
                </a:cubicBezTo>
                <a:cubicBezTo>
                  <a:pt x="632074" y="551951"/>
                  <a:pt x="628258" y="548137"/>
                  <a:pt x="625714" y="544321"/>
                </a:cubicBezTo>
                <a:cubicBezTo>
                  <a:pt x="623171" y="540506"/>
                  <a:pt x="621899" y="535419"/>
                  <a:pt x="621899" y="529059"/>
                </a:cubicBezTo>
                <a:cubicBezTo>
                  <a:pt x="621899" y="518885"/>
                  <a:pt x="625714" y="509983"/>
                  <a:pt x="634617" y="503624"/>
                </a:cubicBezTo>
                <a:cubicBezTo>
                  <a:pt x="642248" y="497266"/>
                  <a:pt x="654966" y="494722"/>
                  <a:pt x="668954" y="494722"/>
                </a:cubicBezTo>
                <a:close/>
                <a:moveTo>
                  <a:pt x="546864" y="494722"/>
                </a:moveTo>
                <a:cubicBezTo>
                  <a:pt x="562125" y="494722"/>
                  <a:pt x="573572" y="498537"/>
                  <a:pt x="582474" y="506167"/>
                </a:cubicBezTo>
                <a:cubicBezTo>
                  <a:pt x="590104" y="513798"/>
                  <a:pt x="593920" y="525245"/>
                  <a:pt x="593920" y="541777"/>
                </a:cubicBezTo>
                <a:lnTo>
                  <a:pt x="593920" y="624443"/>
                </a:lnTo>
                <a:lnTo>
                  <a:pt x="571028" y="624443"/>
                </a:lnTo>
                <a:lnTo>
                  <a:pt x="571028" y="543049"/>
                </a:lnTo>
                <a:cubicBezTo>
                  <a:pt x="571028" y="532875"/>
                  <a:pt x="568485" y="526516"/>
                  <a:pt x="564669" y="521429"/>
                </a:cubicBezTo>
                <a:cubicBezTo>
                  <a:pt x="560854" y="517614"/>
                  <a:pt x="553223" y="515070"/>
                  <a:pt x="544320" y="515070"/>
                </a:cubicBezTo>
                <a:cubicBezTo>
                  <a:pt x="532875" y="515070"/>
                  <a:pt x="522701" y="518885"/>
                  <a:pt x="517614" y="525245"/>
                </a:cubicBezTo>
                <a:cubicBezTo>
                  <a:pt x="511254" y="531603"/>
                  <a:pt x="508711" y="543049"/>
                  <a:pt x="508711" y="558311"/>
                </a:cubicBezTo>
                <a:lnTo>
                  <a:pt x="508711" y="624443"/>
                </a:lnTo>
                <a:lnTo>
                  <a:pt x="485819" y="624443"/>
                </a:lnTo>
                <a:lnTo>
                  <a:pt x="485819" y="497266"/>
                </a:lnTo>
                <a:lnTo>
                  <a:pt x="504896" y="497266"/>
                </a:lnTo>
                <a:lnTo>
                  <a:pt x="507440" y="512527"/>
                </a:lnTo>
                <a:cubicBezTo>
                  <a:pt x="511254" y="507440"/>
                  <a:pt x="516341" y="502353"/>
                  <a:pt x="522701" y="499809"/>
                </a:cubicBezTo>
                <a:cubicBezTo>
                  <a:pt x="530331" y="495993"/>
                  <a:pt x="537962" y="494722"/>
                  <a:pt x="546864" y="494722"/>
                </a:cubicBezTo>
                <a:close/>
                <a:moveTo>
                  <a:pt x="2097161" y="468014"/>
                </a:moveTo>
                <a:lnTo>
                  <a:pt x="2111150" y="468014"/>
                </a:lnTo>
                <a:lnTo>
                  <a:pt x="2111150" y="497266"/>
                </a:lnTo>
                <a:lnTo>
                  <a:pt x="2146760" y="497266"/>
                </a:lnTo>
                <a:lnTo>
                  <a:pt x="2146760" y="515070"/>
                </a:lnTo>
                <a:lnTo>
                  <a:pt x="2111150" y="515070"/>
                </a:lnTo>
                <a:lnTo>
                  <a:pt x="2111150" y="586290"/>
                </a:lnTo>
                <a:cubicBezTo>
                  <a:pt x="2111150" y="593921"/>
                  <a:pt x="2112422" y="599008"/>
                  <a:pt x="2116237" y="602822"/>
                </a:cubicBezTo>
                <a:cubicBezTo>
                  <a:pt x="2118780" y="606638"/>
                  <a:pt x="2123868" y="607909"/>
                  <a:pt x="2128955" y="607909"/>
                </a:cubicBezTo>
                <a:cubicBezTo>
                  <a:pt x="2131498" y="607909"/>
                  <a:pt x="2135314" y="606638"/>
                  <a:pt x="2137858" y="606638"/>
                </a:cubicBezTo>
                <a:cubicBezTo>
                  <a:pt x="2140401" y="606638"/>
                  <a:pt x="2142945" y="605366"/>
                  <a:pt x="2146760" y="604095"/>
                </a:cubicBezTo>
                <a:lnTo>
                  <a:pt x="2149303" y="602822"/>
                </a:lnTo>
                <a:lnTo>
                  <a:pt x="2149303" y="620627"/>
                </a:lnTo>
                <a:lnTo>
                  <a:pt x="2148032" y="620627"/>
                </a:lnTo>
                <a:cubicBezTo>
                  <a:pt x="2146760" y="621900"/>
                  <a:pt x="2142945" y="621900"/>
                  <a:pt x="2139129" y="623171"/>
                </a:cubicBezTo>
                <a:cubicBezTo>
                  <a:pt x="2134042" y="624443"/>
                  <a:pt x="2131498" y="624443"/>
                  <a:pt x="2127684" y="624443"/>
                </a:cubicBezTo>
                <a:cubicBezTo>
                  <a:pt x="2102248" y="624443"/>
                  <a:pt x="2089530" y="611725"/>
                  <a:pt x="2089530" y="585017"/>
                </a:cubicBezTo>
                <a:lnTo>
                  <a:pt x="2089530" y="513798"/>
                </a:lnTo>
                <a:lnTo>
                  <a:pt x="2071725" y="513798"/>
                </a:lnTo>
                <a:lnTo>
                  <a:pt x="2071725" y="502353"/>
                </a:lnTo>
                <a:lnTo>
                  <a:pt x="2089530" y="494722"/>
                </a:lnTo>
                <a:close/>
                <a:moveTo>
                  <a:pt x="424773" y="455296"/>
                </a:moveTo>
                <a:lnTo>
                  <a:pt x="447665" y="455296"/>
                </a:lnTo>
                <a:lnTo>
                  <a:pt x="447665" y="624443"/>
                </a:lnTo>
                <a:lnTo>
                  <a:pt x="424773" y="624443"/>
                </a:lnTo>
                <a:close/>
                <a:moveTo>
                  <a:pt x="2038659" y="451482"/>
                </a:moveTo>
                <a:cubicBezTo>
                  <a:pt x="2042474" y="451482"/>
                  <a:pt x="2045017" y="452753"/>
                  <a:pt x="2047561" y="455296"/>
                </a:cubicBezTo>
                <a:cubicBezTo>
                  <a:pt x="2050105" y="456569"/>
                  <a:pt x="2051377" y="461656"/>
                  <a:pt x="2051377" y="465470"/>
                </a:cubicBezTo>
                <a:cubicBezTo>
                  <a:pt x="2051377" y="469286"/>
                  <a:pt x="2050105" y="473101"/>
                  <a:pt x="2047561" y="475645"/>
                </a:cubicBezTo>
                <a:cubicBezTo>
                  <a:pt x="2045017" y="478188"/>
                  <a:pt x="2042474" y="479461"/>
                  <a:pt x="2038659" y="479461"/>
                </a:cubicBezTo>
                <a:cubicBezTo>
                  <a:pt x="2034843" y="479461"/>
                  <a:pt x="2032300" y="478188"/>
                  <a:pt x="2029756" y="475645"/>
                </a:cubicBezTo>
                <a:cubicBezTo>
                  <a:pt x="2027213" y="474374"/>
                  <a:pt x="2025941" y="470558"/>
                  <a:pt x="2025941" y="465470"/>
                </a:cubicBezTo>
                <a:cubicBezTo>
                  <a:pt x="2025941" y="461656"/>
                  <a:pt x="2027213" y="457840"/>
                  <a:pt x="2029756" y="455296"/>
                </a:cubicBezTo>
                <a:cubicBezTo>
                  <a:pt x="2032300" y="452753"/>
                  <a:pt x="2034843" y="451482"/>
                  <a:pt x="2038659" y="451482"/>
                </a:cubicBezTo>
                <a:close/>
                <a:moveTo>
                  <a:pt x="1920383" y="451482"/>
                </a:moveTo>
                <a:cubicBezTo>
                  <a:pt x="1922927" y="451482"/>
                  <a:pt x="1926743" y="452753"/>
                  <a:pt x="1929286" y="455296"/>
                </a:cubicBezTo>
                <a:cubicBezTo>
                  <a:pt x="1931830" y="456569"/>
                  <a:pt x="1933101" y="461656"/>
                  <a:pt x="1933101" y="465470"/>
                </a:cubicBezTo>
                <a:cubicBezTo>
                  <a:pt x="1933101" y="469286"/>
                  <a:pt x="1931830" y="473101"/>
                  <a:pt x="1929286" y="475645"/>
                </a:cubicBezTo>
                <a:cubicBezTo>
                  <a:pt x="1926743" y="478188"/>
                  <a:pt x="1924199" y="479461"/>
                  <a:pt x="1920383" y="479461"/>
                </a:cubicBezTo>
                <a:cubicBezTo>
                  <a:pt x="1916569" y="479461"/>
                  <a:pt x="1914025" y="478188"/>
                  <a:pt x="1911482" y="475645"/>
                </a:cubicBezTo>
                <a:cubicBezTo>
                  <a:pt x="1908938" y="474374"/>
                  <a:pt x="1907666" y="470558"/>
                  <a:pt x="1907666" y="465470"/>
                </a:cubicBezTo>
                <a:cubicBezTo>
                  <a:pt x="1907666" y="461656"/>
                  <a:pt x="1908938" y="457840"/>
                  <a:pt x="1911482" y="455296"/>
                </a:cubicBezTo>
                <a:cubicBezTo>
                  <a:pt x="1914025" y="452753"/>
                  <a:pt x="1916569" y="451482"/>
                  <a:pt x="1920383" y="451482"/>
                </a:cubicBezTo>
                <a:close/>
                <a:moveTo>
                  <a:pt x="1042857" y="451482"/>
                </a:moveTo>
                <a:cubicBezTo>
                  <a:pt x="1045400" y="451482"/>
                  <a:pt x="1049216" y="452753"/>
                  <a:pt x="1051760" y="455296"/>
                </a:cubicBezTo>
                <a:cubicBezTo>
                  <a:pt x="1054304" y="456569"/>
                  <a:pt x="1055575" y="460383"/>
                  <a:pt x="1055575" y="465470"/>
                </a:cubicBezTo>
                <a:cubicBezTo>
                  <a:pt x="1055575" y="469286"/>
                  <a:pt x="1054304" y="473101"/>
                  <a:pt x="1051760" y="475645"/>
                </a:cubicBezTo>
                <a:cubicBezTo>
                  <a:pt x="1049216" y="478188"/>
                  <a:pt x="1046673" y="479461"/>
                  <a:pt x="1042857" y="479461"/>
                </a:cubicBezTo>
                <a:cubicBezTo>
                  <a:pt x="1039042" y="479461"/>
                  <a:pt x="1036499" y="478188"/>
                  <a:pt x="1033955" y="475645"/>
                </a:cubicBezTo>
                <a:cubicBezTo>
                  <a:pt x="1031412" y="474374"/>
                  <a:pt x="1030139" y="470558"/>
                  <a:pt x="1030139" y="465470"/>
                </a:cubicBezTo>
                <a:cubicBezTo>
                  <a:pt x="1030139" y="461656"/>
                  <a:pt x="1031412" y="457840"/>
                  <a:pt x="1033955" y="455296"/>
                </a:cubicBezTo>
                <a:cubicBezTo>
                  <a:pt x="1036499" y="452753"/>
                  <a:pt x="1039042" y="451482"/>
                  <a:pt x="1042857" y="451482"/>
                </a:cubicBezTo>
                <a:close/>
                <a:moveTo>
                  <a:pt x="891516" y="451482"/>
                </a:moveTo>
                <a:cubicBezTo>
                  <a:pt x="894060" y="451482"/>
                  <a:pt x="897874" y="452753"/>
                  <a:pt x="900418" y="455296"/>
                </a:cubicBezTo>
                <a:cubicBezTo>
                  <a:pt x="902961" y="456569"/>
                  <a:pt x="904234" y="460383"/>
                  <a:pt x="904234" y="465470"/>
                </a:cubicBezTo>
                <a:cubicBezTo>
                  <a:pt x="904234" y="469286"/>
                  <a:pt x="902961" y="473101"/>
                  <a:pt x="900418" y="475645"/>
                </a:cubicBezTo>
                <a:cubicBezTo>
                  <a:pt x="897874" y="478188"/>
                  <a:pt x="895331" y="479461"/>
                  <a:pt x="891516" y="479461"/>
                </a:cubicBezTo>
                <a:cubicBezTo>
                  <a:pt x="887700" y="479461"/>
                  <a:pt x="885157" y="478188"/>
                  <a:pt x="882613" y="475645"/>
                </a:cubicBezTo>
                <a:cubicBezTo>
                  <a:pt x="880069" y="474374"/>
                  <a:pt x="878798" y="470558"/>
                  <a:pt x="878798" y="465470"/>
                </a:cubicBezTo>
                <a:cubicBezTo>
                  <a:pt x="878798" y="461656"/>
                  <a:pt x="880069" y="457840"/>
                  <a:pt x="882613" y="455296"/>
                </a:cubicBezTo>
                <a:cubicBezTo>
                  <a:pt x="885157" y="452753"/>
                  <a:pt x="887700" y="451482"/>
                  <a:pt x="891516" y="451482"/>
                </a:cubicBezTo>
                <a:close/>
                <a:moveTo>
                  <a:pt x="1968711" y="445122"/>
                </a:moveTo>
                <a:lnTo>
                  <a:pt x="1991603" y="445122"/>
                </a:lnTo>
                <a:lnTo>
                  <a:pt x="1991603" y="624443"/>
                </a:lnTo>
                <a:lnTo>
                  <a:pt x="1968711" y="624443"/>
                </a:lnTo>
                <a:close/>
                <a:moveTo>
                  <a:pt x="1765227" y="445122"/>
                </a:moveTo>
                <a:lnTo>
                  <a:pt x="1788118" y="445122"/>
                </a:lnTo>
                <a:lnTo>
                  <a:pt x="1788118" y="488362"/>
                </a:lnTo>
                <a:cubicBezTo>
                  <a:pt x="1788118" y="495993"/>
                  <a:pt x="1788118" y="503624"/>
                  <a:pt x="1788118" y="509983"/>
                </a:cubicBezTo>
                <a:cubicBezTo>
                  <a:pt x="1797022" y="499809"/>
                  <a:pt x="1809739" y="494722"/>
                  <a:pt x="1826272" y="494722"/>
                </a:cubicBezTo>
                <a:cubicBezTo>
                  <a:pt x="1842806" y="494722"/>
                  <a:pt x="1856794" y="501080"/>
                  <a:pt x="1864425" y="512527"/>
                </a:cubicBezTo>
                <a:cubicBezTo>
                  <a:pt x="1873328" y="523972"/>
                  <a:pt x="1878415" y="540506"/>
                  <a:pt x="1878415" y="560854"/>
                </a:cubicBezTo>
                <a:cubicBezTo>
                  <a:pt x="1878415" y="581203"/>
                  <a:pt x="1873328" y="597735"/>
                  <a:pt x="1864425" y="609182"/>
                </a:cubicBezTo>
                <a:cubicBezTo>
                  <a:pt x="1854251" y="620627"/>
                  <a:pt x="1841533" y="626987"/>
                  <a:pt x="1825001" y="626987"/>
                </a:cubicBezTo>
                <a:cubicBezTo>
                  <a:pt x="1816098" y="626987"/>
                  <a:pt x="1808467" y="624443"/>
                  <a:pt x="1802109" y="621900"/>
                </a:cubicBezTo>
                <a:cubicBezTo>
                  <a:pt x="1795749" y="619356"/>
                  <a:pt x="1790662" y="614269"/>
                  <a:pt x="1785575" y="609182"/>
                </a:cubicBezTo>
                <a:lnTo>
                  <a:pt x="1781760" y="624443"/>
                </a:lnTo>
                <a:lnTo>
                  <a:pt x="1765227" y="624443"/>
                </a:lnTo>
                <a:close/>
                <a:moveTo>
                  <a:pt x="2057735" y="82666"/>
                </a:moveTo>
                <a:lnTo>
                  <a:pt x="1994146" y="211115"/>
                </a:lnTo>
                <a:lnTo>
                  <a:pt x="2121324" y="211115"/>
                </a:lnTo>
                <a:close/>
                <a:moveTo>
                  <a:pt x="958920" y="81394"/>
                </a:moveTo>
                <a:lnTo>
                  <a:pt x="958920" y="155157"/>
                </a:lnTo>
                <a:lnTo>
                  <a:pt x="1105175" y="155157"/>
                </a:lnTo>
                <a:cubicBezTo>
                  <a:pt x="1150959" y="155157"/>
                  <a:pt x="1161133" y="134808"/>
                  <a:pt x="1161133" y="118276"/>
                </a:cubicBezTo>
                <a:cubicBezTo>
                  <a:pt x="1161133" y="101742"/>
                  <a:pt x="1150959" y="81394"/>
                  <a:pt x="1105175" y="81394"/>
                </a:cubicBezTo>
                <a:close/>
                <a:moveTo>
                  <a:pt x="600279" y="67405"/>
                </a:moveTo>
                <a:cubicBezTo>
                  <a:pt x="508711" y="67405"/>
                  <a:pt x="464199" y="108102"/>
                  <a:pt x="464199" y="171691"/>
                </a:cubicBezTo>
                <a:cubicBezTo>
                  <a:pt x="464199" y="234007"/>
                  <a:pt x="504896" y="275976"/>
                  <a:pt x="600279" y="275976"/>
                </a:cubicBezTo>
                <a:cubicBezTo>
                  <a:pt x="699477" y="275976"/>
                  <a:pt x="736359" y="228920"/>
                  <a:pt x="736359" y="171691"/>
                </a:cubicBezTo>
                <a:cubicBezTo>
                  <a:pt x="736359" y="106829"/>
                  <a:pt x="691846" y="67405"/>
                  <a:pt x="600279" y="67405"/>
                </a:cubicBezTo>
                <a:close/>
                <a:moveTo>
                  <a:pt x="900418" y="10174"/>
                </a:moveTo>
                <a:lnTo>
                  <a:pt x="1117892" y="10174"/>
                </a:lnTo>
                <a:cubicBezTo>
                  <a:pt x="1201830" y="10174"/>
                  <a:pt x="1247614" y="47056"/>
                  <a:pt x="1247614" y="115732"/>
                </a:cubicBezTo>
                <a:cubicBezTo>
                  <a:pt x="1247614" y="185680"/>
                  <a:pt x="1189112" y="208571"/>
                  <a:pt x="1173851" y="213659"/>
                </a:cubicBezTo>
                <a:lnTo>
                  <a:pt x="1265418" y="329391"/>
                </a:lnTo>
                <a:cubicBezTo>
                  <a:pt x="1266690" y="330662"/>
                  <a:pt x="1265418" y="333206"/>
                  <a:pt x="1262875" y="333206"/>
                </a:cubicBezTo>
                <a:lnTo>
                  <a:pt x="1177665" y="333206"/>
                </a:lnTo>
                <a:cubicBezTo>
                  <a:pt x="1173851" y="333206"/>
                  <a:pt x="1171307" y="331935"/>
                  <a:pt x="1168763" y="329391"/>
                </a:cubicBezTo>
                <a:lnTo>
                  <a:pt x="1096271" y="246725"/>
                </a:lnTo>
                <a:cubicBezTo>
                  <a:pt x="1074652" y="225105"/>
                  <a:pt x="1070836" y="221289"/>
                  <a:pt x="1032683" y="221289"/>
                </a:cubicBezTo>
                <a:lnTo>
                  <a:pt x="958920" y="221289"/>
                </a:lnTo>
                <a:lnTo>
                  <a:pt x="958920" y="321760"/>
                </a:lnTo>
                <a:cubicBezTo>
                  <a:pt x="958920" y="328119"/>
                  <a:pt x="953833" y="333206"/>
                  <a:pt x="947474" y="333206"/>
                </a:cubicBezTo>
                <a:lnTo>
                  <a:pt x="886429" y="333206"/>
                </a:lnTo>
                <a:cubicBezTo>
                  <a:pt x="880069" y="333206"/>
                  <a:pt x="874982" y="328119"/>
                  <a:pt x="874982" y="321760"/>
                </a:cubicBezTo>
                <a:lnTo>
                  <a:pt x="874982" y="35610"/>
                </a:lnTo>
                <a:cubicBezTo>
                  <a:pt x="874982" y="21621"/>
                  <a:pt x="886429" y="10174"/>
                  <a:pt x="900418" y="10174"/>
                </a:cubicBezTo>
                <a:close/>
                <a:moveTo>
                  <a:pt x="2024669" y="8903"/>
                </a:moveTo>
                <a:lnTo>
                  <a:pt x="2098432" y="8903"/>
                </a:lnTo>
                <a:cubicBezTo>
                  <a:pt x="2102248" y="8903"/>
                  <a:pt x="2106063" y="11447"/>
                  <a:pt x="2108606" y="15261"/>
                </a:cubicBezTo>
                <a:lnTo>
                  <a:pt x="2272666" y="329391"/>
                </a:lnTo>
                <a:cubicBezTo>
                  <a:pt x="2273937" y="330662"/>
                  <a:pt x="2272666" y="333206"/>
                  <a:pt x="2270123" y="333206"/>
                </a:cubicBezTo>
                <a:lnTo>
                  <a:pt x="2223066" y="333206"/>
                </a:lnTo>
                <a:cubicBezTo>
                  <a:pt x="2197631" y="333206"/>
                  <a:pt x="2173467" y="317944"/>
                  <a:pt x="2162021" y="295052"/>
                </a:cubicBezTo>
                <a:lnTo>
                  <a:pt x="2150576" y="270889"/>
                </a:lnTo>
                <a:lnTo>
                  <a:pt x="1964896" y="270889"/>
                </a:lnTo>
                <a:lnTo>
                  <a:pt x="1936917" y="326847"/>
                </a:lnTo>
                <a:cubicBezTo>
                  <a:pt x="1935645" y="330662"/>
                  <a:pt x="1931830" y="333206"/>
                  <a:pt x="1926743" y="333206"/>
                </a:cubicBezTo>
                <a:lnTo>
                  <a:pt x="1844077" y="333206"/>
                </a:lnTo>
                <a:cubicBezTo>
                  <a:pt x="1841533" y="333206"/>
                  <a:pt x="1840262" y="330662"/>
                  <a:pt x="1841533" y="329391"/>
                </a:cubicBezTo>
                <a:lnTo>
                  <a:pt x="2001777" y="22892"/>
                </a:lnTo>
                <a:cubicBezTo>
                  <a:pt x="2005593" y="13990"/>
                  <a:pt x="2014495" y="8903"/>
                  <a:pt x="2024669" y="8903"/>
                </a:cubicBezTo>
                <a:close/>
                <a:moveTo>
                  <a:pt x="1747422" y="8903"/>
                </a:moveTo>
                <a:lnTo>
                  <a:pt x="1794478" y="8903"/>
                </a:lnTo>
                <a:cubicBezTo>
                  <a:pt x="1800836" y="8903"/>
                  <a:pt x="1805923" y="13990"/>
                  <a:pt x="1805923" y="20348"/>
                </a:cubicBezTo>
                <a:lnTo>
                  <a:pt x="1805923" y="321760"/>
                </a:lnTo>
                <a:cubicBezTo>
                  <a:pt x="1805923" y="328119"/>
                  <a:pt x="1800836" y="333206"/>
                  <a:pt x="1794478" y="333206"/>
                </a:cubicBezTo>
                <a:lnTo>
                  <a:pt x="1733433" y="333206"/>
                </a:lnTo>
                <a:cubicBezTo>
                  <a:pt x="1727073" y="333206"/>
                  <a:pt x="1721986" y="328119"/>
                  <a:pt x="1721986" y="320488"/>
                </a:cubicBezTo>
                <a:lnTo>
                  <a:pt x="1721986" y="34339"/>
                </a:lnTo>
                <a:cubicBezTo>
                  <a:pt x="1721986" y="20348"/>
                  <a:pt x="1733433" y="8903"/>
                  <a:pt x="1747422" y="8903"/>
                </a:cubicBezTo>
                <a:close/>
                <a:moveTo>
                  <a:pt x="1261602" y="8903"/>
                </a:moveTo>
                <a:lnTo>
                  <a:pt x="1344269" y="8903"/>
                </a:lnTo>
                <a:cubicBezTo>
                  <a:pt x="1348084" y="8903"/>
                  <a:pt x="1351900" y="11447"/>
                  <a:pt x="1354443" y="15261"/>
                </a:cubicBezTo>
                <a:lnTo>
                  <a:pt x="1475261" y="258171"/>
                </a:lnTo>
                <a:lnTo>
                  <a:pt x="1594808" y="15261"/>
                </a:lnTo>
                <a:cubicBezTo>
                  <a:pt x="1596081" y="11447"/>
                  <a:pt x="1599896" y="8903"/>
                  <a:pt x="1604983" y="8903"/>
                </a:cubicBezTo>
                <a:lnTo>
                  <a:pt x="1687649" y="8903"/>
                </a:lnTo>
                <a:cubicBezTo>
                  <a:pt x="1690192" y="8903"/>
                  <a:pt x="1691463" y="11447"/>
                  <a:pt x="1690192" y="12718"/>
                </a:cubicBezTo>
                <a:lnTo>
                  <a:pt x="1526132" y="326847"/>
                </a:lnTo>
                <a:cubicBezTo>
                  <a:pt x="1524861" y="330662"/>
                  <a:pt x="1521045" y="333206"/>
                  <a:pt x="1515958" y="333206"/>
                </a:cubicBezTo>
                <a:lnTo>
                  <a:pt x="1442195" y="333206"/>
                </a:lnTo>
                <a:cubicBezTo>
                  <a:pt x="1432021" y="333206"/>
                  <a:pt x="1423119" y="326847"/>
                  <a:pt x="1419303" y="319217"/>
                </a:cubicBezTo>
                <a:lnTo>
                  <a:pt x="1259059" y="12718"/>
                </a:lnTo>
                <a:cubicBezTo>
                  <a:pt x="1257788" y="11447"/>
                  <a:pt x="1259059" y="8903"/>
                  <a:pt x="1261602" y="8903"/>
                </a:cubicBezTo>
                <a:close/>
                <a:moveTo>
                  <a:pt x="25435" y="8903"/>
                </a:moveTo>
                <a:lnTo>
                  <a:pt x="351010" y="8903"/>
                </a:lnTo>
                <a:cubicBezTo>
                  <a:pt x="358641" y="8903"/>
                  <a:pt x="363728" y="13990"/>
                  <a:pt x="363728" y="20348"/>
                </a:cubicBezTo>
                <a:lnTo>
                  <a:pt x="363728" y="76307"/>
                </a:lnTo>
                <a:cubicBezTo>
                  <a:pt x="363728" y="78850"/>
                  <a:pt x="361184" y="81394"/>
                  <a:pt x="358641" y="81394"/>
                </a:cubicBezTo>
                <a:lnTo>
                  <a:pt x="83937" y="81394"/>
                </a:lnTo>
                <a:cubicBezTo>
                  <a:pt x="83937" y="94112"/>
                  <a:pt x="83937" y="100471"/>
                  <a:pt x="104286" y="101742"/>
                </a:cubicBezTo>
                <a:lnTo>
                  <a:pt x="270889" y="117004"/>
                </a:lnTo>
                <a:cubicBezTo>
                  <a:pt x="333205" y="122091"/>
                  <a:pt x="333205" y="221289"/>
                  <a:pt x="270889" y="227649"/>
                </a:cubicBezTo>
                <a:cubicBezTo>
                  <a:pt x="220018" y="232736"/>
                  <a:pt x="138624" y="239094"/>
                  <a:pt x="113189" y="241638"/>
                </a:cubicBezTo>
                <a:cubicBezTo>
                  <a:pt x="94111" y="242910"/>
                  <a:pt x="83937" y="247997"/>
                  <a:pt x="83937" y="261986"/>
                </a:cubicBezTo>
                <a:lnTo>
                  <a:pt x="83937" y="320488"/>
                </a:lnTo>
                <a:cubicBezTo>
                  <a:pt x="83937" y="326847"/>
                  <a:pt x="78850" y="331935"/>
                  <a:pt x="72492" y="331935"/>
                </a:cubicBezTo>
                <a:lnTo>
                  <a:pt x="11447" y="331935"/>
                </a:lnTo>
                <a:cubicBezTo>
                  <a:pt x="5087" y="331935"/>
                  <a:pt x="0" y="326847"/>
                  <a:pt x="0" y="320488"/>
                </a:cubicBezTo>
                <a:lnTo>
                  <a:pt x="0" y="240367"/>
                </a:lnTo>
                <a:cubicBezTo>
                  <a:pt x="0" y="212387"/>
                  <a:pt x="10174" y="193310"/>
                  <a:pt x="31795" y="192039"/>
                </a:cubicBezTo>
                <a:cubicBezTo>
                  <a:pt x="58502" y="189496"/>
                  <a:pt x="227649" y="179321"/>
                  <a:pt x="227649" y="179321"/>
                </a:cubicBezTo>
                <a:cubicBezTo>
                  <a:pt x="232736" y="176778"/>
                  <a:pt x="232736" y="170418"/>
                  <a:pt x="227649" y="167875"/>
                </a:cubicBezTo>
                <a:cubicBezTo>
                  <a:pt x="227649" y="167875"/>
                  <a:pt x="63589" y="158973"/>
                  <a:pt x="33066" y="156429"/>
                </a:cubicBezTo>
                <a:cubicBezTo>
                  <a:pt x="7631" y="153886"/>
                  <a:pt x="0" y="134808"/>
                  <a:pt x="0" y="106829"/>
                </a:cubicBezTo>
                <a:lnTo>
                  <a:pt x="0" y="34339"/>
                </a:lnTo>
                <a:cubicBezTo>
                  <a:pt x="0" y="20348"/>
                  <a:pt x="11447" y="8903"/>
                  <a:pt x="25435" y="8903"/>
                </a:cubicBezTo>
                <a:close/>
                <a:moveTo>
                  <a:pt x="600279" y="0"/>
                </a:moveTo>
                <a:cubicBezTo>
                  <a:pt x="719826" y="0"/>
                  <a:pt x="821568" y="45784"/>
                  <a:pt x="821568" y="170418"/>
                </a:cubicBezTo>
                <a:cubicBezTo>
                  <a:pt x="821568" y="298868"/>
                  <a:pt x="713467" y="342109"/>
                  <a:pt x="600279" y="340836"/>
                </a:cubicBezTo>
                <a:cubicBezTo>
                  <a:pt x="482004" y="340836"/>
                  <a:pt x="377718" y="295052"/>
                  <a:pt x="377718" y="170418"/>
                </a:cubicBezTo>
                <a:cubicBezTo>
                  <a:pt x="377718" y="44513"/>
                  <a:pt x="484548" y="0"/>
                  <a:pt x="60027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00" kern="1200">
                <a:solidFill>
                  <a:schemeClr val="accent1">
                    <a:alpha val="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Apax-Bold" panose="020B0004020202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  <p:sp>
        <p:nvSpPr>
          <p:cNvPr id="2" name="Espace réservé du texte 14">
            <a:extLst>
              <a:ext uri="{FF2B5EF4-FFF2-40B4-BE49-F238E27FC236}">
                <a16:creationId xmlns:a16="http://schemas.microsoft.com/office/drawing/2014/main" id="{38B782A0-B0FF-349C-5184-352AB95F95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17400" y="721080"/>
            <a:ext cx="10357200" cy="40765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5pPr>
            <a:lvl6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6pPr>
            <a:lvl7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7pPr>
            <a:lvl8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8pPr>
            <a:lvl9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96425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E208804-50BA-48FB-95FB-7F4192FA5A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8342" y="326572"/>
            <a:ext cx="11495316" cy="56932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Picture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49E0A834-71E1-A1DD-06BC-BBC14495F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5110" y="6193523"/>
            <a:ext cx="1580105" cy="611653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5EAC618-2CE1-2EB1-807D-A95483A27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31D8-8913-4C61-AF19-6528F048487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0650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0E66C0-3DA8-691E-C052-DC0E59744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A35E797-2727-8A50-D2E1-6C74DB2273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1B47F3E-84AA-A20C-CCD6-ABDC26CDB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90572-2606-4169-9807-B7991E17FE8C}" type="datetimeFigureOut">
              <a:rPr lang="pl-PL" smtClean="0"/>
              <a:t>18.12.2024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996108C-4018-CBF9-3961-146B51396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561172B-E5F4-C7B2-5E67-3CCFCED4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1933-448D-4C9C-9002-6562ACE582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8579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AED2C5-A0F2-C328-7D36-CE15DF310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429893-BDBB-1197-ABDA-89C106B65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9A244C-7823-C2CD-2DC2-D99823E7B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90572-2606-4169-9807-B7991E17FE8C}" type="datetimeFigureOut">
              <a:rPr lang="pl-PL" smtClean="0"/>
              <a:t>18.12.2024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02F3935-C3E3-CEA1-7BF1-6762DDCAA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FE4BC22-84C2-DAFB-F9F6-CC752E6B3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1933-448D-4C9C-9002-6562ACE582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3747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text 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Bleu électrique, Bleu Majorelle, Bleu cobalt, Caractère coloré&#10;&#10;Description générée automatiquement">
            <a:extLst>
              <a:ext uri="{FF2B5EF4-FFF2-40B4-BE49-F238E27FC236}">
                <a16:creationId xmlns:a16="http://schemas.microsoft.com/office/drawing/2014/main" id="{94DF3309-AD2B-DFA6-036C-100747E1E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4C7C606-619E-B5F3-5D4B-D409B0A25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 vert="horz" lIns="0" tIns="0" rIns="0" bIns="0" rtlCol="0" anchor="b" anchorCtr="0">
            <a:noAutofit/>
          </a:bodyPr>
          <a:lstStyle>
            <a:lvl1pPr algn="ctr">
              <a:defRPr lang="en-GB" sz="3000" cap="all" normalizeH="0" baseline="0" dirty="0">
                <a:solidFill>
                  <a:schemeClr val="bg1"/>
                </a:solidFill>
              </a:defRPr>
            </a:lvl1pPr>
          </a:lstStyle>
          <a:p>
            <a:pPr lvl="0" algn="ctr">
              <a:lnSpc>
                <a:spcPct val="80000"/>
              </a:lnSpc>
            </a:pPr>
            <a:r>
              <a:rPr lang="en-GB"/>
              <a:t>Title diapositive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98094F-C763-411A-97AE-A0367DBA14F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3D8CF4-80AE-DA3E-C58F-27B0657AE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2024 Seating Presentation</a:t>
            </a:r>
            <a:endParaRPr lang="en-GB" baseline="3000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2B105A4-22CF-453B-52A9-C27345019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smtClean="0">
                <a:solidFill>
                  <a:schemeClr val="bg1"/>
                </a:solidFill>
                <a:latin typeface="Arial" panose="020B0604020202020204" pitchFamily="34" charset="0"/>
              </a:rPr>
              <a:pPr/>
              <a:t>‹#›</a:t>
            </a:fld>
            <a:r>
              <a:rPr lang="en-GB">
                <a:solidFill>
                  <a:schemeClr val="accent2"/>
                </a:solidFill>
                <a:latin typeface="Arial" panose="020B0604020202020204" pitchFamily="34" charset="0"/>
              </a:rPr>
              <a:t> |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B8C87FF5-1254-88D4-9213-478686C95BD9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 bwMode="gray">
          <a:xfrm>
            <a:off x="743485" y="1136410"/>
            <a:ext cx="11473195" cy="5167630"/>
          </a:xfrm>
          <a:custGeom>
            <a:avLst/>
            <a:gdLst>
              <a:gd name="connsiteX0" fmla="*/ 11647 w 11499095"/>
              <a:gd name="connsiteY0" fmla="*/ 0 h 5179296"/>
              <a:gd name="connsiteX1" fmla="*/ 33605 w 11499095"/>
              <a:gd name="connsiteY1" fmla="*/ 0 h 5179296"/>
              <a:gd name="connsiteX2" fmla="*/ 32141 w 11499095"/>
              <a:gd name="connsiteY2" fmla="*/ 418894 h 5179296"/>
              <a:gd name="connsiteX3" fmla="*/ 32141 w 11499095"/>
              <a:gd name="connsiteY3" fmla="*/ 453707 h 5179296"/>
              <a:gd name="connsiteX4" fmla="*/ 32020 w 11499095"/>
              <a:gd name="connsiteY4" fmla="*/ 453707 h 5179296"/>
              <a:gd name="connsiteX5" fmla="*/ 21958 w 11499095"/>
              <a:gd name="connsiteY5" fmla="*/ 3332312 h 5179296"/>
              <a:gd name="connsiteX6" fmla="*/ 147242 w 11499095"/>
              <a:gd name="connsiteY6" fmla="*/ 4108562 h 5179296"/>
              <a:gd name="connsiteX7" fmla="*/ 780126 w 11499095"/>
              <a:gd name="connsiteY7" fmla="*/ 4626492 h 5179296"/>
              <a:gd name="connsiteX8" fmla="*/ 825332 w 11499095"/>
              <a:gd name="connsiteY8" fmla="*/ 4639408 h 5179296"/>
              <a:gd name="connsiteX9" fmla="*/ 1927064 w 11499095"/>
              <a:gd name="connsiteY9" fmla="*/ 4744027 h 5179296"/>
              <a:gd name="connsiteX10" fmla="*/ 3297451 w 11499095"/>
              <a:gd name="connsiteY10" fmla="*/ 4826690 h 5179296"/>
              <a:gd name="connsiteX11" fmla="*/ 11499095 w 11499095"/>
              <a:gd name="connsiteY11" fmla="*/ 5157338 h 5179296"/>
              <a:gd name="connsiteX12" fmla="*/ 11497804 w 11499095"/>
              <a:gd name="connsiteY12" fmla="*/ 5179296 h 5179296"/>
              <a:gd name="connsiteX13" fmla="*/ 3297451 w 11499095"/>
              <a:gd name="connsiteY13" fmla="*/ 4848647 h 5179296"/>
              <a:gd name="connsiteX14" fmla="*/ 1925774 w 11499095"/>
              <a:gd name="connsiteY14" fmla="*/ 4765985 h 5179296"/>
              <a:gd name="connsiteX15" fmla="*/ 818873 w 11499095"/>
              <a:gd name="connsiteY15" fmla="*/ 4660074 h 5179296"/>
              <a:gd name="connsiteX16" fmla="*/ 773668 w 11499095"/>
              <a:gd name="connsiteY16" fmla="*/ 4647158 h 5179296"/>
              <a:gd name="connsiteX17" fmla="*/ 126577 w 11499095"/>
              <a:gd name="connsiteY17" fmla="*/ 4118894 h 5179296"/>
              <a:gd name="connsiteX18" fmla="*/ 0 w 11499095"/>
              <a:gd name="connsiteY18" fmla="*/ 3332312 h 517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499095" h="5179296">
                <a:moveTo>
                  <a:pt x="11647" y="0"/>
                </a:moveTo>
                <a:lnTo>
                  <a:pt x="33605" y="0"/>
                </a:lnTo>
                <a:lnTo>
                  <a:pt x="32141" y="418894"/>
                </a:lnTo>
                <a:lnTo>
                  <a:pt x="32141" y="453707"/>
                </a:lnTo>
                <a:lnTo>
                  <a:pt x="32020" y="453707"/>
                </a:lnTo>
                <a:lnTo>
                  <a:pt x="21958" y="3332312"/>
                </a:lnTo>
                <a:cubicBezTo>
                  <a:pt x="21958" y="3879949"/>
                  <a:pt x="145951" y="4105978"/>
                  <a:pt x="147242" y="4108562"/>
                </a:cubicBezTo>
                <a:cubicBezTo>
                  <a:pt x="331942" y="4501207"/>
                  <a:pt x="601885" y="4576119"/>
                  <a:pt x="780126" y="4626492"/>
                </a:cubicBezTo>
                <a:cubicBezTo>
                  <a:pt x="795625" y="4631658"/>
                  <a:pt x="811124" y="4635533"/>
                  <a:pt x="825332" y="4639408"/>
                </a:cubicBezTo>
                <a:cubicBezTo>
                  <a:pt x="994531" y="4688489"/>
                  <a:pt x="1918024" y="4744027"/>
                  <a:pt x="1927064" y="4744027"/>
                </a:cubicBezTo>
                <a:lnTo>
                  <a:pt x="3297451" y="4826690"/>
                </a:lnTo>
                <a:lnTo>
                  <a:pt x="11499095" y="5157338"/>
                </a:lnTo>
                <a:lnTo>
                  <a:pt x="11497804" y="5179296"/>
                </a:lnTo>
                <a:lnTo>
                  <a:pt x="3297451" y="4848647"/>
                </a:lnTo>
                <a:lnTo>
                  <a:pt x="1925774" y="4765985"/>
                </a:lnTo>
                <a:cubicBezTo>
                  <a:pt x="1887026" y="4763401"/>
                  <a:pt x="989365" y="4710446"/>
                  <a:pt x="818873" y="4660074"/>
                </a:cubicBezTo>
                <a:cubicBezTo>
                  <a:pt x="804666" y="4656199"/>
                  <a:pt x="789167" y="4651032"/>
                  <a:pt x="773668" y="4647158"/>
                </a:cubicBezTo>
                <a:cubicBezTo>
                  <a:pt x="590260" y="4596785"/>
                  <a:pt x="315150" y="4519289"/>
                  <a:pt x="126577" y="4118894"/>
                </a:cubicBezTo>
                <a:cubicBezTo>
                  <a:pt x="122703" y="4109854"/>
                  <a:pt x="0" y="3886407"/>
                  <a:pt x="0" y="333231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algn="ctr"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050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48BBE0DB-CE4B-01A3-F729-24B49EBABCE9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 bwMode="gray">
          <a:xfrm>
            <a:off x="880800" y="0"/>
            <a:ext cx="11311200" cy="5815044"/>
          </a:xfrm>
          <a:custGeom>
            <a:avLst/>
            <a:gdLst>
              <a:gd name="connsiteX0" fmla="*/ 13972 w 11309173"/>
              <a:gd name="connsiteY0" fmla="*/ 0 h 5814002"/>
              <a:gd name="connsiteX1" fmla="*/ 35568 w 11309173"/>
              <a:gd name="connsiteY1" fmla="*/ 0 h 5814002"/>
              <a:gd name="connsiteX2" fmla="*/ 31610 w 11309173"/>
              <a:gd name="connsiteY2" fmla="*/ 1132224 h 5814002"/>
              <a:gd name="connsiteX3" fmla="*/ 31610 w 11309173"/>
              <a:gd name="connsiteY3" fmla="*/ 1166462 h 5814002"/>
              <a:gd name="connsiteX4" fmla="*/ 31491 w 11309173"/>
              <a:gd name="connsiteY4" fmla="*/ 1166462 h 5814002"/>
              <a:gd name="connsiteX5" fmla="*/ 21595 w 11309173"/>
              <a:gd name="connsiteY5" fmla="*/ 3997523 h 5814002"/>
              <a:gd name="connsiteX6" fmla="*/ 144810 w 11309173"/>
              <a:gd name="connsiteY6" fmla="*/ 4760952 h 5814002"/>
              <a:gd name="connsiteX7" fmla="*/ 767241 w 11309173"/>
              <a:gd name="connsiteY7" fmla="*/ 5270328 h 5814002"/>
              <a:gd name="connsiteX8" fmla="*/ 811700 w 11309173"/>
              <a:gd name="connsiteY8" fmla="*/ 5283031 h 5814002"/>
              <a:gd name="connsiteX9" fmla="*/ 1895236 w 11309173"/>
              <a:gd name="connsiteY9" fmla="*/ 5385922 h 5814002"/>
              <a:gd name="connsiteX10" fmla="*/ 3242989 w 11309173"/>
              <a:gd name="connsiteY10" fmla="*/ 5467219 h 5814002"/>
              <a:gd name="connsiteX11" fmla="*/ 11309173 w 11309173"/>
              <a:gd name="connsiteY11" fmla="*/ 5792406 h 5814002"/>
              <a:gd name="connsiteX12" fmla="*/ 11307903 w 11309173"/>
              <a:gd name="connsiteY12" fmla="*/ 5814002 h 5814002"/>
              <a:gd name="connsiteX13" fmla="*/ 3242989 w 11309173"/>
              <a:gd name="connsiteY13" fmla="*/ 5488814 h 5814002"/>
              <a:gd name="connsiteX14" fmla="*/ 1893967 w 11309173"/>
              <a:gd name="connsiteY14" fmla="*/ 5407517 h 5814002"/>
              <a:gd name="connsiteX15" fmla="*/ 805348 w 11309173"/>
              <a:gd name="connsiteY15" fmla="*/ 5303355 h 5814002"/>
              <a:gd name="connsiteX16" fmla="*/ 760890 w 11309173"/>
              <a:gd name="connsiteY16" fmla="*/ 5290653 h 5814002"/>
              <a:gd name="connsiteX17" fmla="*/ 124486 w 11309173"/>
              <a:gd name="connsiteY17" fmla="*/ 4771114 h 5814002"/>
              <a:gd name="connsiteX18" fmla="*/ 0 w 11309173"/>
              <a:gd name="connsiteY18" fmla="*/ 3997523 h 581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309173" h="5814002">
                <a:moveTo>
                  <a:pt x="13972" y="0"/>
                </a:moveTo>
                <a:lnTo>
                  <a:pt x="35568" y="0"/>
                </a:lnTo>
                <a:lnTo>
                  <a:pt x="31610" y="1132224"/>
                </a:lnTo>
                <a:lnTo>
                  <a:pt x="31610" y="1166462"/>
                </a:lnTo>
                <a:lnTo>
                  <a:pt x="31491" y="1166462"/>
                </a:lnTo>
                <a:lnTo>
                  <a:pt x="21595" y="3997523"/>
                </a:lnTo>
                <a:cubicBezTo>
                  <a:pt x="21595" y="4536115"/>
                  <a:pt x="143540" y="4758411"/>
                  <a:pt x="144810" y="4760952"/>
                </a:cubicBezTo>
                <a:cubicBezTo>
                  <a:pt x="326459" y="5147112"/>
                  <a:pt x="591944" y="5220787"/>
                  <a:pt x="767241" y="5270328"/>
                </a:cubicBezTo>
                <a:cubicBezTo>
                  <a:pt x="782484" y="5275409"/>
                  <a:pt x="797727" y="5279220"/>
                  <a:pt x="811700" y="5283031"/>
                </a:cubicBezTo>
                <a:cubicBezTo>
                  <a:pt x="978105" y="5331301"/>
                  <a:pt x="1886345" y="5385922"/>
                  <a:pt x="1895236" y="5385922"/>
                </a:cubicBezTo>
                <a:lnTo>
                  <a:pt x="3242989" y="5467219"/>
                </a:lnTo>
                <a:lnTo>
                  <a:pt x="11309173" y="5792406"/>
                </a:lnTo>
                <a:lnTo>
                  <a:pt x="11307903" y="5814002"/>
                </a:lnTo>
                <a:lnTo>
                  <a:pt x="3242989" y="5488814"/>
                </a:lnTo>
                <a:lnTo>
                  <a:pt x="1893967" y="5407517"/>
                </a:lnTo>
                <a:cubicBezTo>
                  <a:pt x="1855859" y="5404976"/>
                  <a:pt x="973024" y="5352895"/>
                  <a:pt x="805348" y="5303355"/>
                </a:cubicBezTo>
                <a:cubicBezTo>
                  <a:pt x="791376" y="5299544"/>
                  <a:pt x="776133" y="5294463"/>
                  <a:pt x="760890" y="5290653"/>
                </a:cubicBezTo>
                <a:cubicBezTo>
                  <a:pt x="580511" y="5241112"/>
                  <a:pt x="309945" y="5164896"/>
                  <a:pt x="124486" y="4771114"/>
                </a:cubicBezTo>
                <a:cubicBezTo>
                  <a:pt x="120676" y="4762223"/>
                  <a:pt x="0" y="4542466"/>
                  <a:pt x="0" y="3997523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ctr"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648800" y="2629292"/>
            <a:ext cx="9000000" cy="1785600"/>
          </a:xfrm>
        </p:spPr>
        <p:txBody>
          <a:bodyPr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tx2"/>
                </a:solidFill>
                <a:latin typeface="+mj-lt"/>
              </a:defRPr>
            </a:lvl2pPr>
            <a:lvl3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tx2"/>
                </a:solidFill>
                <a:latin typeface="+mj-lt"/>
              </a:defRPr>
            </a:lvl3pPr>
            <a:lvl4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tx2"/>
                </a:solidFill>
                <a:latin typeface="+mj-lt"/>
              </a:defRPr>
            </a:lvl4pPr>
            <a:lvl5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tx2"/>
                </a:solidFill>
                <a:latin typeface="+mj-lt"/>
              </a:defRPr>
            </a:lvl5pPr>
            <a:lvl6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tx2"/>
                </a:solidFill>
                <a:latin typeface="+mj-lt"/>
              </a:defRPr>
            </a:lvl6pPr>
            <a:lvl7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tx2"/>
                </a:solidFill>
                <a:latin typeface="+mj-lt"/>
              </a:defRPr>
            </a:lvl7pPr>
            <a:lvl8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tx2"/>
                </a:solidFill>
                <a:latin typeface="+mj-lt"/>
              </a:defRPr>
            </a:lvl8pPr>
            <a:lvl9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US" noProof="0"/>
              <a:t>Subtitle</a:t>
            </a:r>
          </a:p>
          <a:p>
            <a:pPr lvl="1"/>
            <a:r>
              <a:rPr lang="en-US" noProof="0"/>
              <a:t>Subtitle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/>
          <a:p>
            <a:r>
              <a:rPr lang="fr-FR" noProof="0"/>
              <a:t>Date</a:t>
            </a:r>
            <a:endParaRPr lang="en-US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FORVIA Corporate Presentation 2024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1648800" y="360419"/>
            <a:ext cx="9000000" cy="2083329"/>
          </a:xfrm>
        </p:spPr>
        <p:txBody>
          <a:bodyPr anchor="b" anchorCtr="0"/>
          <a:lstStyle>
            <a:lvl1pPr algn="l">
              <a:lnSpc>
                <a:spcPct val="74000"/>
              </a:lnSpc>
              <a:defRPr sz="44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 err="1"/>
              <a:t>TItle</a:t>
            </a:r>
            <a:endParaRPr lang="en-US" noProof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17A60238-3312-074F-E3FF-306431491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00000" y="5792400"/>
            <a:ext cx="2273164" cy="680401"/>
          </a:xfrm>
          <a:custGeom>
            <a:avLst/>
            <a:gdLst>
              <a:gd name="connsiteX0" fmla="*/ 1264146 w 2273164"/>
              <a:gd name="connsiteY0" fmla="*/ 621900 h 680401"/>
              <a:gd name="connsiteX1" fmla="*/ 1246341 w 2273164"/>
              <a:gd name="connsiteY1" fmla="*/ 626987 h 680401"/>
              <a:gd name="connsiteX2" fmla="*/ 1239983 w 2273164"/>
              <a:gd name="connsiteY2" fmla="*/ 643519 h 680401"/>
              <a:gd name="connsiteX3" fmla="*/ 1247614 w 2273164"/>
              <a:gd name="connsiteY3" fmla="*/ 657509 h 680401"/>
              <a:gd name="connsiteX4" fmla="*/ 1270506 w 2273164"/>
              <a:gd name="connsiteY4" fmla="*/ 662596 h 680401"/>
              <a:gd name="connsiteX5" fmla="*/ 1304843 w 2273164"/>
              <a:gd name="connsiteY5" fmla="*/ 656237 h 680401"/>
              <a:gd name="connsiteX6" fmla="*/ 1315017 w 2273164"/>
              <a:gd name="connsiteY6" fmla="*/ 638432 h 680401"/>
              <a:gd name="connsiteX7" fmla="*/ 1309930 w 2273164"/>
              <a:gd name="connsiteY7" fmla="*/ 625714 h 680401"/>
              <a:gd name="connsiteX8" fmla="*/ 1287038 w 2273164"/>
              <a:gd name="connsiteY8" fmla="*/ 621900 h 680401"/>
              <a:gd name="connsiteX9" fmla="*/ 794861 w 2273164"/>
              <a:gd name="connsiteY9" fmla="*/ 516341 h 680401"/>
              <a:gd name="connsiteX10" fmla="*/ 769426 w 2273164"/>
              <a:gd name="connsiteY10" fmla="*/ 526516 h 680401"/>
              <a:gd name="connsiteX11" fmla="*/ 760522 w 2273164"/>
              <a:gd name="connsiteY11" fmla="*/ 558311 h 680401"/>
              <a:gd name="connsiteX12" fmla="*/ 760522 w 2273164"/>
              <a:gd name="connsiteY12" fmla="*/ 562125 h 680401"/>
              <a:gd name="connsiteX13" fmla="*/ 769426 w 2273164"/>
              <a:gd name="connsiteY13" fmla="*/ 597735 h 680401"/>
              <a:gd name="connsiteX14" fmla="*/ 796132 w 2273164"/>
              <a:gd name="connsiteY14" fmla="*/ 607909 h 680401"/>
              <a:gd name="connsiteX15" fmla="*/ 820297 w 2273164"/>
              <a:gd name="connsiteY15" fmla="*/ 595192 h 680401"/>
              <a:gd name="connsiteX16" fmla="*/ 827927 w 2273164"/>
              <a:gd name="connsiteY16" fmla="*/ 562125 h 680401"/>
              <a:gd name="connsiteX17" fmla="*/ 819024 w 2273164"/>
              <a:gd name="connsiteY17" fmla="*/ 527788 h 680401"/>
              <a:gd name="connsiteX18" fmla="*/ 794861 w 2273164"/>
              <a:gd name="connsiteY18" fmla="*/ 516341 h 680401"/>
              <a:gd name="connsiteX19" fmla="*/ 1822457 w 2273164"/>
              <a:gd name="connsiteY19" fmla="*/ 515070 h 680401"/>
              <a:gd name="connsiteX20" fmla="*/ 1795749 w 2273164"/>
              <a:gd name="connsiteY20" fmla="*/ 525245 h 680401"/>
              <a:gd name="connsiteX21" fmla="*/ 1788118 w 2273164"/>
              <a:gd name="connsiteY21" fmla="*/ 560854 h 680401"/>
              <a:gd name="connsiteX22" fmla="*/ 1797022 w 2273164"/>
              <a:gd name="connsiteY22" fmla="*/ 596464 h 680401"/>
              <a:gd name="connsiteX23" fmla="*/ 1823728 w 2273164"/>
              <a:gd name="connsiteY23" fmla="*/ 606638 h 680401"/>
              <a:gd name="connsiteX24" fmla="*/ 1847893 w 2273164"/>
              <a:gd name="connsiteY24" fmla="*/ 595192 h 680401"/>
              <a:gd name="connsiteX25" fmla="*/ 1854251 w 2273164"/>
              <a:gd name="connsiteY25" fmla="*/ 560854 h 680401"/>
              <a:gd name="connsiteX26" fmla="*/ 1846620 w 2273164"/>
              <a:gd name="connsiteY26" fmla="*/ 526516 h 680401"/>
              <a:gd name="connsiteX27" fmla="*/ 1822457 w 2273164"/>
              <a:gd name="connsiteY27" fmla="*/ 515070 h 680401"/>
              <a:gd name="connsiteX28" fmla="*/ 1683833 w 2273164"/>
              <a:gd name="connsiteY28" fmla="*/ 513798 h 680401"/>
              <a:gd name="connsiteX29" fmla="*/ 1657126 w 2273164"/>
              <a:gd name="connsiteY29" fmla="*/ 525245 h 680401"/>
              <a:gd name="connsiteX30" fmla="*/ 1648223 w 2273164"/>
              <a:gd name="connsiteY30" fmla="*/ 559582 h 680401"/>
              <a:gd name="connsiteX31" fmla="*/ 1657126 w 2273164"/>
              <a:gd name="connsiteY31" fmla="*/ 595192 h 680401"/>
              <a:gd name="connsiteX32" fmla="*/ 1683833 w 2273164"/>
              <a:gd name="connsiteY32" fmla="*/ 606638 h 680401"/>
              <a:gd name="connsiteX33" fmla="*/ 1710541 w 2273164"/>
              <a:gd name="connsiteY33" fmla="*/ 595192 h 680401"/>
              <a:gd name="connsiteX34" fmla="*/ 1719443 w 2273164"/>
              <a:gd name="connsiteY34" fmla="*/ 559582 h 680401"/>
              <a:gd name="connsiteX35" fmla="*/ 1710541 w 2273164"/>
              <a:gd name="connsiteY35" fmla="*/ 525245 h 680401"/>
              <a:gd name="connsiteX36" fmla="*/ 1683833 w 2273164"/>
              <a:gd name="connsiteY36" fmla="*/ 513798 h 680401"/>
              <a:gd name="connsiteX37" fmla="*/ 1274320 w 2273164"/>
              <a:gd name="connsiteY37" fmla="*/ 512527 h 680401"/>
              <a:gd name="connsiteX38" fmla="*/ 1255244 w 2273164"/>
              <a:gd name="connsiteY38" fmla="*/ 518885 h 680401"/>
              <a:gd name="connsiteX39" fmla="*/ 1248885 w 2273164"/>
              <a:gd name="connsiteY39" fmla="*/ 539233 h 680401"/>
              <a:gd name="connsiteX40" fmla="*/ 1255244 w 2273164"/>
              <a:gd name="connsiteY40" fmla="*/ 557038 h 680401"/>
              <a:gd name="connsiteX41" fmla="*/ 1274320 w 2273164"/>
              <a:gd name="connsiteY41" fmla="*/ 563398 h 680401"/>
              <a:gd name="connsiteX42" fmla="*/ 1299756 w 2273164"/>
              <a:gd name="connsiteY42" fmla="*/ 537962 h 680401"/>
              <a:gd name="connsiteX43" fmla="*/ 1274320 w 2273164"/>
              <a:gd name="connsiteY43" fmla="*/ 512527 h 680401"/>
              <a:gd name="connsiteX44" fmla="*/ 2151847 w 2273164"/>
              <a:gd name="connsiteY44" fmla="*/ 497266 h 680401"/>
              <a:gd name="connsiteX45" fmla="*/ 2176011 w 2273164"/>
              <a:gd name="connsiteY45" fmla="*/ 497266 h 680401"/>
              <a:gd name="connsiteX46" fmla="*/ 2203990 w 2273164"/>
              <a:gd name="connsiteY46" fmla="*/ 568485 h 680401"/>
              <a:gd name="connsiteX47" fmla="*/ 2214164 w 2273164"/>
              <a:gd name="connsiteY47" fmla="*/ 599008 h 680401"/>
              <a:gd name="connsiteX48" fmla="*/ 2219251 w 2273164"/>
              <a:gd name="connsiteY48" fmla="*/ 583746 h 680401"/>
              <a:gd name="connsiteX49" fmla="*/ 2249774 w 2273164"/>
              <a:gd name="connsiteY49" fmla="*/ 497266 h 680401"/>
              <a:gd name="connsiteX50" fmla="*/ 2272666 w 2273164"/>
              <a:gd name="connsiteY50" fmla="*/ 497266 h 680401"/>
              <a:gd name="connsiteX51" fmla="*/ 2219251 w 2273164"/>
              <a:gd name="connsiteY51" fmla="*/ 640976 h 680401"/>
              <a:gd name="connsiteX52" fmla="*/ 2200174 w 2273164"/>
              <a:gd name="connsiteY52" fmla="*/ 671498 h 680401"/>
              <a:gd name="connsiteX53" fmla="*/ 2173467 w 2273164"/>
              <a:gd name="connsiteY53" fmla="*/ 680401 h 680401"/>
              <a:gd name="connsiteX54" fmla="*/ 2155663 w 2273164"/>
              <a:gd name="connsiteY54" fmla="*/ 677858 h 680401"/>
              <a:gd name="connsiteX55" fmla="*/ 2154390 w 2273164"/>
              <a:gd name="connsiteY55" fmla="*/ 677858 h 680401"/>
              <a:gd name="connsiteX56" fmla="*/ 2154390 w 2273164"/>
              <a:gd name="connsiteY56" fmla="*/ 658780 h 680401"/>
              <a:gd name="connsiteX57" fmla="*/ 2156934 w 2273164"/>
              <a:gd name="connsiteY57" fmla="*/ 658780 h 680401"/>
              <a:gd name="connsiteX58" fmla="*/ 2170924 w 2273164"/>
              <a:gd name="connsiteY58" fmla="*/ 660053 h 680401"/>
              <a:gd name="connsiteX59" fmla="*/ 2196359 w 2273164"/>
              <a:gd name="connsiteY59" fmla="*/ 639705 h 680401"/>
              <a:gd name="connsiteX60" fmla="*/ 2202718 w 2273164"/>
              <a:gd name="connsiteY60" fmla="*/ 623171 h 680401"/>
              <a:gd name="connsiteX61" fmla="*/ 2027213 w 2273164"/>
              <a:gd name="connsiteY61" fmla="*/ 497266 h 680401"/>
              <a:gd name="connsiteX62" fmla="*/ 2050105 w 2273164"/>
              <a:gd name="connsiteY62" fmla="*/ 497266 h 680401"/>
              <a:gd name="connsiteX63" fmla="*/ 2050105 w 2273164"/>
              <a:gd name="connsiteY63" fmla="*/ 624443 h 680401"/>
              <a:gd name="connsiteX64" fmla="*/ 2027213 w 2273164"/>
              <a:gd name="connsiteY64" fmla="*/ 624443 h 680401"/>
              <a:gd name="connsiteX65" fmla="*/ 1908938 w 2273164"/>
              <a:gd name="connsiteY65" fmla="*/ 497266 h 680401"/>
              <a:gd name="connsiteX66" fmla="*/ 1931830 w 2273164"/>
              <a:gd name="connsiteY66" fmla="*/ 497266 h 680401"/>
              <a:gd name="connsiteX67" fmla="*/ 1931830 w 2273164"/>
              <a:gd name="connsiteY67" fmla="*/ 624443 h 680401"/>
              <a:gd name="connsiteX68" fmla="*/ 1908938 w 2273164"/>
              <a:gd name="connsiteY68" fmla="*/ 624443 h 680401"/>
              <a:gd name="connsiteX69" fmla="*/ 1031412 w 2273164"/>
              <a:gd name="connsiteY69" fmla="*/ 497266 h 680401"/>
              <a:gd name="connsiteX70" fmla="*/ 1054304 w 2273164"/>
              <a:gd name="connsiteY70" fmla="*/ 497266 h 680401"/>
              <a:gd name="connsiteX71" fmla="*/ 1054304 w 2273164"/>
              <a:gd name="connsiteY71" fmla="*/ 624443 h 680401"/>
              <a:gd name="connsiteX72" fmla="*/ 1031412 w 2273164"/>
              <a:gd name="connsiteY72" fmla="*/ 624443 h 680401"/>
              <a:gd name="connsiteX73" fmla="*/ 880069 w 2273164"/>
              <a:gd name="connsiteY73" fmla="*/ 497266 h 680401"/>
              <a:gd name="connsiteX74" fmla="*/ 902961 w 2273164"/>
              <a:gd name="connsiteY74" fmla="*/ 497266 h 680401"/>
              <a:gd name="connsiteX75" fmla="*/ 902961 w 2273164"/>
              <a:gd name="connsiteY75" fmla="*/ 624443 h 680401"/>
              <a:gd name="connsiteX76" fmla="*/ 880069 w 2273164"/>
              <a:gd name="connsiteY76" fmla="*/ 624443 h 680401"/>
              <a:gd name="connsiteX77" fmla="*/ 1683833 w 2273164"/>
              <a:gd name="connsiteY77" fmla="*/ 494722 h 680401"/>
              <a:gd name="connsiteX78" fmla="*/ 1727073 w 2273164"/>
              <a:gd name="connsiteY78" fmla="*/ 511254 h 680401"/>
              <a:gd name="connsiteX79" fmla="*/ 1742335 w 2273164"/>
              <a:gd name="connsiteY79" fmla="*/ 559582 h 680401"/>
              <a:gd name="connsiteX80" fmla="*/ 1727073 w 2273164"/>
              <a:gd name="connsiteY80" fmla="*/ 607909 h 680401"/>
              <a:gd name="connsiteX81" fmla="*/ 1683833 w 2273164"/>
              <a:gd name="connsiteY81" fmla="*/ 625714 h 680401"/>
              <a:gd name="connsiteX82" fmla="*/ 1653310 w 2273164"/>
              <a:gd name="connsiteY82" fmla="*/ 618084 h 680401"/>
              <a:gd name="connsiteX83" fmla="*/ 1632962 w 2273164"/>
              <a:gd name="connsiteY83" fmla="*/ 595192 h 680401"/>
              <a:gd name="connsiteX84" fmla="*/ 1625331 w 2273164"/>
              <a:gd name="connsiteY84" fmla="*/ 560854 h 680401"/>
              <a:gd name="connsiteX85" fmla="*/ 1640592 w 2273164"/>
              <a:gd name="connsiteY85" fmla="*/ 512527 h 680401"/>
              <a:gd name="connsiteX86" fmla="*/ 1683833 w 2273164"/>
              <a:gd name="connsiteY86" fmla="*/ 494722 h 680401"/>
              <a:gd name="connsiteX87" fmla="*/ 1480348 w 2273164"/>
              <a:gd name="connsiteY87" fmla="*/ 494722 h 680401"/>
              <a:gd name="connsiteX88" fmla="*/ 1518502 w 2273164"/>
              <a:gd name="connsiteY88" fmla="*/ 515070 h 680401"/>
              <a:gd name="connsiteX89" fmla="*/ 1533763 w 2273164"/>
              <a:gd name="connsiteY89" fmla="*/ 501080 h 680401"/>
              <a:gd name="connsiteX90" fmla="*/ 1557928 w 2273164"/>
              <a:gd name="connsiteY90" fmla="*/ 494722 h 680401"/>
              <a:gd name="connsiteX91" fmla="*/ 1590994 w 2273164"/>
              <a:gd name="connsiteY91" fmla="*/ 507440 h 680401"/>
              <a:gd name="connsiteX92" fmla="*/ 1602439 w 2273164"/>
              <a:gd name="connsiteY92" fmla="*/ 543049 h 680401"/>
              <a:gd name="connsiteX93" fmla="*/ 1602439 w 2273164"/>
              <a:gd name="connsiteY93" fmla="*/ 625714 h 680401"/>
              <a:gd name="connsiteX94" fmla="*/ 1579547 w 2273164"/>
              <a:gd name="connsiteY94" fmla="*/ 625714 h 680401"/>
              <a:gd name="connsiteX95" fmla="*/ 1579547 w 2273164"/>
              <a:gd name="connsiteY95" fmla="*/ 543049 h 680401"/>
              <a:gd name="connsiteX96" fmla="*/ 1573189 w 2273164"/>
              <a:gd name="connsiteY96" fmla="*/ 521429 h 680401"/>
              <a:gd name="connsiteX97" fmla="*/ 1555384 w 2273164"/>
              <a:gd name="connsiteY97" fmla="*/ 515070 h 680401"/>
              <a:gd name="connsiteX98" fmla="*/ 1531220 w 2273164"/>
              <a:gd name="connsiteY98" fmla="*/ 523972 h 680401"/>
              <a:gd name="connsiteX99" fmla="*/ 1523589 w 2273164"/>
              <a:gd name="connsiteY99" fmla="*/ 553224 h 680401"/>
              <a:gd name="connsiteX100" fmla="*/ 1523589 w 2273164"/>
              <a:gd name="connsiteY100" fmla="*/ 624443 h 680401"/>
              <a:gd name="connsiteX101" fmla="*/ 1500697 w 2273164"/>
              <a:gd name="connsiteY101" fmla="*/ 624443 h 680401"/>
              <a:gd name="connsiteX102" fmla="*/ 1500697 w 2273164"/>
              <a:gd name="connsiteY102" fmla="*/ 541777 h 680401"/>
              <a:gd name="connsiteX103" fmla="*/ 1494339 w 2273164"/>
              <a:gd name="connsiteY103" fmla="*/ 520157 h 680401"/>
              <a:gd name="connsiteX104" fmla="*/ 1476534 w 2273164"/>
              <a:gd name="connsiteY104" fmla="*/ 513798 h 680401"/>
              <a:gd name="connsiteX105" fmla="*/ 1452369 w 2273164"/>
              <a:gd name="connsiteY105" fmla="*/ 523972 h 680401"/>
              <a:gd name="connsiteX106" fmla="*/ 1444739 w 2273164"/>
              <a:gd name="connsiteY106" fmla="*/ 557038 h 680401"/>
              <a:gd name="connsiteX107" fmla="*/ 1444739 w 2273164"/>
              <a:gd name="connsiteY107" fmla="*/ 623171 h 680401"/>
              <a:gd name="connsiteX108" fmla="*/ 1421847 w 2273164"/>
              <a:gd name="connsiteY108" fmla="*/ 623171 h 680401"/>
              <a:gd name="connsiteX109" fmla="*/ 1421847 w 2273164"/>
              <a:gd name="connsiteY109" fmla="*/ 495993 h 680401"/>
              <a:gd name="connsiteX110" fmla="*/ 1440924 w 2273164"/>
              <a:gd name="connsiteY110" fmla="*/ 495993 h 680401"/>
              <a:gd name="connsiteX111" fmla="*/ 1443468 w 2273164"/>
              <a:gd name="connsiteY111" fmla="*/ 511254 h 680401"/>
              <a:gd name="connsiteX112" fmla="*/ 1457457 w 2273164"/>
              <a:gd name="connsiteY112" fmla="*/ 499809 h 680401"/>
              <a:gd name="connsiteX113" fmla="*/ 1480348 w 2273164"/>
              <a:gd name="connsiteY113" fmla="*/ 494722 h 680401"/>
              <a:gd name="connsiteX114" fmla="*/ 1274320 w 2273164"/>
              <a:gd name="connsiteY114" fmla="*/ 494722 h 680401"/>
              <a:gd name="connsiteX115" fmla="*/ 1294669 w 2273164"/>
              <a:gd name="connsiteY115" fmla="*/ 495993 h 680401"/>
              <a:gd name="connsiteX116" fmla="*/ 1339182 w 2273164"/>
              <a:gd name="connsiteY116" fmla="*/ 495993 h 680401"/>
              <a:gd name="connsiteX117" fmla="*/ 1339182 w 2273164"/>
              <a:gd name="connsiteY117" fmla="*/ 511254 h 680401"/>
              <a:gd name="connsiteX118" fmla="*/ 1317561 w 2273164"/>
              <a:gd name="connsiteY118" fmla="*/ 513798 h 680401"/>
              <a:gd name="connsiteX119" fmla="*/ 1321377 w 2273164"/>
              <a:gd name="connsiteY119" fmla="*/ 521429 h 680401"/>
              <a:gd name="connsiteX120" fmla="*/ 1323920 w 2273164"/>
              <a:gd name="connsiteY120" fmla="*/ 536690 h 680401"/>
              <a:gd name="connsiteX121" fmla="*/ 1311202 w 2273164"/>
              <a:gd name="connsiteY121" fmla="*/ 567213 h 680401"/>
              <a:gd name="connsiteX122" fmla="*/ 1275593 w 2273164"/>
              <a:gd name="connsiteY122" fmla="*/ 578659 h 680401"/>
              <a:gd name="connsiteX123" fmla="*/ 1265418 w 2273164"/>
              <a:gd name="connsiteY123" fmla="*/ 577387 h 680401"/>
              <a:gd name="connsiteX124" fmla="*/ 1255244 w 2273164"/>
              <a:gd name="connsiteY124" fmla="*/ 591377 h 680401"/>
              <a:gd name="connsiteX125" fmla="*/ 1259059 w 2273164"/>
              <a:gd name="connsiteY125" fmla="*/ 597735 h 680401"/>
              <a:gd name="connsiteX126" fmla="*/ 1273049 w 2273164"/>
              <a:gd name="connsiteY126" fmla="*/ 600279 h 680401"/>
              <a:gd name="connsiteX127" fmla="*/ 1294669 w 2273164"/>
              <a:gd name="connsiteY127" fmla="*/ 600279 h 680401"/>
              <a:gd name="connsiteX128" fmla="*/ 1326464 w 2273164"/>
              <a:gd name="connsiteY128" fmla="*/ 609182 h 680401"/>
              <a:gd name="connsiteX129" fmla="*/ 1337909 w 2273164"/>
              <a:gd name="connsiteY129" fmla="*/ 634617 h 680401"/>
              <a:gd name="connsiteX130" fmla="*/ 1320104 w 2273164"/>
              <a:gd name="connsiteY130" fmla="*/ 667684 h 680401"/>
              <a:gd name="connsiteX131" fmla="*/ 1270506 w 2273164"/>
              <a:gd name="connsiteY131" fmla="*/ 679129 h 680401"/>
              <a:gd name="connsiteX132" fmla="*/ 1232352 w 2273164"/>
              <a:gd name="connsiteY132" fmla="*/ 670227 h 680401"/>
              <a:gd name="connsiteX133" fmla="*/ 1218362 w 2273164"/>
              <a:gd name="connsiteY133" fmla="*/ 643519 h 680401"/>
              <a:gd name="connsiteX134" fmla="*/ 1225993 w 2273164"/>
              <a:gd name="connsiteY134" fmla="*/ 623171 h 680401"/>
              <a:gd name="connsiteX135" fmla="*/ 1242527 w 2273164"/>
              <a:gd name="connsiteY135" fmla="*/ 612997 h 680401"/>
              <a:gd name="connsiteX136" fmla="*/ 1237439 w 2273164"/>
              <a:gd name="connsiteY136" fmla="*/ 607909 h 680401"/>
              <a:gd name="connsiteX137" fmla="*/ 1233623 w 2273164"/>
              <a:gd name="connsiteY137" fmla="*/ 596464 h 680401"/>
              <a:gd name="connsiteX138" fmla="*/ 1237439 w 2273164"/>
              <a:gd name="connsiteY138" fmla="*/ 583746 h 680401"/>
              <a:gd name="connsiteX139" fmla="*/ 1246341 w 2273164"/>
              <a:gd name="connsiteY139" fmla="*/ 574843 h 680401"/>
              <a:gd name="connsiteX140" fmla="*/ 1232352 w 2273164"/>
              <a:gd name="connsiteY140" fmla="*/ 562125 h 680401"/>
              <a:gd name="connsiteX141" fmla="*/ 1225993 w 2273164"/>
              <a:gd name="connsiteY141" fmla="*/ 539233 h 680401"/>
              <a:gd name="connsiteX142" fmla="*/ 1238711 w 2273164"/>
              <a:gd name="connsiteY142" fmla="*/ 506167 h 680401"/>
              <a:gd name="connsiteX143" fmla="*/ 1274320 w 2273164"/>
              <a:gd name="connsiteY143" fmla="*/ 494722 h 680401"/>
              <a:gd name="connsiteX144" fmla="*/ 1150959 w 2273164"/>
              <a:gd name="connsiteY144" fmla="*/ 494722 h 680401"/>
              <a:gd name="connsiteX145" fmla="*/ 1186568 w 2273164"/>
              <a:gd name="connsiteY145" fmla="*/ 506167 h 680401"/>
              <a:gd name="connsiteX146" fmla="*/ 1198014 w 2273164"/>
              <a:gd name="connsiteY146" fmla="*/ 541777 h 680401"/>
              <a:gd name="connsiteX147" fmla="*/ 1198014 w 2273164"/>
              <a:gd name="connsiteY147" fmla="*/ 624443 h 680401"/>
              <a:gd name="connsiteX148" fmla="*/ 1175122 w 2273164"/>
              <a:gd name="connsiteY148" fmla="*/ 624443 h 680401"/>
              <a:gd name="connsiteX149" fmla="*/ 1175122 w 2273164"/>
              <a:gd name="connsiteY149" fmla="*/ 543049 h 680401"/>
              <a:gd name="connsiteX150" fmla="*/ 1168763 w 2273164"/>
              <a:gd name="connsiteY150" fmla="*/ 521429 h 680401"/>
              <a:gd name="connsiteX151" fmla="*/ 1148415 w 2273164"/>
              <a:gd name="connsiteY151" fmla="*/ 515070 h 680401"/>
              <a:gd name="connsiteX152" fmla="*/ 1121707 w 2273164"/>
              <a:gd name="connsiteY152" fmla="*/ 525245 h 680401"/>
              <a:gd name="connsiteX153" fmla="*/ 1112805 w 2273164"/>
              <a:gd name="connsiteY153" fmla="*/ 558311 h 680401"/>
              <a:gd name="connsiteX154" fmla="*/ 1112805 w 2273164"/>
              <a:gd name="connsiteY154" fmla="*/ 624443 h 680401"/>
              <a:gd name="connsiteX155" fmla="*/ 1089913 w 2273164"/>
              <a:gd name="connsiteY155" fmla="*/ 624443 h 680401"/>
              <a:gd name="connsiteX156" fmla="*/ 1089913 w 2273164"/>
              <a:gd name="connsiteY156" fmla="*/ 497266 h 680401"/>
              <a:gd name="connsiteX157" fmla="*/ 1108989 w 2273164"/>
              <a:gd name="connsiteY157" fmla="*/ 497266 h 680401"/>
              <a:gd name="connsiteX158" fmla="*/ 1111533 w 2273164"/>
              <a:gd name="connsiteY158" fmla="*/ 512527 h 680401"/>
              <a:gd name="connsiteX159" fmla="*/ 1126794 w 2273164"/>
              <a:gd name="connsiteY159" fmla="*/ 499809 h 680401"/>
              <a:gd name="connsiteX160" fmla="*/ 1150959 w 2273164"/>
              <a:gd name="connsiteY160" fmla="*/ 494722 h 680401"/>
              <a:gd name="connsiteX161" fmla="*/ 998345 w 2273164"/>
              <a:gd name="connsiteY161" fmla="*/ 494722 h 680401"/>
              <a:gd name="connsiteX162" fmla="*/ 1011063 w 2273164"/>
              <a:gd name="connsiteY162" fmla="*/ 494722 h 680401"/>
              <a:gd name="connsiteX163" fmla="*/ 1012334 w 2273164"/>
              <a:gd name="connsiteY163" fmla="*/ 494722 h 680401"/>
              <a:gd name="connsiteX164" fmla="*/ 1009791 w 2273164"/>
              <a:gd name="connsiteY164" fmla="*/ 515070 h 680401"/>
              <a:gd name="connsiteX165" fmla="*/ 1008520 w 2273164"/>
              <a:gd name="connsiteY165" fmla="*/ 515070 h 680401"/>
              <a:gd name="connsiteX166" fmla="*/ 995802 w 2273164"/>
              <a:gd name="connsiteY166" fmla="*/ 513798 h 680401"/>
              <a:gd name="connsiteX167" fmla="*/ 971637 w 2273164"/>
              <a:gd name="connsiteY167" fmla="*/ 525245 h 680401"/>
              <a:gd name="connsiteX168" fmla="*/ 961463 w 2273164"/>
              <a:gd name="connsiteY168" fmla="*/ 554495 h 680401"/>
              <a:gd name="connsiteX169" fmla="*/ 961463 w 2273164"/>
              <a:gd name="connsiteY169" fmla="*/ 623171 h 680401"/>
              <a:gd name="connsiteX170" fmla="*/ 938571 w 2273164"/>
              <a:gd name="connsiteY170" fmla="*/ 623171 h 680401"/>
              <a:gd name="connsiteX171" fmla="*/ 938571 w 2273164"/>
              <a:gd name="connsiteY171" fmla="*/ 495993 h 680401"/>
              <a:gd name="connsiteX172" fmla="*/ 957649 w 2273164"/>
              <a:gd name="connsiteY172" fmla="*/ 495993 h 680401"/>
              <a:gd name="connsiteX173" fmla="*/ 960192 w 2273164"/>
              <a:gd name="connsiteY173" fmla="*/ 516341 h 680401"/>
              <a:gd name="connsiteX174" fmla="*/ 975453 w 2273164"/>
              <a:gd name="connsiteY174" fmla="*/ 501080 h 680401"/>
              <a:gd name="connsiteX175" fmla="*/ 998345 w 2273164"/>
              <a:gd name="connsiteY175" fmla="*/ 494722 h 680401"/>
              <a:gd name="connsiteX176" fmla="*/ 798676 w 2273164"/>
              <a:gd name="connsiteY176" fmla="*/ 494722 h 680401"/>
              <a:gd name="connsiteX177" fmla="*/ 838101 w 2273164"/>
              <a:gd name="connsiteY177" fmla="*/ 513798 h 680401"/>
              <a:gd name="connsiteX178" fmla="*/ 852090 w 2273164"/>
              <a:gd name="connsiteY178" fmla="*/ 562125 h 680401"/>
              <a:gd name="connsiteX179" fmla="*/ 838101 w 2273164"/>
              <a:gd name="connsiteY179" fmla="*/ 610453 h 680401"/>
              <a:gd name="connsiteX180" fmla="*/ 798676 w 2273164"/>
              <a:gd name="connsiteY180" fmla="*/ 628258 h 680401"/>
              <a:gd name="connsiteX181" fmla="*/ 775784 w 2273164"/>
              <a:gd name="connsiteY181" fmla="*/ 623171 h 680401"/>
              <a:gd name="connsiteX182" fmla="*/ 760522 w 2273164"/>
              <a:gd name="connsiteY182" fmla="*/ 611725 h 680401"/>
              <a:gd name="connsiteX183" fmla="*/ 761795 w 2273164"/>
              <a:gd name="connsiteY183" fmla="*/ 628258 h 680401"/>
              <a:gd name="connsiteX184" fmla="*/ 761795 w 2273164"/>
              <a:gd name="connsiteY184" fmla="*/ 680401 h 680401"/>
              <a:gd name="connsiteX185" fmla="*/ 738903 w 2273164"/>
              <a:gd name="connsiteY185" fmla="*/ 680401 h 680401"/>
              <a:gd name="connsiteX186" fmla="*/ 738903 w 2273164"/>
              <a:gd name="connsiteY186" fmla="*/ 497266 h 680401"/>
              <a:gd name="connsiteX187" fmla="*/ 757979 w 2273164"/>
              <a:gd name="connsiteY187" fmla="*/ 497266 h 680401"/>
              <a:gd name="connsiteX188" fmla="*/ 760522 w 2273164"/>
              <a:gd name="connsiteY188" fmla="*/ 512527 h 680401"/>
              <a:gd name="connsiteX189" fmla="*/ 775784 w 2273164"/>
              <a:gd name="connsiteY189" fmla="*/ 499809 h 680401"/>
              <a:gd name="connsiteX190" fmla="*/ 798676 w 2273164"/>
              <a:gd name="connsiteY190" fmla="*/ 494722 h 680401"/>
              <a:gd name="connsiteX191" fmla="*/ 668954 w 2273164"/>
              <a:gd name="connsiteY191" fmla="*/ 494722 h 680401"/>
              <a:gd name="connsiteX192" fmla="*/ 708380 w 2273164"/>
              <a:gd name="connsiteY192" fmla="*/ 502353 h 680401"/>
              <a:gd name="connsiteX193" fmla="*/ 709651 w 2273164"/>
              <a:gd name="connsiteY193" fmla="*/ 503624 h 680401"/>
              <a:gd name="connsiteX194" fmla="*/ 702021 w 2273164"/>
              <a:gd name="connsiteY194" fmla="*/ 522701 h 680401"/>
              <a:gd name="connsiteX195" fmla="*/ 700750 w 2273164"/>
              <a:gd name="connsiteY195" fmla="*/ 521429 h 680401"/>
              <a:gd name="connsiteX196" fmla="*/ 667683 w 2273164"/>
              <a:gd name="connsiteY196" fmla="*/ 513798 h 680401"/>
              <a:gd name="connsiteX197" fmla="*/ 648606 w 2273164"/>
              <a:gd name="connsiteY197" fmla="*/ 517614 h 680401"/>
              <a:gd name="connsiteX198" fmla="*/ 642248 w 2273164"/>
              <a:gd name="connsiteY198" fmla="*/ 527788 h 680401"/>
              <a:gd name="connsiteX199" fmla="*/ 644791 w 2273164"/>
              <a:gd name="connsiteY199" fmla="*/ 535419 h 680401"/>
              <a:gd name="connsiteX200" fmla="*/ 652422 w 2273164"/>
              <a:gd name="connsiteY200" fmla="*/ 541777 h 680401"/>
              <a:gd name="connsiteX201" fmla="*/ 674042 w 2273164"/>
              <a:gd name="connsiteY201" fmla="*/ 550680 h 680401"/>
              <a:gd name="connsiteX202" fmla="*/ 705837 w 2273164"/>
              <a:gd name="connsiteY202" fmla="*/ 565941 h 680401"/>
              <a:gd name="connsiteX203" fmla="*/ 713467 w 2273164"/>
              <a:gd name="connsiteY203" fmla="*/ 587561 h 680401"/>
              <a:gd name="connsiteX204" fmla="*/ 699477 w 2273164"/>
              <a:gd name="connsiteY204" fmla="*/ 615540 h 680401"/>
              <a:gd name="connsiteX205" fmla="*/ 662596 w 2273164"/>
              <a:gd name="connsiteY205" fmla="*/ 625714 h 680401"/>
              <a:gd name="connsiteX206" fmla="*/ 623171 w 2273164"/>
              <a:gd name="connsiteY206" fmla="*/ 618084 h 680401"/>
              <a:gd name="connsiteX207" fmla="*/ 621899 w 2273164"/>
              <a:gd name="connsiteY207" fmla="*/ 618084 h 680401"/>
              <a:gd name="connsiteX208" fmla="*/ 621899 w 2273164"/>
              <a:gd name="connsiteY208" fmla="*/ 596464 h 680401"/>
              <a:gd name="connsiteX209" fmla="*/ 624443 w 2273164"/>
              <a:gd name="connsiteY209" fmla="*/ 597735 h 680401"/>
              <a:gd name="connsiteX210" fmla="*/ 643519 w 2273164"/>
              <a:gd name="connsiteY210" fmla="*/ 604095 h 680401"/>
              <a:gd name="connsiteX211" fmla="*/ 662596 w 2273164"/>
              <a:gd name="connsiteY211" fmla="*/ 606638 h 680401"/>
              <a:gd name="connsiteX212" fmla="*/ 684216 w 2273164"/>
              <a:gd name="connsiteY212" fmla="*/ 602822 h 680401"/>
              <a:gd name="connsiteX213" fmla="*/ 691846 w 2273164"/>
              <a:gd name="connsiteY213" fmla="*/ 590105 h 680401"/>
              <a:gd name="connsiteX214" fmla="*/ 686759 w 2273164"/>
              <a:gd name="connsiteY214" fmla="*/ 578659 h 680401"/>
              <a:gd name="connsiteX215" fmla="*/ 662596 w 2273164"/>
              <a:gd name="connsiteY215" fmla="*/ 567213 h 680401"/>
              <a:gd name="connsiteX216" fmla="*/ 637161 w 2273164"/>
              <a:gd name="connsiteY216" fmla="*/ 555767 h 680401"/>
              <a:gd name="connsiteX217" fmla="*/ 625714 w 2273164"/>
              <a:gd name="connsiteY217" fmla="*/ 544321 h 680401"/>
              <a:gd name="connsiteX218" fmla="*/ 621899 w 2273164"/>
              <a:gd name="connsiteY218" fmla="*/ 529059 h 680401"/>
              <a:gd name="connsiteX219" fmla="*/ 634617 w 2273164"/>
              <a:gd name="connsiteY219" fmla="*/ 503624 h 680401"/>
              <a:gd name="connsiteX220" fmla="*/ 668954 w 2273164"/>
              <a:gd name="connsiteY220" fmla="*/ 494722 h 680401"/>
              <a:gd name="connsiteX221" fmla="*/ 546864 w 2273164"/>
              <a:gd name="connsiteY221" fmla="*/ 494722 h 680401"/>
              <a:gd name="connsiteX222" fmla="*/ 582474 w 2273164"/>
              <a:gd name="connsiteY222" fmla="*/ 506167 h 680401"/>
              <a:gd name="connsiteX223" fmla="*/ 593920 w 2273164"/>
              <a:gd name="connsiteY223" fmla="*/ 541777 h 680401"/>
              <a:gd name="connsiteX224" fmla="*/ 593920 w 2273164"/>
              <a:gd name="connsiteY224" fmla="*/ 624443 h 680401"/>
              <a:gd name="connsiteX225" fmla="*/ 571028 w 2273164"/>
              <a:gd name="connsiteY225" fmla="*/ 624443 h 680401"/>
              <a:gd name="connsiteX226" fmla="*/ 571028 w 2273164"/>
              <a:gd name="connsiteY226" fmla="*/ 543049 h 680401"/>
              <a:gd name="connsiteX227" fmla="*/ 564669 w 2273164"/>
              <a:gd name="connsiteY227" fmla="*/ 521429 h 680401"/>
              <a:gd name="connsiteX228" fmla="*/ 544320 w 2273164"/>
              <a:gd name="connsiteY228" fmla="*/ 515070 h 680401"/>
              <a:gd name="connsiteX229" fmla="*/ 517614 w 2273164"/>
              <a:gd name="connsiteY229" fmla="*/ 525245 h 680401"/>
              <a:gd name="connsiteX230" fmla="*/ 508711 w 2273164"/>
              <a:gd name="connsiteY230" fmla="*/ 558311 h 680401"/>
              <a:gd name="connsiteX231" fmla="*/ 508711 w 2273164"/>
              <a:gd name="connsiteY231" fmla="*/ 624443 h 680401"/>
              <a:gd name="connsiteX232" fmla="*/ 485819 w 2273164"/>
              <a:gd name="connsiteY232" fmla="*/ 624443 h 680401"/>
              <a:gd name="connsiteX233" fmla="*/ 485819 w 2273164"/>
              <a:gd name="connsiteY233" fmla="*/ 497266 h 680401"/>
              <a:gd name="connsiteX234" fmla="*/ 504896 w 2273164"/>
              <a:gd name="connsiteY234" fmla="*/ 497266 h 680401"/>
              <a:gd name="connsiteX235" fmla="*/ 507440 w 2273164"/>
              <a:gd name="connsiteY235" fmla="*/ 512527 h 680401"/>
              <a:gd name="connsiteX236" fmla="*/ 522701 w 2273164"/>
              <a:gd name="connsiteY236" fmla="*/ 499809 h 680401"/>
              <a:gd name="connsiteX237" fmla="*/ 546864 w 2273164"/>
              <a:gd name="connsiteY237" fmla="*/ 494722 h 680401"/>
              <a:gd name="connsiteX238" fmla="*/ 2097161 w 2273164"/>
              <a:gd name="connsiteY238" fmla="*/ 468014 h 680401"/>
              <a:gd name="connsiteX239" fmla="*/ 2111150 w 2273164"/>
              <a:gd name="connsiteY239" fmla="*/ 468014 h 680401"/>
              <a:gd name="connsiteX240" fmla="*/ 2111150 w 2273164"/>
              <a:gd name="connsiteY240" fmla="*/ 497266 h 680401"/>
              <a:gd name="connsiteX241" fmla="*/ 2146760 w 2273164"/>
              <a:gd name="connsiteY241" fmla="*/ 497266 h 680401"/>
              <a:gd name="connsiteX242" fmla="*/ 2146760 w 2273164"/>
              <a:gd name="connsiteY242" fmla="*/ 515070 h 680401"/>
              <a:gd name="connsiteX243" fmla="*/ 2111150 w 2273164"/>
              <a:gd name="connsiteY243" fmla="*/ 515070 h 680401"/>
              <a:gd name="connsiteX244" fmla="*/ 2111150 w 2273164"/>
              <a:gd name="connsiteY244" fmla="*/ 586290 h 680401"/>
              <a:gd name="connsiteX245" fmla="*/ 2116237 w 2273164"/>
              <a:gd name="connsiteY245" fmla="*/ 602822 h 680401"/>
              <a:gd name="connsiteX246" fmla="*/ 2128955 w 2273164"/>
              <a:gd name="connsiteY246" fmla="*/ 607909 h 680401"/>
              <a:gd name="connsiteX247" fmla="*/ 2137858 w 2273164"/>
              <a:gd name="connsiteY247" fmla="*/ 606638 h 680401"/>
              <a:gd name="connsiteX248" fmla="*/ 2146760 w 2273164"/>
              <a:gd name="connsiteY248" fmla="*/ 604095 h 680401"/>
              <a:gd name="connsiteX249" fmla="*/ 2149303 w 2273164"/>
              <a:gd name="connsiteY249" fmla="*/ 602822 h 680401"/>
              <a:gd name="connsiteX250" fmla="*/ 2149303 w 2273164"/>
              <a:gd name="connsiteY250" fmla="*/ 620627 h 680401"/>
              <a:gd name="connsiteX251" fmla="*/ 2148032 w 2273164"/>
              <a:gd name="connsiteY251" fmla="*/ 620627 h 680401"/>
              <a:gd name="connsiteX252" fmla="*/ 2139129 w 2273164"/>
              <a:gd name="connsiteY252" fmla="*/ 623171 h 680401"/>
              <a:gd name="connsiteX253" fmla="*/ 2127684 w 2273164"/>
              <a:gd name="connsiteY253" fmla="*/ 624443 h 680401"/>
              <a:gd name="connsiteX254" fmla="*/ 2089530 w 2273164"/>
              <a:gd name="connsiteY254" fmla="*/ 585017 h 680401"/>
              <a:gd name="connsiteX255" fmla="*/ 2089530 w 2273164"/>
              <a:gd name="connsiteY255" fmla="*/ 513798 h 680401"/>
              <a:gd name="connsiteX256" fmla="*/ 2071725 w 2273164"/>
              <a:gd name="connsiteY256" fmla="*/ 513798 h 680401"/>
              <a:gd name="connsiteX257" fmla="*/ 2071725 w 2273164"/>
              <a:gd name="connsiteY257" fmla="*/ 502353 h 680401"/>
              <a:gd name="connsiteX258" fmla="*/ 2089530 w 2273164"/>
              <a:gd name="connsiteY258" fmla="*/ 494722 h 680401"/>
              <a:gd name="connsiteX259" fmla="*/ 424773 w 2273164"/>
              <a:gd name="connsiteY259" fmla="*/ 455296 h 680401"/>
              <a:gd name="connsiteX260" fmla="*/ 447665 w 2273164"/>
              <a:gd name="connsiteY260" fmla="*/ 455296 h 680401"/>
              <a:gd name="connsiteX261" fmla="*/ 447665 w 2273164"/>
              <a:gd name="connsiteY261" fmla="*/ 624443 h 680401"/>
              <a:gd name="connsiteX262" fmla="*/ 424773 w 2273164"/>
              <a:gd name="connsiteY262" fmla="*/ 624443 h 680401"/>
              <a:gd name="connsiteX263" fmla="*/ 2038659 w 2273164"/>
              <a:gd name="connsiteY263" fmla="*/ 451482 h 680401"/>
              <a:gd name="connsiteX264" fmla="*/ 2047561 w 2273164"/>
              <a:gd name="connsiteY264" fmla="*/ 455296 h 680401"/>
              <a:gd name="connsiteX265" fmla="*/ 2051377 w 2273164"/>
              <a:gd name="connsiteY265" fmla="*/ 465470 h 680401"/>
              <a:gd name="connsiteX266" fmla="*/ 2047561 w 2273164"/>
              <a:gd name="connsiteY266" fmla="*/ 475645 h 680401"/>
              <a:gd name="connsiteX267" fmla="*/ 2038659 w 2273164"/>
              <a:gd name="connsiteY267" fmla="*/ 479461 h 680401"/>
              <a:gd name="connsiteX268" fmla="*/ 2029756 w 2273164"/>
              <a:gd name="connsiteY268" fmla="*/ 475645 h 680401"/>
              <a:gd name="connsiteX269" fmla="*/ 2025941 w 2273164"/>
              <a:gd name="connsiteY269" fmla="*/ 465470 h 680401"/>
              <a:gd name="connsiteX270" fmla="*/ 2029756 w 2273164"/>
              <a:gd name="connsiteY270" fmla="*/ 455296 h 680401"/>
              <a:gd name="connsiteX271" fmla="*/ 2038659 w 2273164"/>
              <a:gd name="connsiteY271" fmla="*/ 451482 h 680401"/>
              <a:gd name="connsiteX272" fmla="*/ 1920383 w 2273164"/>
              <a:gd name="connsiteY272" fmla="*/ 451482 h 680401"/>
              <a:gd name="connsiteX273" fmla="*/ 1929286 w 2273164"/>
              <a:gd name="connsiteY273" fmla="*/ 455296 h 680401"/>
              <a:gd name="connsiteX274" fmla="*/ 1933101 w 2273164"/>
              <a:gd name="connsiteY274" fmla="*/ 465470 h 680401"/>
              <a:gd name="connsiteX275" fmla="*/ 1929286 w 2273164"/>
              <a:gd name="connsiteY275" fmla="*/ 475645 h 680401"/>
              <a:gd name="connsiteX276" fmla="*/ 1920383 w 2273164"/>
              <a:gd name="connsiteY276" fmla="*/ 479461 h 680401"/>
              <a:gd name="connsiteX277" fmla="*/ 1911482 w 2273164"/>
              <a:gd name="connsiteY277" fmla="*/ 475645 h 680401"/>
              <a:gd name="connsiteX278" fmla="*/ 1907666 w 2273164"/>
              <a:gd name="connsiteY278" fmla="*/ 465470 h 680401"/>
              <a:gd name="connsiteX279" fmla="*/ 1911482 w 2273164"/>
              <a:gd name="connsiteY279" fmla="*/ 455296 h 680401"/>
              <a:gd name="connsiteX280" fmla="*/ 1920383 w 2273164"/>
              <a:gd name="connsiteY280" fmla="*/ 451482 h 680401"/>
              <a:gd name="connsiteX281" fmla="*/ 1042857 w 2273164"/>
              <a:gd name="connsiteY281" fmla="*/ 451482 h 680401"/>
              <a:gd name="connsiteX282" fmla="*/ 1051760 w 2273164"/>
              <a:gd name="connsiteY282" fmla="*/ 455296 h 680401"/>
              <a:gd name="connsiteX283" fmla="*/ 1055575 w 2273164"/>
              <a:gd name="connsiteY283" fmla="*/ 465470 h 680401"/>
              <a:gd name="connsiteX284" fmla="*/ 1051760 w 2273164"/>
              <a:gd name="connsiteY284" fmla="*/ 475645 h 680401"/>
              <a:gd name="connsiteX285" fmla="*/ 1042857 w 2273164"/>
              <a:gd name="connsiteY285" fmla="*/ 479461 h 680401"/>
              <a:gd name="connsiteX286" fmla="*/ 1033955 w 2273164"/>
              <a:gd name="connsiteY286" fmla="*/ 475645 h 680401"/>
              <a:gd name="connsiteX287" fmla="*/ 1030139 w 2273164"/>
              <a:gd name="connsiteY287" fmla="*/ 465470 h 680401"/>
              <a:gd name="connsiteX288" fmla="*/ 1033955 w 2273164"/>
              <a:gd name="connsiteY288" fmla="*/ 455296 h 680401"/>
              <a:gd name="connsiteX289" fmla="*/ 1042857 w 2273164"/>
              <a:gd name="connsiteY289" fmla="*/ 451482 h 680401"/>
              <a:gd name="connsiteX290" fmla="*/ 891516 w 2273164"/>
              <a:gd name="connsiteY290" fmla="*/ 451482 h 680401"/>
              <a:gd name="connsiteX291" fmla="*/ 900418 w 2273164"/>
              <a:gd name="connsiteY291" fmla="*/ 455296 h 680401"/>
              <a:gd name="connsiteX292" fmla="*/ 904234 w 2273164"/>
              <a:gd name="connsiteY292" fmla="*/ 465470 h 680401"/>
              <a:gd name="connsiteX293" fmla="*/ 900418 w 2273164"/>
              <a:gd name="connsiteY293" fmla="*/ 475645 h 680401"/>
              <a:gd name="connsiteX294" fmla="*/ 891516 w 2273164"/>
              <a:gd name="connsiteY294" fmla="*/ 479461 h 680401"/>
              <a:gd name="connsiteX295" fmla="*/ 882613 w 2273164"/>
              <a:gd name="connsiteY295" fmla="*/ 475645 h 680401"/>
              <a:gd name="connsiteX296" fmla="*/ 878798 w 2273164"/>
              <a:gd name="connsiteY296" fmla="*/ 465470 h 680401"/>
              <a:gd name="connsiteX297" fmla="*/ 882613 w 2273164"/>
              <a:gd name="connsiteY297" fmla="*/ 455296 h 680401"/>
              <a:gd name="connsiteX298" fmla="*/ 891516 w 2273164"/>
              <a:gd name="connsiteY298" fmla="*/ 451482 h 680401"/>
              <a:gd name="connsiteX299" fmla="*/ 1968711 w 2273164"/>
              <a:gd name="connsiteY299" fmla="*/ 445122 h 680401"/>
              <a:gd name="connsiteX300" fmla="*/ 1991603 w 2273164"/>
              <a:gd name="connsiteY300" fmla="*/ 445122 h 680401"/>
              <a:gd name="connsiteX301" fmla="*/ 1991603 w 2273164"/>
              <a:gd name="connsiteY301" fmla="*/ 624443 h 680401"/>
              <a:gd name="connsiteX302" fmla="*/ 1968711 w 2273164"/>
              <a:gd name="connsiteY302" fmla="*/ 624443 h 680401"/>
              <a:gd name="connsiteX303" fmla="*/ 1765227 w 2273164"/>
              <a:gd name="connsiteY303" fmla="*/ 445122 h 680401"/>
              <a:gd name="connsiteX304" fmla="*/ 1788118 w 2273164"/>
              <a:gd name="connsiteY304" fmla="*/ 445122 h 680401"/>
              <a:gd name="connsiteX305" fmla="*/ 1788118 w 2273164"/>
              <a:gd name="connsiteY305" fmla="*/ 488362 h 680401"/>
              <a:gd name="connsiteX306" fmla="*/ 1788118 w 2273164"/>
              <a:gd name="connsiteY306" fmla="*/ 509983 h 680401"/>
              <a:gd name="connsiteX307" fmla="*/ 1826272 w 2273164"/>
              <a:gd name="connsiteY307" fmla="*/ 494722 h 680401"/>
              <a:gd name="connsiteX308" fmla="*/ 1864425 w 2273164"/>
              <a:gd name="connsiteY308" fmla="*/ 512527 h 680401"/>
              <a:gd name="connsiteX309" fmla="*/ 1878415 w 2273164"/>
              <a:gd name="connsiteY309" fmla="*/ 560854 h 680401"/>
              <a:gd name="connsiteX310" fmla="*/ 1864425 w 2273164"/>
              <a:gd name="connsiteY310" fmla="*/ 609182 h 680401"/>
              <a:gd name="connsiteX311" fmla="*/ 1825001 w 2273164"/>
              <a:gd name="connsiteY311" fmla="*/ 626987 h 680401"/>
              <a:gd name="connsiteX312" fmla="*/ 1802109 w 2273164"/>
              <a:gd name="connsiteY312" fmla="*/ 621900 h 680401"/>
              <a:gd name="connsiteX313" fmla="*/ 1785575 w 2273164"/>
              <a:gd name="connsiteY313" fmla="*/ 609182 h 680401"/>
              <a:gd name="connsiteX314" fmla="*/ 1781760 w 2273164"/>
              <a:gd name="connsiteY314" fmla="*/ 624443 h 680401"/>
              <a:gd name="connsiteX315" fmla="*/ 1765227 w 2273164"/>
              <a:gd name="connsiteY315" fmla="*/ 624443 h 680401"/>
              <a:gd name="connsiteX316" fmla="*/ 2057735 w 2273164"/>
              <a:gd name="connsiteY316" fmla="*/ 82666 h 680401"/>
              <a:gd name="connsiteX317" fmla="*/ 1994146 w 2273164"/>
              <a:gd name="connsiteY317" fmla="*/ 211115 h 680401"/>
              <a:gd name="connsiteX318" fmla="*/ 2121324 w 2273164"/>
              <a:gd name="connsiteY318" fmla="*/ 211115 h 680401"/>
              <a:gd name="connsiteX319" fmla="*/ 958920 w 2273164"/>
              <a:gd name="connsiteY319" fmla="*/ 81394 h 680401"/>
              <a:gd name="connsiteX320" fmla="*/ 958920 w 2273164"/>
              <a:gd name="connsiteY320" fmla="*/ 155157 h 680401"/>
              <a:gd name="connsiteX321" fmla="*/ 1105175 w 2273164"/>
              <a:gd name="connsiteY321" fmla="*/ 155157 h 680401"/>
              <a:gd name="connsiteX322" fmla="*/ 1161133 w 2273164"/>
              <a:gd name="connsiteY322" fmla="*/ 118276 h 680401"/>
              <a:gd name="connsiteX323" fmla="*/ 1105175 w 2273164"/>
              <a:gd name="connsiteY323" fmla="*/ 81394 h 680401"/>
              <a:gd name="connsiteX324" fmla="*/ 600279 w 2273164"/>
              <a:gd name="connsiteY324" fmla="*/ 67405 h 680401"/>
              <a:gd name="connsiteX325" fmla="*/ 464199 w 2273164"/>
              <a:gd name="connsiteY325" fmla="*/ 171691 h 680401"/>
              <a:gd name="connsiteX326" fmla="*/ 600279 w 2273164"/>
              <a:gd name="connsiteY326" fmla="*/ 275976 h 680401"/>
              <a:gd name="connsiteX327" fmla="*/ 736359 w 2273164"/>
              <a:gd name="connsiteY327" fmla="*/ 171691 h 680401"/>
              <a:gd name="connsiteX328" fmla="*/ 600279 w 2273164"/>
              <a:gd name="connsiteY328" fmla="*/ 67405 h 680401"/>
              <a:gd name="connsiteX329" fmla="*/ 900418 w 2273164"/>
              <a:gd name="connsiteY329" fmla="*/ 10174 h 680401"/>
              <a:gd name="connsiteX330" fmla="*/ 1117892 w 2273164"/>
              <a:gd name="connsiteY330" fmla="*/ 10174 h 680401"/>
              <a:gd name="connsiteX331" fmla="*/ 1247614 w 2273164"/>
              <a:gd name="connsiteY331" fmla="*/ 115732 h 680401"/>
              <a:gd name="connsiteX332" fmla="*/ 1173851 w 2273164"/>
              <a:gd name="connsiteY332" fmla="*/ 213659 h 680401"/>
              <a:gd name="connsiteX333" fmla="*/ 1265418 w 2273164"/>
              <a:gd name="connsiteY333" fmla="*/ 329391 h 680401"/>
              <a:gd name="connsiteX334" fmla="*/ 1262875 w 2273164"/>
              <a:gd name="connsiteY334" fmla="*/ 333206 h 680401"/>
              <a:gd name="connsiteX335" fmla="*/ 1177665 w 2273164"/>
              <a:gd name="connsiteY335" fmla="*/ 333206 h 680401"/>
              <a:gd name="connsiteX336" fmla="*/ 1168763 w 2273164"/>
              <a:gd name="connsiteY336" fmla="*/ 329391 h 680401"/>
              <a:gd name="connsiteX337" fmla="*/ 1096271 w 2273164"/>
              <a:gd name="connsiteY337" fmla="*/ 246725 h 680401"/>
              <a:gd name="connsiteX338" fmla="*/ 1032683 w 2273164"/>
              <a:gd name="connsiteY338" fmla="*/ 221289 h 680401"/>
              <a:gd name="connsiteX339" fmla="*/ 958920 w 2273164"/>
              <a:gd name="connsiteY339" fmla="*/ 221289 h 680401"/>
              <a:gd name="connsiteX340" fmla="*/ 958920 w 2273164"/>
              <a:gd name="connsiteY340" fmla="*/ 321760 h 680401"/>
              <a:gd name="connsiteX341" fmla="*/ 947474 w 2273164"/>
              <a:gd name="connsiteY341" fmla="*/ 333206 h 680401"/>
              <a:gd name="connsiteX342" fmla="*/ 886429 w 2273164"/>
              <a:gd name="connsiteY342" fmla="*/ 333206 h 680401"/>
              <a:gd name="connsiteX343" fmla="*/ 874982 w 2273164"/>
              <a:gd name="connsiteY343" fmla="*/ 321760 h 680401"/>
              <a:gd name="connsiteX344" fmla="*/ 874982 w 2273164"/>
              <a:gd name="connsiteY344" fmla="*/ 35610 h 680401"/>
              <a:gd name="connsiteX345" fmla="*/ 900418 w 2273164"/>
              <a:gd name="connsiteY345" fmla="*/ 10174 h 680401"/>
              <a:gd name="connsiteX346" fmla="*/ 2024669 w 2273164"/>
              <a:gd name="connsiteY346" fmla="*/ 8903 h 680401"/>
              <a:gd name="connsiteX347" fmla="*/ 2098432 w 2273164"/>
              <a:gd name="connsiteY347" fmla="*/ 8903 h 680401"/>
              <a:gd name="connsiteX348" fmla="*/ 2108606 w 2273164"/>
              <a:gd name="connsiteY348" fmla="*/ 15261 h 680401"/>
              <a:gd name="connsiteX349" fmla="*/ 2272666 w 2273164"/>
              <a:gd name="connsiteY349" fmla="*/ 329391 h 680401"/>
              <a:gd name="connsiteX350" fmla="*/ 2270123 w 2273164"/>
              <a:gd name="connsiteY350" fmla="*/ 333206 h 680401"/>
              <a:gd name="connsiteX351" fmla="*/ 2223066 w 2273164"/>
              <a:gd name="connsiteY351" fmla="*/ 333206 h 680401"/>
              <a:gd name="connsiteX352" fmla="*/ 2162021 w 2273164"/>
              <a:gd name="connsiteY352" fmla="*/ 295052 h 680401"/>
              <a:gd name="connsiteX353" fmla="*/ 2150576 w 2273164"/>
              <a:gd name="connsiteY353" fmla="*/ 270889 h 680401"/>
              <a:gd name="connsiteX354" fmla="*/ 1964896 w 2273164"/>
              <a:gd name="connsiteY354" fmla="*/ 270889 h 680401"/>
              <a:gd name="connsiteX355" fmla="*/ 1936917 w 2273164"/>
              <a:gd name="connsiteY355" fmla="*/ 326847 h 680401"/>
              <a:gd name="connsiteX356" fmla="*/ 1926743 w 2273164"/>
              <a:gd name="connsiteY356" fmla="*/ 333206 h 680401"/>
              <a:gd name="connsiteX357" fmla="*/ 1844077 w 2273164"/>
              <a:gd name="connsiteY357" fmla="*/ 333206 h 680401"/>
              <a:gd name="connsiteX358" fmla="*/ 1841533 w 2273164"/>
              <a:gd name="connsiteY358" fmla="*/ 329391 h 680401"/>
              <a:gd name="connsiteX359" fmla="*/ 2001777 w 2273164"/>
              <a:gd name="connsiteY359" fmla="*/ 22892 h 680401"/>
              <a:gd name="connsiteX360" fmla="*/ 2024669 w 2273164"/>
              <a:gd name="connsiteY360" fmla="*/ 8903 h 680401"/>
              <a:gd name="connsiteX361" fmla="*/ 1747422 w 2273164"/>
              <a:gd name="connsiteY361" fmla="*/ 8903 h 680401"/>
              <a:gd name="connsiteX362" fmla="*/ 1794478 w 2273164"/>
              <a:gd name="connsiteY362" fmla="*/ 8903 h 680401"/>
              <a:gd name="connsiteX363" fmla="*/ 1805923 w 2273164"/>
              <a:gd name="connsiteY363" fmla="*/ 20348 h 680401"/>
              <a:gd name="connsiteX364" fmla="*/ 1805923 w 2273164"/>
              <a:gd name="connsiteY364" fmla="*/ 321760 h 680401"/>
              <a:gd name="connsiteX365" fmla="*/ 1794478 w 2273164"/>
              <a:gd name="connsiteY365" fmla="*/ 333206 h 680401"/>
              <a:gd name="connsiteX366" fmla="*/ 1733433 w 2273164"/>
              <a:gd name="connsiteY366" fmla="*/ 333206 h 680401"/>
              <a:gd name="connsiteX367" fmla="*/ 1721986 w 2273164"/>
              <a:gd name="connsiteY367" fmla="*/ 320488 h 680401"/>
              <a:gd name="connsiteX368" fmla="*/ 1721986 w 2273164"/>
              <a:gd name="connsiteY368" fmla="*/ 34339 h 680401"/>
              <a:gd name="connsiteX369" fmla="*/ 1747422 w 2273164"/>
              <a:gd name="connsiteY369" fmla="*/ 8903 h 680401"/>
              <a:gd name="connsiteX370" fmla="*/ 1261602 w 2273164"/>
              <a:gd name="connsiteY370" fmla="*/ 8903 h 680401"/>
              <a:gd name="connsiteX371" fmla="*/ 1344269 w 2273164"/>
              <a:gd name="connsiteY371" fmla="*/ 8903 h 680401"/>
              <a:gd name="connsiteX372" fmla="*/ 1354443 w 2273164"/>
              <a:gd name="connsiteY372" fmla="*/ 15261 h 680401"/>
              <a:gd name="connsiteX373" fmla="*/ 1475261 w 2273164"/>
              <a:gd name="connsiteY373" fmla="*/ 258171 h 680401"/>
              <a:gd name="connsiteX374" fmla="*/ 1594808 w 2273164"/>
              <a:gd name="connsiteY374" fmla="*/ 15261 h 680401"/>
              <a:gd name="connsiteX375" fmla="*/ 1604983 w 2273164"/>
              <a:gd name="connsiteY375" fmla="*/ 8903 h 680401"/>
              <a:gd name="connsiteX376" fmla="*/ 1687649 w 2273164"/>
              <a:gd name="connsiteY376" fmla="*/ 8903 h 680401"/>
              <a:gd name="connsiteX377" fmla="*/ 1690192 w 2273164"/>
              <a:gd name="connsiteY377" fmla="*/ 12718 h 680401"/>
              <a:gd name="connsiteX378" fmla="*/ 1526132 w 2273164"/>
              <a:gd name="connsiteY378" fmla="*/ 326847 h 680401"/>
              <a:gd name="connsiteX379" fmla="*/ 1515958 w 2273164"/>
              <a:gd name="connsiteY379" fmla="*/ 333206 h 680401"/>
              <a:gd name="connsiteX380" fmla="*/ 1442195 w 2273164"/>
              <a:gd name="connsiteY380" fmla="*/ 333206 h 680401"/>
              <a:gd name="connsiteX381" fmla="*/ 1419303 w 2273164"/>
              <a:gd name="connsiteY381" fmla="*/ 319217 h 680401"/>
              <a:gd name="connsiteX382" fmla="*/ 1259059 w 2273164"/>
              <a:gd name="connsiteY382" fmla="*/ 12718 h 680401"/>
              <a:gd name="connsiteX383" fmla="*/ 1261602 w 2273164"/>
              <a:gd name="connsiteY383" fmla="*/ 8903 h 680401"/>
              <a:gd name="connsiteX384" fmla="*/ 25435 w 2273164"/>
              <a:gd name="connsiteY384" fmla="*/ 8903 h 680401"/>
              <a:gd name="connsiteX385" fmla="*/ 351010 w 2273164"/>
              <a:gd name="connsiteY385" fmla="*/ 8903 h 680401"/>
              <a:gd name="connsiteX386" fmla="*/ 363728 w 2273164"/>
              <a:gd name="connsiteY386" fmla="*/ 20348 h 680401"/>
              <a:gd name="connsiteX387" fmla="*/ 363728 w 2273164"/>
              <a:gd name="connsiteY387" fmla="*/ 76307 h 680401"/>
              <a:gd name="connsiteX388" fmla="*/ 358641 w 2273164"/>
              <a:gd name="connsiteY388" fmla="*/ 81394 h 680401"/>
              <a:gd name="connsiteX389" fmla="*/ 83937 w 2273164"/>
              <a:gd name="connsiteY389" fmla="*/ 81394 h 680401"/>
              <a:gd name="connsiteX390" fmla="*/ 104286 w 2273164"/>
              <a:gd name="connsiteY390" fmla="*/ 101742 h 680401"/>
              <a:gd name="connsiteX391" fmla="*/ 270889 w 2273164"/>
              <a:gd name="connsiteY391" fmla="*/ 117004 h 680401"/>
              <a:gd name="connsiteX392" fmla="*/ 270889 w 2273164"/>
              <a:gd name="connsiteY392" fmla="*/ 227649 h 680401"/>
              <a:gd name="connsiteX393" fmla="*/ 113189 w 2273164"/>
              <a:gd name="connsiteY393" fmla="*/ 241638 h 680401"/>
              <a:gd name="connsiteX394" fmla="*/ 83937 w 2273164"/>
              <a:gd name="connsiteY394" fmla="*/ 261986 h 680401"/>
              <a:gd name="connsiteX395" fmla="*/ 83937 w 2273164"/>
              <a:gd name="connsiteY395" fmla="*/ 320488 h 680401"/>
              <a:gd name="connsiteX396" fmla="*/ 72492 w 2273164"/>
              <a:gd name="connsiteY396" fmla="*/ 331935 h 680401"/>
              <a:gd name="connsiteX397" fmla="*/ 11447 w 2273164"/>
              <a:gd name="connsiteY397" fmla="*/ 331935 h 680401"/>
              <a:gd name="connsiteX398" fmla="*/ 0 w 2273164"/>
              <a:gd name="connsiteY398" fmla="*/ 320488 h 680401"/>
              <a:gd name="connsiteX399" fmla="*/ 0 w 2273164"/>
              <a:gd name="connsiteY399" fmla="*/ 240367 h 680401"/>
              <a:gd name="connsiteX400" fmla="*/ 31795 w 2273164"/>
              <a:gd name="connsiteY400" fmla="*/ 192039 h 680401"/>
              <a:gd name="connsiteX401" fmla="*/ 227649 w 2273164"/>
              <a:gd name="connsiteY401" fmla="*/ 179321 h 680401"/>
              <a:gd name="connsiteX402" fmla="*/ 227649 w 2273164"/>
              <a:gd name="connsiteY402" fmla="*/ 167875 h 680401"/>
              <a:gd name="connsiteX403" fmla="*/ 33066 w 2273164"/>
              <a:gd name="connsiteY403" fmla="*/ 156429 h 680401"/>
              <a:gd name="connsiteX404" fmla="*/ 0 w 2273164"/>
              <a:gd name="connsiteY404" fmla="*/ 106829 h 680401"/>
              <a:gd name="connsiteX405" fmla="*/ 0 w 2273164"/>
              <a:gd name="connsiteY405" fmla="*/ 34339 h 680401"/>
              <a:gd name="connsiteX406" fmla="*/ 25435 w 2273164"/>
              <a:gd name="connsiteY406" fmla="*/ 8903 h 680401"/>
              <a:gd name="connsiteX407" fmla="*/ 600279 w 2273164"/>
              <a:gd name="connsiteY407" fmla="*/ 0 h 680401"/>
              <a:gd name="connsiteX408" fmla="*/ 821568 w 2273164"/>
              <a:gd name="connsiteY408" fmla="*/ 170418 h 680401"/>
              <a:gd name="connsiteX409" fmla="*/ 600279 w 2273164"/>
              <a:gd name="connsiteY409" fmla="*/ 340836 h 680401"/>
              <a:gd name="connsiteX410" fmla="*/ 377718 w 2273164"/>
              <a:gd name="connsiteY410" fmla="*/ 170418 h 680401"/>
              <a:gd name="connsiteX411" fmla="*/ 600279 w 2273164"/>
              <a:gd name="connsiteY411" fmla="*/ 0 h 68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</a:cxnLst>
            <a:rect l="l" t="t" r="r" b="b"/>
            <a:pathLst>
              <a:path w="2273164" h="680401">
                <a:moveTo>
                  <a:pt x="1264146" y="621900"/>
                </a:moveTo>
                <a:cubicBezTo>
                  <a:pt x="1255244" y="621900"/>
                  <a:pt x="1248885" y="623171"/>
                  <a:pt x="1246341" y="626987"/>
                </a:cubicBezTo>
                <a:cubicBezTo>
                  <a:pt x="1242527" y="630801"/>
                  <a:pt x="1239983" y="635889"/>
                  <a:pt x="1239983" y="643519"/>
                </a:cubicBezTo>
                <a:cubicBezTo>
                  <a:pt x="1239983" y="649879"/>
                  <a:pt x="1242527" y="654966"/>
                  <a:pt x="1247614" y="657509"/>
                </a:cubicBezTo>
                <a:cubicBezTo>
                  <a:pt x="1252701" y="661324"/>
                  <a:pt x="1260331" y="662596"/>
                  <a:pt x="1270506" y="662596"/>
                </a:cubicBezTo>
                <a:cubicBezTo>
                  <a:pt x="1285767" y="662596"/>
                  <a:pt x="1297212" y="661324"/>
                  <a:pt x="1304843" y="656237"/>
                </a:cubicBezTo>
                <a:cubicBezTo>
                  <a:pt x="1311202" y="651150"/>
                  <a:pt x="1315017" y="646063"/>
                  <a:pt x="1315017" y="638432"/>
                </a:cubicBezTo>
                <a:cubicBezTo>
                  <a:pt x="1315017" y="632074"/>
                  <a:pt x="1313746" y="628258"/>
                  <a:pt x="1309930" y="625714"/>
                </a:cubicBezTo>
                <a:cubicBezTo>
                  <a:pt x="1306115" y="623171"/>
                  <a:pt x="1298485" y="621900"/>
                  <a:pt x="1287038" y="621900"/>
                </a:cubicBezTo>
                <a:close/>
                <a:moveTo>
                  <a:pt x="794861" y="516341"/>
                </a:moveTo>
                <a:cubicBezTo>
                  <a:pt x="783414" y="516341"/>
                  <a:pt x="774513" y="520157"/>
                  <a:pt x="769426" y="526516"/>
                </a:cubicBezTo>
                <a:cubicBezTo>
                  <a:pt x="763066" y="532875"/>
                  <a:pt x="760522" y="543049"/>
                  <a:pt x="760522" y="558311"/>
                </a:cubicBezTo>
                <a:lnTo>
                  <a:pt x="760522" y="562125"/>
                </a:lnTo>
                <a:cubicBezTo>
                  <a:pt x="760522" y="578659"/>
                  <a:pt x="764338" y="590105"/>
                  <a:pt x="769426" y="597735"/>
                </a:cubicBezTo>
                <a:cubicBezTo>
                  <a:pt x="774513" y="604095"/>
                  <a:pt x="783414" y="607909"/>
                  <a:pt x="796132" y="607909"/>
                </a:cubicBezTo>
                <a:cubicBezTo>
                  <a:pt x="806306" y="607909"/>
                  <a:pt x="813937" y="602822"/>
                  <a:pt x="820297" y="595192"/>
                </a:cubicBezTo>
                <a:cubicBezTo>
                  <a:pt x="826655" y="586290"/>
                  <a:pt x="829198" y="574843"/>
                  <a:pt x="827927" y="562125"/>
                </a:cubicBezTo>
                <a:cubicBezTo>
                  <a:pt x="827927" y="546864"/>
                  <a:pt x="825384" y="535419"/>
                  <a:pt x="819024" y="527788"/>
                </a:cubicBezTo>
                <a:cubicBezTo>
                  <a:pt x="812666" y="520157"/>
                  <a:pt x="805035" y="516341"/>
                  <a:pt x="794861" y="516341"/>
                </a:cubicBezTo>
                <a:close/>
                <a:moveTo>
                  <a:pt x="1822457" y="515070"/>
                </a:moveTo>
                <a:cubicBezTo>
                  <a:pt x="1809739" y="515070"/>
                  <a:pt x="1800836" y="518885"/>
                  <a:pt x="1795749" y="525245"/>
                </a:cubicBezTo>
                <a:cubicBezTo>
                  <a:pt x="1790662" y="531603"/>
                  <a:pt x="1788118" y="544321"/>
                  <a:pt x="1788118" y="560854"/>
                </a:cubicBezTo>
                <a:cubicBezTo>
                  <a:pt x="1788118" y="577387"/>
                  <a:pt x="1791934" y="588833"/>
                  <a:pt x="1797022" y="596464"/>
                </a:cubicBezTo>
                <a:cubicBezTo>
                  <a:pt x="1802109" y="602822"/>
                  <a:pt x="1811010" y="606638"/>
                  <a:pt x="1823728" y="606638"/>
                </a:cubicBezTo>
                <a:cubicBezTo>
                  <a:pt x="1835175" y="606638"/>
                  <a:pt x="1842806" y="602822"/>
                  <a:pt x="1847893" y="595192"/>
                </a:cubicBezTo>
                <a:cubicBezTo>
                  <a:pt x="1854251" y="587561"/>
                  <a:pt x="1856794" y="576116"/>
                  <a:pt x="1854251" y="560854"/>
                </a:cubicBezTo>
                <a:cubicBezTo>
                  <a:pt x="1854251" y="545593"/>
                  <a:pt x="1851707" y="534146"/>
                  <a:pt x="1846620" y="526516"/>
                </a:cubicBezTo>
                <a:cubicBezTo>
                  <a:pt x="1841533" y="518885"/>
                  <a:pt x="1833902" y="515070"/>
                  <a:pt x="1822457" y="515070"/>
                </a:cubicBezTo>
                <a:close/>
                <a:moveTo>
                  <a:pt x="1683833" y="513798"/>
                </a:moveTo>
                <a:cubicBezTo>
                  <a:pt x="1671115" y="513798"/>
                  <a:pt x="1663484" y="517614"/>
                  <a:pt x="1657126" y="525245"/>
                </a:cubicBezTo>
                <a:cubicBezTo>
                  <a:pt x="1650767" y="532875"/>
                  <a:pt x="1648223" y="544321"/>
                  <a:pt x="1648223" y="559582"/>
                </a:cubicBezTo>
                <a:cubicBezTo>
                  <a:pt x="1648223" y="576116"/>
                  <a:pt x="1650767" y="587561"/>
                  <a:pt x="1657126" y="595192"/>
                </a:cubicBezTo>
                <a:cubicBezTo>
                  <a:pt x="1663484" y="602822"/>
                  <a:pt x="1672387" y="606638"/>
                  <a:pt x="1683833" y="606638"/>
                </a:cubicBezTo>
                <a:cubicBezTo>
                  <a:pt x="1695279" y="606638"/>
                  <a:pt x="1704181" y="602822"/>
                  <a:pt x="1710541" y="595192"/>
                </a:cubicBezTo>
                <a:cubicBezTo>
                  <a:pt x="1716899" y="587561"/>
                  <a:pt x="1719443" y="576116"/>
                  <a:pt x="1719443" y="559582"/>
                </a:cubicBezTo>
                <a:cubicBezTo>
                  <a:pt x="1719443" y="544321"/>
                  <a:pt x="1716899" y="532875"/>
                  <a:pt x="1710541" y="525245"/>
                </a:cubicBezTo>
                <a:cubicBezTo>
                  <a:pt x="1704181" y="517614"/>
                  <a:pt x="1695279" y="513798"/>
                  <a:pt x="1683833" y="513798"/>
                </a:cubicBezTo>
                <a:close/>
                <a:moveTo>
                  <a:pt x="1274320" y="512527"/>
                </a:moveTo>
                <a:cubicBezTo>
                  <a:pt x="1265418" y="512527"/>
                  <a:pt x="1259059" y="515070"/>
                  <a:pt x="1255244" y="518885"/>
                </a:cubicBezTo>
                <a:cubicBezTo>
                  <a:pt x="1251428" y="523972"/>
                  <a:pt x="1248885" y="530332"/>
                  <a:pt x="1248885" y="539233"/>
                </a:cubicBezTo>
                <a:cubicBezTo>
                  <a:pt x="1248885" y="546864"/>
                  <a:pt x="1250157" y="553224"/>
                  <a:pt x="1255244" y="557038"/>
                </a:cubicBezTo>
                <a:cubicBezTo>
                  <a:pt x="1259059" y="560854"/>
                  <a:pt x="1266690" y="563398"/>
                  <a:pt x="1274320" y="563398"/>
                </a:cubicBezTo>
                <a:cubicBezTo>
                  <a:pt x="1290854" y="563398"/>
                  <a:pt x="1299756" y="554495"/>
                  <a:pt x="1299756" y="537962"/>
                </a:cubicBezTo>
                <a:cubicBezTo>
                  <a:pt x="1299756" y="520157"/>
                  <a:pt x="1292125" y="512527"/>
                  <a:pt x="1274320" y="512527"/>
                </a:cubicBezTo>
                <a:close/>
                <a:moveTo>
                  <a:pt x="2151847" y="497266"/>
                </a:moveTo>
                <a:lnTo>
                  <a:pt x="2176011" y="497266"/>
                </a:lnTo>
                <a:lnTo>
                  <a:pt x="2203990" y="568485"/>
                </a:lnTo>
                <a:cubicBezTo>
                  <a:pt x="2209077" y="581203"/>
                  <a:pt x="2212892" y="591377"/>
                  <a:pt x="2214164" y="599008"/>
                </a:cubicBezTo>
                <a:cubicBezTo>
                  <a:pt x="2215435" y="595192"/>
                  <a:pt x="2216708" y="590105"/>
                  <a:pt x="2219251" y="583746"/>
                </a:cubicBezTo>
                <a:cubicBezTo>
                  <a:pt x="2221795" y="574843"/>
                  <a:pt x="2231969" y="545593"/>
                  <a:pt x="2249774" y="497266"/>
                </a:cubicBezTo>
                <a:lnTo>
                  <a:pt x="2272666" y="497266"/>
                </a:lnTo>
                <a:lnTo>
                  <a:pt x="2219251" y="640976"/>
                </a:lnTo>
                <a:cubicBezTo>
                  <a:pt x="2214164" y="654966"/>
                  <a:pt x="2207805" y="665140"/>
                  <a:pt x="2200174" y="671498"/>
                </a:cubicBezTo>
                <a:cubicBezTo>
                  <a:pt x="2192543" y="677858"/>
                  <a:pt x="2183642" y="680401"/>
                  <a:pt x="2173467" y="680401"/>
                </a:cubicBezTo>
                <a:cubicBezTo>
                  <a:pt x="2167108" y="680401"/>
                  <a:pt x="2160750" y="679129"/>
                  <a:pt x="2155663" y="677858"/>
                </a:cubicBezTo>
                <a:lnTo>
                  <a:pt x="2154390" y="677858"/>
                </a:lnTo>
                <a:lnTo>
                  <a:pt x="2154390" y="658780"/>
                </a:lnTo>
                <a:lnTo>
                  <a:pt x="2156934" y="658780"/>
                </a:lnTo>
                <a:cubicBezTo>
                  <a:pt x="2162021" y="660053"/>
                  <a:pt x="2165837" y="660053"/>
                  <a:pt x="2170924" y="660053"/>
                </a:cubicBezTo>
                <a:cubicBezTo>
                  <a:pt x="2182369" y="660053"/>
                  <a:pt x="2191272" y="653693"/>
                  <a:pt x="2196359" y="639705"/>
                </a:cubicBezTo>
                <a:lnTo>
                  <a:pt x="2202718" y="623171"/>
                </a:lnTo>
                <a:close/>
                <a:moveTo>
                  <a:pt x="2027213" y="497266"/>
                </a:moveTo>
                <a:lnTo>
                  <a:pt x="2050105" y="497266"/>
                </a:lnTo>
                <a:lnTo>
                  <a:pt x="2050105" y="624443"/>
                </a:lnTo>
                <a:lnTo>
                  <a:pt x="2027213" y="624443"/>
                </a:lnTo>
                <a:close/>
                <a:moveTo>
                  <a:pt x="1908938" y="497266"/>
                </a:moveTo>
                <a:lnTo>
                  <a:pt x="1931830" y="497266"/>
                </a:lnTo>
                <a:lnTo>
                  <a:pt x="1931830" y="624443"/>
                </a:lnTo>
                <a:lnTo>
                  <a:pt x="1908938" y="624443"/>
                </a:lnTo>
                <a:close/>
                <a:moveTo>
                  <a:pt x="1031412" y="497266"/>
                </a:moveTo>
                <a:lnTo>
                  <a:pt x="1054304" y="497266"/>
                </a:lnTo>
                <a:lnTo>
                  <a:pt x="1054304" y="624443"/>
                </a:lnTo>
                <a:lnTo>
                  <a:pt x="1031412" y="624443"/>
                </a:lnTo>
                <a:close/>
                <a:moveTo>
                  <a:pt x="880069" y="497266"/>
                </a:moveTo>
                <a:lnTo>
                  <a:pt x="902961" y="497266"/>
                </a:lnTo>
                <a:lnTo>
                  <a:pt x="902961" y="624443"/>
                </a:lnTo>
                <a:lnTo>
                  <a:pt x="880069" y="624443"/>
                </a:lnTo>
                <a:close/>
                <a:moveTo>
                  <a:pt x="1683833" y="494722"/>
                </a:moveTo>
                <a:cubicBezTo>
                  <a:pt x="1701638" y="494722"/>
                  <a:pt x="1715628" y="501080"/>
                  <a:pt x="1727073" y="511254"/>
                </a:cubicBezTo>
                <a:cubicBezTo>
                  <a:pt x="1737247" y="523972"/>
                  <a:pt x="1742335" y="539233"/>
                  <a:pt x="1742335" y="559582"/>
                </a:cubicBezTo>
                <a:cubicBezTo>
                  <a:pt x="1742335" y="579930"/>
                  <a:pt x="1737247" y="596464"/>
                  <a:pt x="1727073" y="607909"/>
                </a:cubicBezTo>
                <a:cubicBezTo>
                  <a:pt x="1716899" y="619356"/>
                  <a:pt x="1701638" y="625714"/>
                  <a:pt x="1683833" y="625714"/>
                </a:cubicBezTo>
                <a:cubicBezTo>
                  <a:pt x="1672387" y="625714"/>
                  <a:pt x="1662213" y="623171"/>
                  <a:pt x="1653310" y="618084"/>
                </a:cubicBezTo>
                <a:cubicBezTo>
                  <a:pt x="1644408" y="612997"/>
                  <a:pt x="1638049" y="605366"/>
                  <a:pt x="1632962" y="595192"/>
                </a:cubicBezTo>
                <a:cubicBezTo>
                  <a:pt x="1627875" y="586290"/>
                  <a:pt x="1625331" y="573572"/>
                  <a:pt x="1625331" y="560854"/>
                </a:cubicBezTo>
                <a:cubicBezTo>
                  <a:pt x="1625331" y="540506"/>
                  <a:pt x="1630418" y="523972"/>
                  <a:pt x="1640592" y="512527"/>
                </a:cubicBezTo>
                <a:cubicBezTo>
                  <a:pt x="1650767" y="501080"/>
                  <a:pt x="1666028" y="494722"/>
                  <a:pt x="1683833" y="494722"/>
                </a:cubicBezTo>
                <a:close/>
                <a:moveTo>
                  <a:pt x="1480348" y="494722"/>
                </a:moveTo>
                <a:cubicBezTo>
                  <a:pt x="1499426" y="494722"/>
                  <a:pt x="1512144" y="502353"/>
                  <a:pt x="1518502" y="515070"/>
                </a:cubicBezTo>
                <a:cubicBezTo>
                  <a:pt x="1522318" y="508711"/>
                  <a:pt x="1527405" y="504896"/>
                  <a:pt x="1533763" y="501080"/>
                </a:cubicBezTo>
                <a:cubicBezTo>
                  <a:pt x="1540123" y="497266"/>
                  <a:pt x="1549024" y="494722"/>
                  <a:pt x="1557928" y="494722"/>
                </a:cubicBezTo>
                <a:cubicBezTo>
                  <a:pt x="1571916" y="494722"/>
                  <a:pt x="1583363" y="498537"/>
                  <a:pt x="1590994" y="507440"/>
                </a:cubicBezTo>
                <a:cubicBezTo>
                  <a:pt x="1598624" y="515070"/>
                  <a:pt x="1602439" y="526516"/>
                  <a:pt x="1602439" y="543049"/>
                </a:cubicBezTo>
                <a:lnTo>
                  <a:pt x="1602439" y="625714"/>
                </a:lnTo>
                <a:lnTo>
                  <a:pt x="1579547" y="625714"/>
                </a:lnTo>
                <a:lnTo>
                  <a:pt x="1579547" y="543049"/>
                </a:lnTo>
                <a:cubicBezTo>
                  <a:pt x="1579547" y="532875"/>
                  <a:pt x="1577004" y="526516"/>
                  <a:pt x="1573189" y="521429"/>
                </a:cubicBezTo>
                <a:cubicBezTo>
                  <a:pt x="1569373" y="517614"/>
                  <a:pt x="1564286" y="515070"/>
                  <a:pt x="1555384" y="515070"/>
                </a:cubicBezTo>
                <a:cubicBezTo>
                  <a:pt x="1545210" y="515070"/>
                  <a:pt x="1536307" y="517614"/>
                  <a:pt x="1531220" y="523972"/>
                </a:cubicBezTo>
                <a:cubicBezTo>
                  <a:pt x="1526132" y="530332"/>
                  <a:pt x="1523589" y="539233"/>
                  <a:pt x="1523589" y="553224"/>
                </a:cubicBezTo>
                <a:lnTo>
                  <a:pt x="1523589" y="624443"/>
                </a:lnTo>
                <a:lnTo>
                  <a:pt x="1500697" y="624443"/>
                </a:lnTo>
                <a:lnTo>
                  <a:pt x="1500697" y="541777"/>
                </a:lnTo>
                <a:cubicBezTo>
                  <a:pt x="1500697" y="531603"/>
                  <a:pt x="1498153" y="525245"/>
                  <a:pt x="1494339" y="520157"/>
                </a:cubicBezTo>
                <a:cubicBezTo>
                  <a:pt x="1490523" y="516341"/>
                  <a:pt x="1485436" y="513798"/>
                  <a:pt x="1476534" y="513798"/>
                </a:cubicBezTo>
                <a:cubicBezTo>
                  <a:pt x="1465087" y="513798"/>
                  <a:pt x="1457457" y="517614"/>
                  <a:pt x="1452369" y="523972"/>
                </a:cubicBezTo>
                <a:cubicBezTo>
                  <a:pt x="1447282" y="530332"/>
                  <a:pt x="1444739" y="541777"/>
                  <a:pt x="1444739" y="557038"/>
                </a:cubicBezTo>
                <a:lnTo>
                  <a:pt x="1444739" y="623171"/>
                </a:lnTo>
                <a:lnTo>
                  <a:pt x="1421847" y="623171"/>
                </a:lnTo>
                <a:lnTo>
                  <a:pt x="1421847" y="495993"/>
                </a:lnTo>
                <a:lnTo>
                  <a:pt x="1440924" y="495993"/>
                </a:lnTo>
                <a:lnTo>
                  <a:pt x="1443468" y="511254"/>
                </a:lnTo>
                <a:cubicBezTo>
                  <a:pt x="1447282" y="507440"/>
                  <a:pt x="1452369" y="502353"/>
                  <a:pt x="1457457" y="499809"/>
                </a:cubicBezTo>
                <a:cubicBezTo>
                  <a:pt x="1465087" y="495993"/>
                  <a:pt x="1472718" y="494722"/>
                  <a:pt x="1480348" y="494722"/>
                </a:cubicBezTo>
                <a:close/>
                <a:moveTo>
                  <a:pt x="1274320" y="494722"/>
                </a:moveTo>
                <a:cubicBezTo>
                  <a:pt x="1281951" y="494722"/>
                  <a:pt x="1287038" y="495993"/>
                  <a:pt x="1294669" y="495993"/>
                </a:cubicBezTo>
                <a:lnTo>
                  <a:pt x="1339182" y="495993"/>
                </a:lnTo>
                <a:lnTo>
                  <a:pt x="1339182" y="511254"/>
                </a:lnTo>
                <a:lnTo>
                  <a:pt x="1317561" y="513798"/>
                </a:lnTo>
                <a:cubicBezTo>
                  <a:pt x="1318833" y="515070"/>
                  <a:pt x="1320104" y="518885"/>
                  <a:pt x="1321377" y="521429"/>
                </a:cubicBezTo>
                <a:cubicBezTo>
                  <a:pt x="1322648" y="526516"/>
                  <a:pt x="1323920" y="531603"/>
                  <a:pt x="1323920" y="536690"/>
                </a:cubicBezTo>
                <a:cubicBezTo>
                  <a:pt x="1323920" y="549408"/>
                  <a:pt x="1320104" y="559582"/>
                  <a:pt x="1311202" y="567213"/>
                </a:cubicBezTo>
                <a:cubicBezTo>
                  <a:pt x="1302299" y="574843"/>
                  <a:pt x="1290854" y="578659"/>
                  <a:pt x="1275593" y="578659"/>
                </a:cubicBezTo>
                <a:cubicBezTo>
                  <a:pt x="1271777" y="578659"/>
                  <a:pt x="1267962" y="577387"/>
                  <a:pt x="1265418" y="577387"/>
                </a:cubicBezTo>
                <a:cubicBezTo>
                  <a:pt x="1259059" y="581203"/>
                  <a:pt x="1255244" y="586290"/>
                  <a:pt x="1255244" y="591377"/>
                </a:cubicBezTo>
                <a:cubicBezTo>
                  <a:pt x="1255244" y="593921"/>
                  <a:pt x="1256515" y="596464"/>
                  <a:pt x="1259059" y="597735"/>
                </a:cubicBezTo>
                <a:cubicBezTo>
                  <a:pt x="1261602" y="599008"/>
                  <a:pt x="1266690" y="600279"/>
                  <a:pt x="1273049" y="600279"/>
                </a:cubicBezTo>
                <a:lnTo>
                  <a:pt x="1294669" y="600279"/>
                </a:lnTo>
                <a:cubicBezTo>
                  <a:pt x="1308659" y="600279"/>
                  <a:pt x="1318833" y="602822"/>
                  <a:pt x="1326464" y="609182"/>
                </a:cubicBezTo>
                <a:cubicBezTo>
                  <a:pt x="1334095" y="614269"/>
                  <a:pt x="1337909" y="623171"/>
                  <a:pt x="1337909" y="634617"/>
                </a:cubicBezTo>
                <a:cubicBezTo>
                  <a:pt x="1337909" y="648606"/>
                  <a:pt x="1331551" y="660053"/>
                  <a:pt x="1320104" y="667684"/>
                </a:cubicBezTo>
                <a:cubicBezTo>
                  <a:pt x="1308659" y="675314"/>
                  <a:pt x="1292125" y="679129"/>
                  <a:pt x="1270506" y="679129"/>
                </a:cubicBezTo>
                <a:cubicBezTo>
                  <a:pt x="1253972" y="679129"/>
                  <a:pt x="1241254" y="676585"/>
                  <a:pt x="1232352" y="670227"/>
                </a:cubicBezTo>
                <a:cubicBezTo>
                  <a:pt x="1223449" y="663868"/>
                  <a:pt x="1218362" y="654966"/>
                  <a:pt x="1218362" y="643519"/>
                </a:cubicBezTo>
                <a:cubicBezTo>
                  <a:pt x="1218362" y="635889"/>
                  <a:pt x="1220906" y="629530"/>
                  <a:pt x="1225993" y="623171"/>
                </a:cubicBezTo>
                <a:cubicBezTo>
                  <a:pt x="1229809" y="619356"/>
                  <a:pt x="1234896" y="615540"/>
                  <a:pt x="1242527" y="612997"/>
                </a:cubicBezTo>
                <a:cubicBezTo>
                  <a:pt x="1239983" y="611725"/>
                  <a:pt x="1238711" y="610453"/>
                  <a:pt x="1237439" y="607909"/>
                </a:cubicBezTo>
                <a:cubicBezTo>
                  <a:pt x="1234896" y="604095"/>
                  <a:pt x="1233623" y="600279"/>
                  <a:pt x="1233623" y="596464"/>
                </a:cubicBezTo>
                <a:cubicBezTo>
                  <a:pt x="1233623" y="591377"/>
                  <a:pt x="1234896" y="587561"/>
                  <a:pt x="1237439" y="583746"/>
                </a:cubicBezTo>
                <a:cubicBezTo>
                  <a:pt x="1238711" y="579930"/>
                  <a:pt x="1242527" y="577387"/>
                  <a:pt x="1246341" y="574843"/>
                </a:cubicBezTo>
                <a:cubicBezTo>
                  <a:pt x="1239983" y="572300"/>
                  <a:pt x="1236167" y="567213"/>
                  <a:pt x="1232352" y="562125"/>
                </a:cubicBezTo>
                <a:cubicBezTo>
                  <a:pt x="1228536" y="555767"/>
                  <a:pt x="1225993" y="548137"/>
                  <a:pt x="1225993" y="539233"/>
                </a:cubicBezTo>
                <a:cubicBezTo>
                  <a:pt x="1225993" y="525245"/>
                  <a:pt x="1229809" y="513798"/>
                  <a:pt x="1238711" y="506167"/>
                </a:cubicBezTo>
                <a:cubicBezTo>
                  <a:pt x="1247614" y="498537"/>
                  <a:pt x="1259059" y="494722"/>
                  <a:pt x="1274320" y="494722"/>
                </a:cubicBezTo>
                <a:close/>
                <a:moveTo>
                  <a:pt x="1150959" y="494722"/>
                </a:moveTo>
                <a:cubicBezTo>
                  <a:pt x="1166220" y="494722"/>
                  <a:pt x="1178938" y="498537"/>
                  <a:pt x="1186568" y="506167"/>
                </a:cubicBezTo>
                <a:cubicBezTo>
                  <a:pt x="1194199" y="513798"/>
                  <a:pt x="1198014" y="525245"/>
                  <a:pt x="1198014" y="541777"/>
                </a:cubicBezTo>
                <a:lnTo>
                  <a:pt x="1198014" y="624443"/>
                </a:lnTo>
                <a:lnTo>
                  <a:pt x="1175122" y="624443"/>
                </a:lnTo>
                <a:lnTo>
                  <a:pt x="1175122" y="543049"/>
                </a:lnTo>
                <a:cubicBezTo>
                  <a:pt x="1175122" y="532875"/>
                  <a:pt x="1172578" y="526516"/>
                  <a:pt x="1168763" y="521429"/>
                </a:cubicBezTo>
                <a:cubicBezTo>
                  <a:pt x="1164947" y="517614"/>
                  <a:pt x="1157317" y="515070"/>
                  <a:pt x="1148415" y="515070"/>
                </a:cubicBezTo>
                <a:cubicBezTo>
                  <a:pt x="1136968" y="515070"/>
                  <a:pt x="1126794" y="518885"/>
                  <a:pt x="1121707" y="525245"/>
                </a:cubicBezTo>
                <a:cubicBezTo>
                  <a:pt x="1115349" y="531603"/>
                  <a:pt x="1112805" y="543049"/>
                  <a:pt x="1112805" y="558311"/>
                </a:cubicBezTo>
                <a:lnTo>
                  <a:pt x="1112805" y="624443"/>
                </a:lnTo>
                <a:lnTo>
                  <a:pt x="1089913" y="624443"/>
                </a:lnTo>
                <a:lnTo>
                  <a:pt x="1089913" y="497266"/>
                </a:lnTo>
                <a:lnTo>
                  <a:pt x="1108989" y="497266"/>
                </a:lnTo>
                <a:lnTo>
                  <a:pt x="1111533" y="512527"/>
                </a:lnTo>
                <a:cubicBezTo>
                  <a:pt x="1115349" y="507440"/>
                  <a:pt x="1120436" y="502353"/>
                  <a:pt x="1126794" y="499809"/>
                </a:cubicBezTo>
                <a:cubicBezTo>
                  <a:pt x="1134425" y="495993"/>
                  <a:pt x="1142055" y="494722"/>
                  <a:pt x="1150959" y="494722"/>
                </a:cubicBezTo>
                <a:close/>
                <a:moveTo>
                  <a:pt x="998345" y="494722"/>
                </a:moveTo>
                <a:cubicBezTo>
                  <a:pt x="1003432" y="494722"/>
                  <a:pt x="1008520" y="494722"/>
                  <a:pt x="1011063" y="494722"/>
                </a:cubicBezTo>
                <a:lnTo>
                  <a:pt x="1012334" y="494722"/>
                </a:lnTo>
                <a:lnTo>
                  <a:pt x="1009791" y="515070"/>
                </a:lnTo>
                <a:lnTo>
                  <a:pt x="1008520" y="515070"/>
                </a:lnTo>
                <a:cubicBezTo>
                  <a:pt x="1003432" y="513798"/>
                  <a:pt x="999616" y="513798"/>
                  <a:pt x="995802" y="513798"/>
                </a:cubicBezTo>
                <a:cubicBezTo>
                  <a:pt x="986899" y="513798"/>
                  <a:pt x="977997" y="517614"/>
                  <a:pt x="971637" y="525245"/>
                </a:cubicBezTo>
                <a:cubicBezTo>
                  <a:pt x="965279" y="532875"/>
                  <a:pt x="961463" y="543049"/>
                  <a:pt x="961463" y="554495"/>
                </a:cubicBezTo>
                <a:lnTo>
                  <a:pt x="961463" y="623171"/>
                </a:lnTo>
                <a:lnTo>
                  <a:pt x="938571" y="623171"/>
                </a:lnTo>
                <a:lnTo>
                  <a:pt x="938571" y="495993"/>
                </a:lnTo>
                <a:lnTo>
                  <a:pt x="957649" y="495993"/>
                </a:lnTo>
                <a:lnTo>
                  <a:pt x="960192" y="516341"/>
                </a:lnTo>
                <a:cubicBezTo>
                  <a:pt x="965279" y="509983"/>
                  <a:pt x="969094" y="504896"/>
                  <a:pt x="975453" y="501080"/>
                </a:cubicBezTo>
                <a:cubicBezTo>
                  <a:pt x="983084" y="497266"/>
                  <a:pt x="990715" y="494722"/>
                  <a:pt x="998345" y="494722"/>
                </a:cubicBezTo>
                <a:close/>
                <a:moveTo>
                  <a:pt x="798676" y="494722"/>
                </a:moveTo>
                <a:cubicBezTo>
                  <a:pt x="816481" y="494722"/>
                  <a:pt x="829198" y="501080"/>
                  <a:pt x="838101" y="513798"/>
                </a:cubicBezTo>
                <a:cubicBezTo>
                  <a:pt x="847003" y="525245"/>
                  <a:pt x="852090" y="541777"/>
                  <a:pt x="852090" y="562125"/>
                </a:cubicBezTo>
                <a:cubicBezTo>
                  <a:pt x="852090" y="582474"/>
                  <a:pt x="847003" y="599008"/>
                  <a:pt x="838101" y="610453"/>
                </a:cubicBezTo>
                <a:cubicBezTo>
                  <a:pt x="827927" y="621900"/>
                  <a:pt x="815209" y="628258"/>
                  <a:pt x="798676" y="628258"/>
                </a:cubicBezTo>
                <a:cubicBezTo>
                  <a:pt x="789774" y="628258"/>
                  <a:pt x="782143" y="625714"/>
                  <a:pt x="775784" y="623171"/>
                </a:cubicBezTo>
                <a:cubicBezTo>
                  <a:pt x="769426" y="620627"/>
                  <a:pt x="764338" y="616813"/>
                  <a:pt x="760522" y="611725"/>
                </a:cubicBezTo>
                <a:cubicBezTo>
                  <a:pt x="761795" y="618084"/>
                  <a:pt x="761795" y="623171"/>
                  <a:pt x="761795" y="628258"/>
                </a:cubicBezTo>
                <a:lnTo>
                  <a:pt x="761795" y="680401"/>
                </a:lnTo>
                <a:lnTo>
                  <a:pt x="738903" y="680401"/>
                </a:lnTo>
                <a:lnTo>
                  <a:pt x="738903" y="497266"/>
                </a:lnTo>
                <a:lnTo>
                  <a:pt x="757979" y="497266"/>
                </a:lnTo>
                <a:lnTo>
                  <a:pt x="760522" y="512527"/>
                </a:lnTo>
                <a:cubicBezTo>
                  <a:pt x="764338" y="507440"/>
                  <a:pt x="769426" y="502353"/>
                  <a:pt x="775784" y="499809"/>
                </a:cubicBezTo>
                <a:cubicBezTo>
                  <a:pt x="782143" y="495993"/>
                  <a:pt x="789774" y="494722"/>
                  <a:pt x="798676" y="494722"/>
                </a:cubicBezTo>
                <a:close/>
                <a:moveTo>
                  <a:pt x="668954" y="494722"/>
                </a:moveTo>
                <a:cubicBezTo>
                  <a:pt x="681672" y="494722"/>
                  <a:pt x="695662" y="497266"/>
                  <a:pt x="708380" y="502353"/>
                </a:cubicBezTo>
                <a:lnTo>
                  <a:pt x="709651" y="503624"/>
                </a:lnTo>
                <a:lnTo>
                  <a:pt x="702021" y="522701"/>
                </a:lnTo>
                <a:lnTo>
                  <a:pt x="700750" y="521429"/>
                </a:lnTo>
                <a:cubicBezTo>
                  <a:pt x="688032" y="516341"/>
                  <a:pt x="677858" y="513798"/>
                  <a:pt x="667683" y="513798"/>
                </a:cubicBezTo>
                <a:cubicBezTo>
                  <a:pt x="658780" y="513798"/>
                  <a:pt x="652422" y="515070"/>
                  <a:pt x="648606" y="517614"/>
                </a:cubicBezTo>
                <a:cubicBezTo>
                  <a:pt x="644791" y="520157"/>
                  <a:pt x="642248" y="523972"/>
                  <a:pt x="642248" y="527788"/>
                </a:cubicBezTo>
                <a:cubicBezTo>
                  <a:pt x="642248" y="530332"/>
                  <a:pt x="643519" y="532875"/>
                  <a:pt x="644791" y="535419"/>
                </a:cubicBezTo>
                <a:cubicBezTo>
                  <a:pt x="646063" y="537962"/>
                  <a:pt x="648606" y="539233"/>
                  <a:pt x="652422" y="541777"/>
                </a:cubicBezTo>
                <a:cubicBezTo>
                  <a:pt x="656237" y="544321"/>
                  <a:pt x="663867" y="546864"/>
                  <a:pt x="674042" y="550680"/>
                </a:cubicBezTo>
                <a:cubicBezTo>
                  <a:pt x="689303" y="555767"/>
                  <a:pt x="698206" y="560854"/>
                  <a:pt x="705837" y="565941"/>
                </a:cubicBezTo>
                <a:cubicBezTo>
                  <a:pt x="710924" y="571029"/>
                  <a:pt x="713467" y="578659"/>
                  <a:pt x="713467" y="587561"/>
                </a:cubicBezTo>
                <a:cubicBezTo>
                  <a:pt x="713467" y="599008"/>
                  <a:pt x="708380" y="609182"/>
                  <a:pt x="699477" y="615540"/>
                </a:cubicBezTo>
                <a:cubicBezTo>
                  <a:pt x="690575" y="621900"/>
                  <a:pt x="677858" y="625714"/>
                  <a:pt x="662596" y="625714"/>
                </a:cubicBezTo>
                <a:cubicBezTo>
                  <a:pt x="646063" y="625714"/>
                  <a:pt x="632074" y="623171"/>
                  <a:pt x="623171" y="618084"/>
                </a:cubicBezTo>
                <a:lnTo>
                  <a:pt x="621899" y="618084"/>
                </a:lnTo>
                <a:lnTo>
                  <a:pt x="621899" y="596464"/>
                </a:lnTo>
                <a:lnTo>
                  <a:pt x="624443" y="597735"/>
                </a:lnTo>
                <a:cubicBezTo>
                  <a:pt x="630801" y="600279"/>
                  <a:pt x="637161" y="602822"/>
                  <a:pt x="643519" y="604095"/>
                </a:cubicBezTo>
                <a:cubicBezTo>
                  <a:pt x="649879" y="605366"/>
                  <a:pt x="656237" y="606638"/>
                  <a:pt x="662596" y="606638"/>
                </a:cubicBezTo>
                <a:cubicBezTo>
                  <a:pt x="671498" y="606638"/>
                  <a:pt x="679129" y="605366"/>
                  <a:pt x="684216" y="602822"/>
                </a:cubicBezTo>
                <a:cubicBezTo>
                  <a:pt x="689303" y="600279"/>
                  <a:pt x="691846" y="596464"/>
                  <a:pt x="691846" y="590105"/>
                </a:cubicBezTo>
                <a:cubicBezTo>
                  <a:pt x="691846" y="585017"/>
                  <a:pt x="690575" y="581203"/>
                  <a:pt x="686759" y="578659"/>
                </a:cubicBezTo>
                <a:cubicBezTo>
                  <a:pt x="682945" y="576116"/>
                  <a:pt x="674042" y="572300"/>
                  <a:pt x="662596" y="567213"/>
                </a:cubicBezTo>
                <a:cubicBezTo>
                  <a:pt x="649879" y="563398"/>
                  <a:pt x="642248" y="559582"/>
                  <a:pt x="637161" y="555767"/>
                </a:cubicBezTo>
                <a:cubicBezTo>
                  <a:pt x="632074" y="551951"/>
                  <a:pt x="628258" y="548137"/>
                  <a:pt x="625714" y="544321"/>
                </a:cubicBezTo>
                <a:cubicBezTo>
                  <a:pt x="623171" y="540506"/>
                  <a:pt x="621899" y="535419"/>
                  <a:pt x="621899" y="529059"/>
                </a:cubicBezTo>
                <a:cubicBezTo>
                  <a:pt x="621899" y="518885"/>
                  <a:pt x="625714" y="509983"/>
                  <a:pt x="634617" y="503624"/>
                </a:cubicBezTo>
                <a:cubicBezTo>
                  <a:pt x="642248" y="497266"/>
                  <a:pt x="654966" y="494722"/>
                  <a:pt x="668954" y="494722"/>
                </a:cubicBezTo>
                <a:close/>
                <a:moveTo>
                  <a:pt x="546864" y="494722"/>
                </a:moveTo>
                <a:cubicBezTo>
                  <a:pt x="562125" y="494722"/>
                  <a:pt x="573572" y="498537"/>
                  <a:pt x="582474" y="506167"/>
                </a:cubicBezTo>
                <a:cubicBezTo>
                  <a:pt x="590104" y="513798"/>
                  <a:pt x="593920" y="525245"/>
                  <a:pt x="593920" y="541777"/>
                </a:cubicBezTo>
                <a:lnTo>
                  <a:pt x="593920" y="624443"/>
                </a:lnTo>
                <a:lnTo>
                  <a:pt x="571028" y="624443"/>
                </a:lnTo>
                <a:lnTo>
                  <a:pt x="571028" y="543049"/>
                </a:lnTo>
                <a:cubicBezTo>
                  <a:pt x="571028" y="532875"/>
                  <a:pt x="568485" y="526516"/>
                  <a:pt x="564669" y="521429"/>
                </a:cubicBezTo>
                <a:cubicBezTo>
                  <a:pt x="560854" y="517614"/>
                  <a:pt x="553223" y="515070"/>
                  <a:pt x="544320" y="515070"/>
                </a:cubicBezTo>
                <a:cubicBezTo>
                  <a:pt x="532875" y="515070"/>
                  <a:pt x="522701" y="518885"/>
                  <a:pt x="517614" y="525245"/>
                </a:cubicBezTo>
                <a:cubicBezTo>
                  <a:pt x="511254" y="531603"/>
                  <a:pt x="508711" y="543049"/>
                  <a:pt x="508711" y="558311"/>
                </a:cubicBezTo>
                <a:lnTo>
                  <a:pt x="508711" y="624443"/>
                </a:lnTo>
                <a:lnTo>
                  <a:pt x="485819" y="624443"/>
                </a:lnTo>
                <a:lnTo>
                  <a:pt x="485819" y="497266"/>
                </a:lnTo>
                <a:lnTo>
                  <a:pt x="504896" y="497266"/>
                </a:lnTo>
                <a:lnTo>
                  <a:pt x="507440" y="512527"/>
                </a:lnTo>
                <a:cubicBezTo>
                  <a:pt x="511254" y="507440"/>
                  <a:pt x="516341" y="502353"/>
                  <a:pt x="522701" y="499809"/>
                </a:cubicBezTo>
                <a:cubicBezTo>
                  <a:pt x="530331" y="495993"/>
                  <a:pt x="537962" y="494722"/>
                  <a:pt x="546864" y="494722"/>
                </a:cubicBezTo>
                <a:close/>
                <a:moveTo>
                  <a:pt x="2097161" y="468014"/>
                </a:moveTo>
                <a:lnTo>
                  <a:pt x="2111150" y="468014"/>
                </a:lnTo>
                <a:lnTo>
                  <a:pt x="2111150" y="497266"/>
                </a:lnTo>
                <a:lnTo>
                  <a:pt x="2146760" y="497266"/>
                </a:lnTo>
                <a:lnTo>
                  <a:pt x="2146760" y="515070"/>
                </a:lnTo>
                <a:lnTo>
                  <a:pt x="2111150" y="515070"/>
                </a:lnTo>
                <a:lnTo>
                  <a:pt x="2111150" y="586290"/>
                </a:lnTo>
                <a:cubicBezTo>
                  <a:pt x="2111150" y="593921"/>
                  <a:pt x="2112422" y="599008"/>
                  <a:pt x="2116237" y="602822"/>
                </a:cubicBezTo>
                <a:cubicBezTo>
                  <a:pt x="2118780" y="606638"/>
                  <a:pt x="2123868" y="607909"/>
                  <a:pt x="2128955" y="607909"/>
                </a:cubicBezTo>
                <a:cubicBezTo>
                  <a:pt x="2131498" y="607909"/>
                  <a:pt x="2135314" y="606638"/>
                  <a:pt x="2137858" y="606638"/>
                </a:cubicBezTo>
                <a:cubicBezTo>
                  <a:pt x="2140401" y="606638"/>
                  <a:pt x="2142945" y="605366"/>
                  <a:pt x="2146760" y="604095"/>
                </a:cubicBezTo>
                <a:lnTo>
                  <a:pt x="2149303" y="602822"/>
                </a:lnTo>
                <a:lnTo>
                  <a:pt x="2149303" y="620627"/>
                </a:lnTo>
                <a:lnTo>
                  <a:pt x="2148032" y="620627"/>
                </a:lnTo>
                <a:cubicBezTo>
                  <a:pt x="2146760" y="621900"/>
                  <a:pt x="2142945" y="621900"/>
                  <a:pt x="2139129" y="623171"/>
                </a:cubicBezTo>
                <a:cubicBezTo>
                  <a:pt x="2134042" y="624443"/>
                  <a:pt x="2131498" y="624443"/>
                  <a:pt x="2127684" y="624443"/>
                </a:cubicBezTo>
                <a:cubicBezTo>
                  <a:pt x="2102248" y="624443"/>
                  <a:pt x="2089530" y="611725"/>
                  <a:pt x="2089530" y="585017"/>
                </a:cubicBezTo>
                <a:lnTo>
                  <a:pt x="2089530" y="513798"/>
                </a:lnTo>
                <a:lnTo>
                  <a:pt x="2071725" y="513798"/>
                </a:lnTo>
                <a:lnTo>
                  <a:pt x="2071725" y="502353"/>
                </a:lnTo>
                <a:lnTo>
                  <a:pt x="2089530" y="494722"/>
                </a:lnTo>
                <a:close/>
                <a:moveTo>
                  <a:pt x="424773" y="455296"/>
                </a:moveTo>
                <a:lnTo>
                  <a:pt x="447665" y="455296"/>
                </a:lnTo>
                <a:lnTo>
                  <a:pt x="447665" y="624443"/>
                </a:lnTo>
                <a:lnTo>
                  <a:pt x="424773" y="624443"/>
                </a:lnTo>
                <a:close/>
                <a:moveTo>
                  <a:pt x="2038659" y="451482"/>
                </a:moveTo>
                <a:cubicBezTo>
                  <a:pt x="2042474" y="451482"/>
                  <a:pt x="2045017" y="452753"/>
                  <a:pt x="2047561" y="455296"/>
                </a:cubicBezTo>
                <a:cubicBezTo>
                  <a:pt x="2050105" y="456569"/>
                  <a:pt x="2051377" y="461656"/>
                  <a:pt x="2051377" y="465470"/>
                </a:cubicBezTo>
                <a:cubicBezTo>
                  <a:pt x="2051377" y="469286"/>
                  <a:pt x="2050105" y="473101"/>
                  <a:pt x="2047561" y="475645"/>
                </a:cubicBezTo>
                <a:cubicBezTo>
                  <a:pt x="2045017" y="478188"/>
                  <a:pt x="2042474" y="479461"/>
                  <a:pt x="2038659" y="479461"/>
                </a:cubicBezTo>
                <a:cubicBezTo>
                  <a:pt x="2034843" y="479461"/>
                  <a:pt x="2032300" y="478188"/>
                  <a:pt x="2029756" y="475645"/>
                </a:cubicBezTo>
                <a:cubicBezTo>
                  <a:pt x="2027213" y="474374"/>
                  <a:pt x="2025941" y="470558"/>
                  <a:pt x="2025941" y="465470"/>
                </a:cubicBezTo>
                <a:cubicBezTo>
                  <a:pt x="2025941" y="461656"/>
                  <a:pt x="2027213" y="457840"/>
                  <a:pt x="2029756" y="455296"/>
                </a:cubicBezTo>
                <a:cubicBezTo>
                  <a:pt x="2032300" y="452753"/>
                  <a:pt x="2034843" y="451482"/>
                  <a:pt x="2038659" y="451482"/>
                </a:cubicBezTo>
                <a:close/>
                <a:moveTo>
                  <a:pt x="1920383" y="451482"/>
                </a:moveTo>
                <a:cubicBezTo>
                  <a:pt x="1922927" y="451482"/>
                  <a:pt x="1926743" y="452753"/>
                  <a:pt x="1929286" y="455296"/>
                </a:cubicBezTo>
                <a:cubicBezTo>
                  <a:pt x="1931830" y="456569"/>
                  <a:pt x="1933101" y="461656"/>
                  <a:pt x="1933101" y="465470"/>
                </a:cubicBezTo>
                <a:cubicBezTo>
                  <a:pt x="1933101" y="469286"/>
                  <a:pt x="1931830" y="473101"/>
                  <a:pt x="1929286" y="475645"/>
                </a:cubicBezTo>
                <a:cubicBezTo>
                  <a:pt x="1926743" y="478188"/>
                  <a:pt x="1924199" y="479461"/>
                  <a:pt x="1920383" y="479461"/>
                </a:cubicBezTo>
                <a:cubicBezTo>
                  <a:pt x="1916569" y="479461"/>
                  <a:pt x="1914025" y="478188"/>
                  <a:pt x="1911482" y="475645"/>
                </a:cubicBezTo>
                <a:cubicBezTo>
                  <a:pt x="1908938" y="474374"/>
                  <a:pt x="1907666" y="470558"/>
                  <a:pt x="1907666" y="465470"/>
                </a:cubicBezTo>
                <a:cubicBezTo>
                  <a:pt x="1907666" y="461656"/>
                  <a:pt x="1908938" y="457840"/>
                  <a:pt x="1911482" y="455296"/>
                </a:cubicBezTo>
                <a:cubicBezTo>
                  <a:pt x="1914025" y="452753"/>
                  <a:pt x="1916569" y="451482"/>
                  <a:pt x="1920383" y="451482"/>
                </a:cubicBezTo>
                <a:close/>
                <a:moveTo>
                  <a:pt x="1042857" y="451482"/>
                </a:moveTo>
                <a:cubicBezTo>
                  <a:pt x="1045400" y="451482"/>
                  <a:pt x="1049216" y="452753"/>
                  <a:pt x="1051760" y="455296"/>
                </a:cubicBezTo>
                <a:cubicBezTo>
                  <a:pt x="1054304" y="456569"/>
                  <a:pt x="1055575" y="460383"/>
                  <a:pt x="1055575" y="465470"/>
                </a:cubicBezTo>
                <a:cubicBezTo>
                  <a:pt x="1055575" y="469286"/>
                  <a:pt x="1054304" y="473101"/>
                  <a:pt x="1051760" y="475645"/>
                </a:cubicBezTo>
                <a:cubicBezTo>
                  <a:pt x="1049216" y="478188"/>
                  <a:pt x="1046673" y="479461"/>
                  <a:pt x="1042857" y="479461"/>
                </a:cubicBezTo>
                <a:cubicBezTo>
                  <a:pt x="1039042" y="479461"/>
                  <a:pt x="1036499" y="478188"/>
                  <a:pt x="1033955" y="475645"/>
                </a:cubicBezTo>
                <a:cubicBezTo>
                  <a:pt x="1031412" y="474374"/>
                  <a:pt x="1030139" y="470558"/>
                  <a:pt x="1030139" y="465470"/>
                </a:cubicBezTo>
                <a:cubicBezTo>
                  <a:pt x="1030139" y="461656"/>
                  <a:pt x="1031412" y="457840"/>
                  <a:pt x="1033955" y="455296"/>
                </a:cubicBezTo>
                <a:cubicBezTo>
                  <a:pt x="1036499" y="452753"/>
                  <a:pt x="1039042" y="451482"/>
                  <a:pt x="1042857" y="451482"/>
                </a:cubicBezTo>
                <a:close/>
                <a:moveTo>
                  <a:pt x="891516" y="451482"/>
                </a:moveTo>
                <a:cubicBezTo>
                  <a:pt x="894060" y="451482"/>
                  <a:pt x="897874" y="452753"/>
                  <a:pt x="900418" y="455296"/>
                </a:cubicBezTo>
                <a:cubicBezTo>
                  <a:pt x="902961" y="456569"/>
                  <a:pt x="904234" y="460383"/>
                  <a:pt x="904234" y="465470"/>
                </a:cubicBezTo>
                <a:cubicBezTo>
                  <a:pt x="904234" y="469286"/>
                  <a:pt x="902961" y="473101"/>
                  <a:pt x="900418" y="475645"/>
                </a:cubicBezTo>
                <a:cubicBezTo>
                  <a:pt x="897874" y="478188"/>
                  <a:pt x="895331" y="479461"/>
                  <a:pt x="891516" y="479461"/>
                </a:cubicBezTo>
                <a:cubicBezTo>
                  <a:pt x="887700" y="479461"/>
                  <a:pt x="885157" y="478188"/>
                  <a:pt x="882613" y="475645"/>
                </a:cubicBezTo>
                <a:cubicBezTo>
                  <a:pt x="880069" y="474374"/>
                  <a:pt x="878798" y="470558"/>
                  <a:pt x="878798" y="465470"/>
                </a:cubicBezTo>
                <a:cubicBezTo>
                  <a:pt x="878798" y="461656"/>
                  <a:pt x="880069" y="457840"/>
                  <a:pt x="882613" y="455296"/>
                </a:cubicBezTo>
                <a:cubicBezTo>
                  <a:pt x="885157" y="452753"/>
                  <a:pt x="887700" y="451482"/>
                  <a:pt x="891516" y="451482"/>
                </a:cubicBezTo>
                <a:close/>
                <a:moveTo>
                  <a:pt x="1968711" y="445122"/>
                </a:moveTo>
                <a:lnTo>
                  <a:pt x="1991603" y="445122"/>
                </a:lnTo>
                <a:lnTo>
                  <a:pt x="1991603" y="624443"/>
                </a:lnTo>
                <a:lnTo>
                  <a:pt x="1968711" y="624443"/>
                </a:lnTo>
                <a:close/>
                <a:moveTo>
                  <a:pt x="1765227" y="445122"/>
                </a:moveTo>
                <a:lnTo>
                  <a:pt x="1788118" y="445122"/>
                </a:lnTo>
                <a:lnTo>
                  <a:pt x="1788118" y="488362"/>
                </a:lnTo>
                <a:cubicBezTo>
                  <a:pt x="1788118" y="495993"/>
                  <a:pt x="1788118" y="503624"/>
                  <a:pt x="1788118" y="509983"/>
                </a:cubicBezTo>
                <a:cubicBezTo>
                  <a:pt x="1797022" y="499809"/>
                  <a:pt x="1809739" y="494722"/>
                  <a:pt x="1826272" y="494722"/>
                </a:cubicBezTo>
                <a:cubicBezTo>
                  <a:pt x="1842806" y="494722"/>
                  <a:pt x="1856794" y="501080"/>
                  <a:pt x="1864425" y="512527"/>
                </a:cubicBezTo>
                <a:cubicBezTo>
                  <a:pt x="1873328" y="523972"/>
                  <a:pt x="1878415" y="540506"/>
                  <a:pt x="1878415" y="560854"/>
                </a:cubicBezTo>
                <a:cubicBezTo>
                  <a:pt x="1878415" y="581203"/>
                  <a:pt x="1873328" y="597735"/>
                  <a:pt x="1864425" y="609182"/>
                </a:cubicBezTo>
                <a:cubicBezTo>
                  <a:pt x="1854251" y="620627"/>
                  <a:pt x="1841533" y="626987"/>
                  <a:pt x="1825001" y="626987"/>
                </a:cubicBezTo>
                <a:cubicBezTo>
                  <a:pt x="1816098" y="626987"/>
                  <a:pt x="1808467" y="624443"/>
                  <a:pt x="1802109" y="621900"/>
                </a:cubicBezTo>
                <a:cubicBezTo>
                  <a:pt x="1795749" y="619356"/>
                  <a:pt x="1790662" y="614269"/>
                  <a:pt x="1785575" y="609182"/>
                </a:cubicBezTo>
                <a:lnTo>
                  <a:pt x="1781760" y="624443"/>
                </a:lnTo>
                <a:lnTo>
                  <a:pt x="1765227" y="624443"/>
                </a:lnTo>
                <a:close/>
                <a:moveTo>
                  <a:pt x="2057735" y="82666"/>
                </a:moveTo>
                <a:lnTo>
                  <a:pt x="1994146" y="211115"/>
                </a:lnTo>
                <a:lnTo>
                  <a:pt x="2121324" y="211115"/>
                </a:lnTo>
                <a:close/>
                <a:moveTo>
                  <a:pt x="958920" y="81394"/>
                </a:moveTo>
                <a:lnTo>
                  <a:pt x="958920" y="155157"/>
                </a:lnTo>
                <a:lnTo>
                  <a:pt x="1105175" y="155157"/>
                </a:lnTo>
                <a:cubicBezTo>
                  <a:pt x="1150959" y="155157"/>
                  <a:pt x="1161133" y="134808"/>
                  <a:pt x="1161133" y="118276"/>
                </a:cubicBezTo>
                <a:cubicBezTo>
                  <a:pt x="1161133" y="101742"/>
                  <a:pt x="1150959" y="81394"/>
                  <a:pt x="1105175" y="81394"/>
                </a:cubicBezTo>
                <a:close/>
                <a:moveTo>
                  <a:pt x="600279" y="67405"/>
                </a:moveTo>
                <a:cubicBezTo>
                  <a:pt x="508711" y="67405"/>
                  <a:pt x="464199" y="108102"/>
                  <a:pt x="464199" y="171691"/>
                </a:cubicBezTo>
                <a:cubicBezTo>
                  <a:pt x="464199" y="234007"/>
                  <a:pt x="504896" y="275976"/>
                  <a:pt x="600279" y="275976"/>
                </a:cubicBezTo>
                <a:cubicBezTo>
                  <a:pt x="699477" y="275976"/>
                  <a:pt x="736359" y="228920"/>
                  <a:pt x="736359" y="171691"/>
                </a:cubicBezTo>
                <a:cubicBezTo>
                  <a:pt x="736359" y="106829"/>
                  <a:pt x="691846" y="67405"/>
                  <a:pt x="600279" y="67405"/>
                </a:cubicBezTo>
                <a:close/>
                <a:moveTo>
                  <a:pt x="900418" y="10174"/>
                </a:moveTo>
                <a:lnTo>
                  <a:pt x="1117892" y="10174"/>
                </a:lnTo>
                <a:cubicBezTo>
                  <a:pt x="1201830" y="10174"/>
                  <a:pt x="1247614" y="47056"/>
                  <a:pt x="1247614" y="115732"/>
                </a:cubicBezTo>
                <a:cubicBezTo>
                  <a:pt x="1247614" y="185680"/>
                  <a:pt x="1189112" y="208571"/>
                  <a:pt x="1173851" y="213659"/>
                </a:cubicBezTo>
                <a:lnTo>
                  <a:pt x="1265418" y="329391"/>
                </a:lnTo>
                <a:cubicBezTo>
                  <a:pt x="1266690" y="330662"/>
                  <a:pt x="1265418" y="333206"/>
                  <a:pt x="1262875" y="333206"/>
                </a:cubicBezTo>
                <a:lnTo>
                  <a:pt x="1177665" y="333206"/>
                </a:lnTo>
                <a:cubicBezTo>
                  <a:pt x="1173851" y="333206"/>
                  <a:pt x="1171307" y="331935"/>
                  <a:pt x="1168763" y="329391"/>
                </a:cubicBezTo>
                <a:lnTo>
                  <a:pt x="1096271" y="246725"/>
                </a:lnTo>
                <a:cubicBezTo>
                  <a:pt x="1074652" y="225105"/>
                  <a:pt x="1070836" y="221289"/>
                  <a:pt x="1032683" y="221289"/>
                </a:cubicBezTo>
                <a:lnTo>
                  <a:pt x="958920" y="221289"/>
                </a:lnTo>
                <a:lnTo>
                  <a:pt x="958920" y="321760"/>
                </a:lnTo>
                <a:cubicBezTo>
                  <a:pt x="958920" y="328119"/>
                  <a:pt x="953833" y="333206"/>
                  <a:pt x="947474" y="333206"/>
                </a:cubicBezTo>
                <a:lnTo>
                  <a:pt x="886429" y="333206"/>
                </a:lnTo>
                <a:cubicBezTo>
                  <a:pt x="880069" y="333206"/>
                  <a:pt x="874982" y="328119"/>
                  <a:pt x="874982" y="321760"/>
                </a:cubicBezTo>
                <a:lnTo>
                  <a:pt x="874982" y="35610"/>
                </a:lnTo>
                <a:cubicBezTo>
                  <a:pt x="874982" y="21621"/>
                  <a:pt x="886429" y="10174"/>
                  <a:pt x="900418" y="10174"/>
                </a:cubicBezTo>
                <a:close/>
                <a:moveTo>
                  <a:pt x="2024669" y="8903"/>
                </a:moveTo>
                <a:lnTo>
                  <a:pt x="2098432" y="8903"/>
                </a:lnTo>
                <a:cubicBezTo>
                  <a:pt x="2102248" y="8903"/>
                  <a:pt x="2106063" y="11447"/>
                  <a:pt x="2108606" y="15261"/>
                </a:cubicBezTo>
                <a:lnTo>
                  <a:pt x="2272666" y="329391"/>
                </a:lnTo>
                <a:cubicBezTo>
                  <a:pt x="2273937" y="330662"/>
                  <a:pt x="2272666" y="333206"/>
                  <a:pt x="2270123" y="333206"/>
                </a:cubicBezTo>
                <a:lnTo>
                  <a:pt x="2223066" y="333206"/>
                </a:lnTo>
                <a:cubicBezTo>
                  <a:pt x="2197631" y="333206"/>
                  <a:pt x="2173467" y="317944"/>
                  <a:pt x="2162021" y="295052"/>
                </a:cubicBezTo>
                <a:lnTo>
                  <a:pt x="2150576" y="270889"/>
                </a:lnTo>
                <a:lnTo>
                  <a:pt x="1964896" y="270889"/>
                </a:lnTo>
                <a:lnTo>
                  <a:pt x="1936917" y="326847"/>
                </a:lnTo>
                <a:cubicBezTo>
                  <a:pt x="1935645" y="330662"/>
                  <a:pt x="1931830" y="333206"/>
                  <a:pt x="1926743" y="333206"/>
                </a:cubicBezTo>
                <a:lnTo>
                  <a:pt x="1844077" y="333206"/>
                </a:lnTo>
                <a:cubicBezTo>
                  <a:pt x="1841533" y="333206"/>
                  <a:pt x="1840262" y="330662"/>
                  <a:pt x="1841533" y="329391"/>
                </a:cubicBezTo>
                <a:lnTo>
                  <a:pt x="2001777" y="22892"/>
                </a:lnTo>
                <a:cubicBezTo>
                  <a:pt x="2005593" y="13990"/>
                  <a:pt x="2014495" y="8903"/>
                  <a:pt x="2024669" y="8903"/>
                </a:cubicBezTo>
                <a:close/>
                <a:moveTo>
                  <a:pt x="1747422" y="8903"/>
                </a:moveTo>
                <a:lnTo>
                  <a:pt x="1794478" y="8903"/>
                </a:lnTo>
                <a:cubicBezTo>
                  <a:pt x="1800836" y="8903"/>
                  <a:pt x="1805923" y="13990"/>
                  <a:pt x="1805923" y="20348"/>
                </a:cubicBezTo>
                <a:lnTo>
                  <a:pt x="1805923" y="321760"/>
                </a:lnTo>
                <a:cubicBezTo>
                  <a:pt x="1805923" y="328119"/>
                  <a:pt x="1800836" y="333206"/>
                  <a:pt x="1794478" y="333206"/>
                </a:cubicBezTo>
                <a:lnTo>
                  <a:pt x="1733433" y="333206"/>
                </a:lnTo>
                <a:cubicBezTo>
                  <a:pt x="1727073" y="333206"/>
                  <a:pt x="1721986" y="328119"/>
                  <a:pt x="1721986" y="320488"/>
                </a:cubicBezTo>
                <a:lnTo>
                  <a:pt x="1721986" y="34339"/>
                </a:lnTo>
                <a:cubicBezTo>
                  <a:pt x="1721986" y="20348"/>
                  <a:pt x="1733433" y="8903"/>
                  <a:pt x="1747422" y="8903"/>
                </a:cubicBezTo>
                <a:close/>
                <a:moveTo>
                  <a:pt x="1261602" y="8903"/>
                </a:moveTo>
                <a:lnTo>
                  <a:pt x="1344269" y="8903"/>
                </a:lnTo>
                <a:cubicBezTo>
                  <a:pt x="1348084" y="8903"/>
                  <a:pt x="1351900" y="11447"/>
                  <a:pt x="1354443" y="15261"/>
                </a:cubicBezTo>
                <a:lnTo>
                  <a:pt x="1475261" y="258171"/>
                </a:lnTo>
                <a:lnTo>
                  <a:pt x="1594808" y="15261"/>
                </a:lnTo>
                <a:cubicBezTo>
                  <a:pt x="1596081" y="11447"/>
                  <a:pt x="1599896" y="8903"/>
                  <a:pt x="1604983" y="8903"/>
                </a:cubicBezTo>
                <a:lnTo>
                  <a:pt x="1687649" y="8903"/>
                </a:lnTo>
                <a:cubicBezTo>
                  <a:pt x="1690192" y="8903"/>
                  <a:pt x="1691463" y="11447"/>
                  <a:pt x="1690192" y="12718"/>
                </a:cubicBezTo>
                <a:lnTo>
                  <a:pt x="1526132" y="326847"/>
                </a:lnTo>
                <a:cubicBezTo>
                  <a:pt x="1524861" y="330662"/>
                  <a:pt x="1521045" y="333206"/>
                  <a:pt x="1515958" y="333206"/>
                </a:cubicBezTo>
                <a:lnTo>
                  <a:pt x="1442195" y="333206"/>
                </a:lnTo>
                <a:cubicBezTo>
                  <a:pt x="1432021" y="333206"/>
                  <a:pt x="1423119" y="326847"/>
                  <a:pt x="1419303" y="319217"/>
                </a:cubicBezTo>
                <a:lnTo>
                  <a:pt x="1259059" y="12718"/>
                </a:lnTo>
                <a:cubicBezTo>
                  <a:pt x="1257788" y="11447"/>
                  <a:pt x="1259059" y="8903"/>
                  <a:pt x="1261602" y="8903"/>
                </a:cubicBezTo>
                <a:close/>
                <a:moveTo>
                  <a:pt x="25435" y="8903"/>
                </a:moveTo>
                <a:lnTo>
                  <a:pt x="351010" y="8903"/>
                </a:lnTo>
                <a:cubicBezTo>
                  <a:pt x="358641" y="8903"/>
                  <a:pt x="363728" y="13990"/>
                  <a:pt x="363728" y="20348"/>
                </a:cubicBezTo>
                <a:lnTo>
                  <a:pt x="363728" y="76307"/>
                </a:lnTo>
                <a:cubicBezTo>
                  <a:pt x="363728" y="78850"/>
                  <a:pt x="361184" y="81394"/>
                  <a:pt x="358641" y="81394"/>
                </a:cubicBezTo>
                <a:lnTo>
                  <a:pt x="83937" y="81394"/>
                </a:lnTo>
                <a:cubicBezTo>
                  <a:pt x="83937" y="94112"/>
                  <a:pt x="83937" y="100471"/>
                  <a:pt x="104286" y="101742"/>
                </a:cubicBezTo>
                <a:lnTo>
                  <a:pt x="270889" y="117004"/>
                </a:lnTo>
                <a:cubicBezTo>
                  <a:pt x="333205" y="122091"/>
                  <a:pt x="333205" y="221289"/>
                  <a:pt x="270889" y="227649"/>
                </a:cubicBezTo>
                <a:cubicBezTo>
                  <a:pt x="220018" y="232736"/>
                  <a:pt x="138624" y="239094"/>
                  <a:pt x="113189" y="241638"/>
                </a:cubicBezTo>
                <a:cubicBezTo>
                  <a:pt x="94111" y="242910"/>
                  <a:pt x="83937" y="247997"/>
                  <a:pt x="83937" y="261986"/>
                </a:cubicBezTo>
                <a:lnTo>
                  <a:pt x="83937" y="320488"/>
                </a:lnTo>
                <a:cubicBezTo>
                  <a:pt x="83937" y="326847"/>
                  <a:pt x="78850" y="331935"/>
                  <a:pt x="72492" y="331935"/>
                </a:cubicBezTo>
                <a:lnTo>
                  <a:pt x="11447" y="331935"/>
                </a:lnTo>
                <a:cubicBezTo>
                  <a:pt x="5087" y="331935"/>
                  <a:pt x="0" y="326847"/>
                  <a:pt x="0" y="320488"/>
                </a:cubicBezTo>
                <a:lnTo>
                  <a:pt x="0" y="240367"/>
                </a:lnTo>
                <a:cubicBezTo>
                  <a:pt x="0" y="212387"/>
                  <a:pt x="10174" y="193310"/>
                  <a:pt x="31795" y="192039"/>
                </a:cubicBezTo>
                <a:cubicBezTo>
                  <a:pt x="58502" y="189496"/>
                  <a:pt x="227649" y="179321"/>
                  <a:pt x="227649" y="179321"/>
                </a:cubicBezTo>
                <a:cubicBezTo>
                  <a:pt x="232736" y="176778"/>
                  <a:pt x="232736" y="170418"/>
                  <a:pt x="227649" y="167875"/>
                </a:cubicBezTo>
                <a:cubicBezTo>
                  <a:pt x="227649" y="167875"/>
                  <a:pt x="63589" y="158973"/>
                  <a:pt x="33066" y="156429"/>
                </a:cubicBezTo>
                <a:cubicBezTo>
                  <a:pt x="7631" y="153886"/>
                  <a:pt x="0" y="134808"/>
                  <a:pt x="0" y="106829"/>
                </a:cubicBezTo>
                <a:lnTo>
                  <a:pt x="0" y="34339"/>
                </a:lnTo>
                <a:cubicBezTo>
                  <a:pt x="0" y="20348"/>
                  <a:pt x="11447" y="8903"/>
                  <a:pt x="25435" y="8903"/>
                </a:cubicBezTo>
                <a:close/>
                <a:moveTo>
                  <a:pt x="600279" y="0"/>
                </a:moveTo>
                <a:cubicBezTo>
                  <a:pt x="719826" y="0"/>
                  <a:pt x="821568" y="45784"/>
                  <a:pt x="821568" y="170418"/>
                </a:cubicBezTo>
                <a:cubicBezTo>
                  <a:pt x="821568" y="298868"/>
                  <a:pt x="713467" y="342109"/>
                  <a:pt x="600279" y="340836"/>
                </a:cubicBezTo>
                <a:cubicBezTo>
                  <a:pt x="482004" y="340836"/>
                  <a:pt x="377718" y="295052"/>
                  <a:pt x="377718" y="170418"/>
                </a:cubicBezTo>
                <a:cubicBezTo>
                  <a:pt x="377718" y="44513"/>
                  <a:pt x="484548" y="0"/>
                  <a:pt x="60027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ctr"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2" name="Espace réservé du texte 10">
            <a:extLst>
              <a:ext uri="{FF2B5EF4-FFF2-40B4-BE49-F238E27FC236}">
                <a16:creationId xmlns:a16="http://schemas.microsoft.com/office/drawing/2014/main" id="{A1A46557-4418-39FE-2564-56ACEB3B5F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648800" y="4581128"/>
            <a:ext cx="9000000" cy="553515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tx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Date</a:t>
            </a:r>
          </a:p>
        </p:txBody>
      </p:sp>
      <p:sp>
        <p:nvSpPr>
          <p:cNvPr id="8" name="Espace réservé pour une image  10">
            <a:extLst>
              <a:ext uri="{FF2B5EF4-FFF2-40B4-BE49-F238E27FC236}">
                <a16:creationId xmlns:a16="http://schemas.microsoft.com/office/drawing/2014/main" id="{91F52BF1-5ECF-46AD-189A-3282658F50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-600" y="0"/>
            <a:ext cx="12193200" cy="6858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noProof="0"/>
              <a:t>Select the icon to insert a picture then place the visual into background position 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2162857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Bleu électrique, Bleu Majorelle, Bleu cobalt, Caractère coloré&#10;&#10;Description générée automatiquement">
            <a:extLst>
              <a:ext uri="{FF2B5EF4-FFF2-40B4-BE49-F238E27FC236}">
                <a16:creationId xmlns:a16="http://schemas.microsoft.com/office/drawing/2014/main" id="{01DE2C07-3869-7A70-27E4-C1FBE92A2D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918BF85-9724-E854-0A6E-B72AF53A503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719999" y="0"/>
            <a:ext cx="10753200" cy="78480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3000" cap="all" normalizeH="0" baseline="0" dirty="0">
                <a:solidFill>
                  <a:schemeClr val="bg1"/>
                </a:solidFill>
              </a:defRPr>
            </a:lvl1pPr>
          </a:lstStyle>
          <a:p>
            <a:pPr lvl="0" algn="ctr">
              <a:lnSpc>
                <a:spcPct val="80000"/>
              </a:lnSpc>
            </a:pPr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3F349F1-9DCE-6FB0-9F72-91B17079134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D957E-0A0B-AED5-B750-D38AE3F0F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719998" y="6222341"/>
            <a:ext cx="4500000" cy="40481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2024 Seating Presentation</a:t>
            </a:r>
            <a:endParaRPr lang="en-GB" baseline="3000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BA173C-0874-B397-9891-C279958A7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3122C9-A0B9-462F-8757-0847AD287B63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r>
              <a:rPr lang="en-GB">
                <a:latin typeface="Arial" panose="020B0604020202020204" pitchFamily="34" charset="0"/>
              </a:rPr>
              <a:t> </a:t>
            </a:r>
            <a:r>
              <a:rPr lang="en-GB">
                <a:solidFill>
                  <a:schemeClr val="accent2"/>
                </a:solidFill>
                <a:latin typeface="Arial" panose="020B0604020202020204" pitchFamily="34" charset="0"/>
              </a:rPr>
              <a:t>|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6D67F41-69DB-39B4-CA1A-97060E098DD8}"/>
              </a:ext>
            </a:extLst>
          </p:cNvPr>
          <p:cNvGrpSpPr/>
          <p:nvPr userDrawn="1"/>
        </p:nvGrpSpPr>
        <p:grpSpPr>
          <a:xfrm>
            <a:off x="11291963" y="260196"/>
            <a:ext cx="987903" cy="817880"/>
            <a:chOff x="10805160" y="260196"/>
            <a:chExt cx="987903" cy="817880"/>
          </a:xfrm>
          <a:solidFill>
            <a:schemeClr val="bg1"/>
          </a:solidFill>
        </p:grpSpPr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00B0D3D3-FB90-4832-0C6B-E7AB17CA8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05160" y="260196"/>
              <a:ext cx="817880" cy="817880"/>
            </a:xfrm>
            <a:prstGeom prst="rect">
              <a:avLst/>
            </a:prstGeom>
            <a:effectLst>
              <a:glow rad="50800">
                <a:srgbClr val="5AD1FC">
                  <a:alpha val="29000"/>
                </a:srgbClr>
              </a:glo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B0CFC4-FE55-EE3E-A206-D341F5D5C656}"/>
                </a:ext>
              </a:extLst>
            </p:cNvPr>
            <p:cNvSpPr/>
            <p:nvPr/>
          </p:nvSpPr>
          <p:spPr>
            <a:xfrm rot="16200000" flipH="1">
              <a:off x="11663463" y="485766"/>
              <a:ext cx="7200" cy="252000"/>
            </a:xfrm>
            <a:prstGeom prst="rect">
              <a:avLst/>
            </a:prstGeom>
            <a:grpFill/>
            <a:ln w="1157" cap="flat">
              <a:noFill/>
              <a:prstDash val="solid"/>
              <a:miter/>
            </a:ln>
            <a:effectLst>
              <a:glow rad="50800">
                <a:srgbClr val="5AD1FC">
                  <a:alpha val="41000"/>
                </a:srgbClr>
              </a:glow>
            </a:effectLst>
          </p:spPr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936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u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78DC68-A049-0E35-8D2D-B0BC6CE4E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404442"/>
            <a:ext cx="11412000" cy="495558"/>
          </a:xfrm>
        </p:spPr>
        <p:txBody>
          <a:bodyPr wrap="square" bIns="144000" anchor="b" anchorCtr="0">
            <a:spAutoFit/>
          </a:bodyPr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4AA862-6F24-6BAA-7C2A-512787AE3B3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34ED31D8-8913-4C61-AF19-6528F048487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7049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0083C856-E2A1-4E0B-AFE2-E5C9BEC364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099" y="2125418"/>
            <a:ext cx="11081719" cy="381317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40000"/>
              </a:lnSpc>
              <a:spcBef>
                <a:spcPts val="0"/>
              </a:spcBef>
              <a:buNone/>
              <a:defRPr sz="1600" spc="3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AEA7F9-F846-4190-B551-B1AFFDA1830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A84F5F7-4027-44E6-B50B-1B8A05E04F1E}" type="datetime1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E0FEA-91AB-481A-BE9E-269544BD30A1}"/>
              </a:ext>
            </a:extLst>
          </p:cNvPr>
          <p:cNvSpPr>
            <a:spLocks noGrp="1"/>
          </p:cNvSpPr>
          <p:nvPr>
            <p:ph type="ftr" sz="quarter" idx="16"/>
            <p:custDataLst>
              <p:tags r:id="rId1"/>
            </p:custDataLst>
          </p:nvPr>
        </p:nvSpPr>
        <p:spPr/>
        <p:txBody>
          <a:bodyPr/>
          <a:lstStyle>
            <a:lvl1pPr>
              <a:defRPr lang="pl-PL" sz="200" b="0" i="0" u="none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pl-PL"/>
              <a:t>5acXjzUk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35E0EB-CDFA-42CC-9E1A-70DB726263C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0D7B86E-2359-49C5-ACBB-A3BDB03521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1D07C8A-DEA7-44D1-B602-BAF0F363D4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098" y="600868"/>
            <a:ext cx="10515600" cy="445507"/>
          </a:xfr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r>
              <a:rPr lang="en-US"/>
              <a:t>Click to edit page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0D6441-F638-429D-8959-5C197AFE0A11}"/>
              </a:ext>
            </a:extLst>
          </p:cNvPr>
          <p:cNvCxnSpPr>
            <a:cxnSpLocks/>
          </p:cNvCxnSpPr>
          <p:nvPr userDrawn="1"/>
        </p:nvCxnSpPr>
        <p:spPr>
          <a:xfrm>
            <a:off x="660401" y="1283416"/>
            <a:ext cx="2452451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CE5C32E-AAC2-4A97-B48C-1CDDB9729C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097" y="1329984"/>
            <a:ext cx="10515600" cy="4247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pc="90" baseline="0"/>
            </a:lvl1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6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416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48BBE0DB-CE4B-01A3-F729-24B49EBABCE9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 bwMode="gray">
          <a:xfrm>
            <a:off x="880800" y="0"/>
            <a:ext cx="11311200" cy="5815044"/>
          </a:xfrm>
          <a:custGeom>
            <a:avLst/>
            <a:gdLst>
              <a:gd name="connsiteX0" fmla="*/ 13972 w 11309173"/>
              <a:gd name="connsiteY0" fmla="*/ 0 h 5814002"/>
              <a:gd name="connsiteX1" fmla="*/ 35568 w 11309173"/>
              <a:gd name="connsiteY1" fmla="*/ 0 h 5814002"/>
              <a:gd name="connsiteX2" fmla="*/ 31610 w 11309173"/>
              <a:gd name="connsiteY2" fmla="*/ 1132224 h 5814002"/>
              <a:gd name="connsiteX3" fmla="*/ 31610 w 11309173"/>
              <a:gd name="connsiteY3" fmla="*/ 1166462 h 5814002"/>
              <a:gd name="connsiteX4" fmla="*/ 31491 w 11309173"/>
              <a:gd name="connsiteY4" fmla="*/ 1166462 h 5814002"/>
              <a:gd name="connsiteX5" fmla="*/ 21595 w 11309173"/>
              <a:gd name="connsiteY5" fmla="*/ 3997523 h 5814002"/>
              <a:gd name="connsiteX6" fmla="*/ 144810 w 11309173"/>
              <a:gd name="connsiteY6" fmla="*/ 4760952 h 5814002"/>
              <a:gd name="connsiteX7" fmla="*/ 767241 w 11309173"/>
              <a:gd name="connsiteY7" fmla="*/ 5270328 h 5814002"/>
              <a:gd name="connsiteX8" fmla="*/ 811700 w 11309173"/>
              <a:gd name="connsiteY8" fmla="*/ 5283031 h 5814002"/>
              <a:gd name="connsiteX9" fmla="*/ 1895236 w 11309173"/>
              <a:gd name="connsiteY9" fmla="*/ 5385922 h 5814002"/>
              <a:gd name="connsiteX10" fmla="*/ 3242989 w 11309173"/>
              <a:gd name="connsiteY10" fmla="*/ 5467219 h 5814002"/>
              <a:gd name="connsiteX11" fmla="*/ 11309173 w 11309173"/>
              <a:gd name="connsiteY11" fmla="*/ 5792406 h 5814002"/>
              <a:gd name="connsiteX12" fmla="*/ 11307903 w 11309173"/>
              <a:gd name="connsiteY12" fmla="*/ 5814002 h 5814002"/>
              <a:gd name="connsiteX13" fmla="*/ 3242989 w 11309173"/>
              <a:gd name="connsiteY13" fmla="*/ 5488814 h 5814002"/>
              <a:gd name="connsiteX14" fmla="*/ 1893967 w 11309173"/>
              <a:gd name="connsiteY14" fmla="*/ 5407517 h 5814002"/>
              <a:gd name="connsiteX15" fmla="*/ 805348 w 11309173"/>
              <a:gd name="connsiteY15" fmla="*/ 5303355 h 5814002"/>
              <a:gd name="connsiteX16" fmla="*/ 760890 w 11309173"/>
              <a:gd name="connsiteY16" fmla="*/ 5290653 h 5814002"/>
              <a:gd name="connsiteX17" fmla="*/ 124486 w 11309173"/>
              <a:gd name="connsiteY17" fmla="*/ 4771114 h 5814002"/>
              <a:gd name="connsiteX18" fmla="*/ 0 w 11309173"/>
              <a:gd name="connsiteY18" fmla="*/ 3997523 h 581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309173" h="5814002">
                <a:moveTo>
                  <a:pt x="13972" y="0"/>
                </a:moveTo>
                <a:lnTo>
                  <a:pt x="35568" y="0"/>
                </a:lnTo>
                <a:lnTo>
                  <a:pt x="31610" y="1132224"/>
                </a:lnTo>
                <a:lnTo>
                  <a:pt x="31610" y="1166462"/>
                </a:lnTo>
                <a:lnTo>
                  <a:pt x="31491" y="1166462"/>
                </a:lnTo>
                <a:lnTo>
                  <a:pt x="21595" y="3997523"/>
                </a:lnTo>
                <a:cubicBezTo>
                  <a:pt x="21595" y="4536115"/>
                  <a:pt x="143540" y="4758411"/>
                  <a:pt x="144810" y="4760952"/>
                </a:cubicBezTo>
                <a:cubicBezTo>
                  <a:pt x="326459" y="5147112"/>
                  <a:pt x="591944" y="5220787"/>
                  <a:pt x="767241" y="5270328"/>
                </a:cubicBezTo>
                <a:cubicBezTo>
                  <a:pt x="782484" y="5275409"/>
                  <a:pt x="797727" y="5279220"/>
                  <a:pt x="811700" y="5283031"/>
                </a:cubicBezTo>
                <a:cubicBezTo>
                  <a:pt x="978105" y="5331301"/>
                  <a:pt x="1886345" y="5385922"/>
                  <a:pt x="1895236" y="5385922"/>
                </a:cubicBezTo>
                <a:lnTo>
                  <a:pt x="3242989" y="5467219"/>
                </a:lnTo>
                <a:lnTo>
                  <a:pt x="11309173" y="5792406"/>
                </a:lnTo>
                <a:lnTo>
                  <a:pt x="11307903" y="5814002"/>
                </a:lnTo>
                <a:lnTo>
                  <a:pt x="3242989" y="5488814"/>
                </a:lnTo>
                <a:lnTo>
                  <a:pt x="1893967" y="5407517"/>
                </a:lnTo>
                <a:cubicBezTo>
                  <a:pt x="1855859" y="5404976"/>
                  <a:pt x="973024" y="5352895"/>
                  <a:pt x="805348" y="5303355"/>
                </a:cubicBezTo>
                <a:cubicBezTo>
                  <a:pt x="791376" y="5299544"/>
                  <a:pt x="776133" y="5294463"/>
                  <a:pt x="760890" y="5290653"/>
                </a:cubicBezTo>
                <a:cubicBezTo>
                  <a:pt x="580511" y="5241112"/>
                  <a:pt x="309945" y="5164896"/>
                  <a:pt x="124486" y="4771114"/>
                </a:cubicBezTo>
                <a:cubicBezTo>
                  <a:pt x="120676" y="4762223"/>
                  <a:pt x="0" y="4542466"/>
                  <a:pt x="0" y="3997523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ctr"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648800" y="2629292"/>
            <a:ext cx="9000000" cy="1785600"/>
          </a:xfrm>
        </p:spPr>
        <p:txBody>
          <a:bodyPr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2000" b="0" cap="none" baseline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tx2"/>
                </a:solidFill>
                <a:latin typeface="+mj-lt"/>
              </a:defRPr>
            </a:lvl2pPr>
            <a:lvl3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tx2"/>
                </a:solidFill>
                <a:latin typeface="+mj-lt"/>
              </a:defRPr>
            </a:lvl3pPr>
            <a:lvl4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tx2"/>
                </a:solidFill>
                <a:latin typeface="+mj-lt"/>
              </a:defRPr>
            </a:lvl4pPr>
            <a:lvl5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tx2"/>
                </a:solidFill>
                <a:latin typeface="+mj-lt"/>
              </a:defRPr>
            </a:lvl5pPr>
            <a:lvl6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tx2"/>
                </a:solidFill>
                <a:latin typeface="+mj-lt"/>
              </a:defRPr>
            </a:lvl6pPr>
            <a:lvl7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tx2"/>
                </a:solidFill>
                <a:latin typeface="+mj-lt"/>
              </a:defRPr>
            </a:lvl7pPr>
            <a:lvl8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tx2"/>
                </a:solidFill>
                <a:latin typeface="+mj-lt"/>
              </a:defRPr>
            </a:lvl8pPr>
            <a:lvl9pPr marL="0" indent="0" algn="l">
              <a:buFont typeface="Arial" panose="020B0604020202020204" pitchFamily="34" charset="0"/>
              <a:buNone/>
              <a:defRPr sz="2000" b="0" cap="none" baseline="0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/>
          <a:p>
            <a:r>
              <a:rPr lang="fr-FR" noProof="0"/>
              <a:t>Date</a:t>
            </a:r>
            <a:endParaRPr lang="en-GB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/>
              <a:t>FORVIA Corporate Presentation 2024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1648800" y="360419"/>
            <a:ext cx="9000000" cy="2083329"/>
          </a:xfrm>
        </p:spPr>
        <p:txBody>
          <a:bodyPr anchor="b" anchorCtr="0"/>
          <a:lstStyle>
            <a:lvl1pPr algn="l">
              <a:lnSpc>
                <a:spcPct val="74000"/>
              </a:lnSpc>
              <a:defRPr sz="44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err="1"/>
              <a:t>TItle</a:t>
            </a:r>
            <a:endParaRPr lang="en-GB" noProof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17A60238-3312-074F-E3FF-306431491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00000" y="5792400"/>
            <a:ext cx="2273164" cy="680401"/>
          </a:xfrm>
          <a:custGeom>
            <a:avLst/>
            <a:gdLst>
              <a:gd name="connsiteX0" fmla="*/ 1264146 w 2273164"/>
              <a:gd name="connsiteY0" fmla="*/ 621900 h 680401"/>
              <a:gd name="connsiteX1" fmla="*/ 1246341 w 2273164"/>
              <a:gd name="connsiteY1" fmla="*/ 626987 h 680401"/>
              <a:gd name="connsiteX2" fmla="*/ 1239983 w 2273164"/>
              <a:gd name="connsiteY2" fmla="*/ 643519 h 680401"/>
              <a:gd name="connsiteX3" fmla="*/ 1247614 w 2273164"/>
              <a:gd name="connsiteY3" fmla="*/ 657509 h 680401"/>
              <a:gd name="connsiteX4" fmla="*/ 1270506 w 2273164"/>
              <a:gd name="connsiteY4" fmla="*/ 662596 h 680401"/>
              <a:gd name="connsiteX5" fmla="*/ 1304843 w 2273164"/>
              <a:gd name="connsiteY5" fmla="*/ 656237 h 680401"/>
              <a:gd name="connsiteX6" fmla="*/ 1315017 w 2273164"/>
              <a:gd name="connsiteY6" fmla="*/ 638432 h 680401"/>
              <a:gd name="connsiteX7" fmla="*/ 1309930 w 2273164"/>
              <a:gd name="connsiteY7" fmla="*/ 625714 h 680401"/>
              <a:gd name="connsiteX8" fmla="*/ 1287038 w 2273164"/>
              <a:gd name="connsiteY8" fmla="*/ 621900 h 680401"/>
              <a:gd name="connsiteX9" fmla="*/ 794861 w 2273164"/>
              <a:gd name="connsiteY9" fmla="*/ 516341 h 680401"/>
              <a:gd name="connsiteX10" fmla="*/ 769426 w 2273164"/>
              <a:gd name="connsiteY10" fmla="*/ 526516 h 680401"/>
              <a:gd name="connsiteX11" fmla="*/ 760522 w 2273164"/>
              <a:gd name="connsiteY11" fmla="*/ 558311 h 680401"/>
              <a:gd name="connsiteX12" fmla="*/ 760522 w 2273164"/>
              <a:gd name="connsiteY12" fmla="*/ 562125 h 680401"/>
              <a:gd name="connsiteX13" fmla="*/ 769426 w 2273164"/>
              <a:gd name="connsiteY13" fmla="*/ 597735 h 680401"/>
              <a:gd name="connsiteX14" fmla="*/ 796132 w 2273164"/>
              <a:gd name="connsiteY14" fmla="*/ 607909 h 680401"/>
              <a:gd name="connsiteX15" fmla="*/ 820297 w 2273164"/>
              <a:gd name="connsiteY15" fmla="*/ 595192 h 680401"/>
              <a:gd name="connsiteX16" fmla="*/ 827927 w 2273164"/>
              <a:gd name="connsiteY16" fmla="*/ 562125 h 680401"/>
              <a:gd name="connsiteX17" fmla="*/ 819024 w 2273164"/>
              <a:gd name="connsiteY17" fmla="*/ 527788 h 680401"/>
              <a:gd name="connsiteX18" fmla="*/ 794861 w 2273164"/>
              <a:gd name="connsiteY18" fmla="*/ 516341 h 680401"/>
              <a:gd name="connsiteX19" fmla="*/ 1822457 w 2273164"/>
              <a:gd name="connsiteY19" fmla="*/ 515070 h 680401"/>
              <a:gd name="connsiteX20" fmla="*/ 1795749 w 2273164"/>
              <a:gd name="connsiteY20" fmla="*/ 525245 h 680401"/>
              <a:gd name="connsiteX21" fmla="*/ 1788118 w 2273164"/>
              <a:gd name="connsiteY21" fmla="*/ 560854 h 680401"/>
              <a:gd name="connsiteX22" fmla="*/ 1797022 w 2273164"/>
              <a:gd name="connsiteY22" fmla="*/ 596464 h 680401"/>
              <a:gd name="connsiteX23" fmla="*/ 1823728 w 2273164"/>
              <a:gd name="connsiteY23" fmla="*/ 606638 h 680401"/>
              <a:gd name="connsiteX24" fmla="*/ 1847893 w 2273164"/>
              <a:gd name="connsiteY24" fmla="*/ 595192 h 680401"/>
              <a:gd name="connsiteX25" fmla="*/ 1854251 w 2273164"/>
              <a:gd name="connsiteY25" fmla="*/ 560854 h 680401"/>
              <a:gd name="connsiteX26" fmla="*/ 1846620 w 2273164"/>
              <a:gd name="connsiteY26" fmla="*/ 526516 h 680401"/>
              <a:gd name="connsiteX27" fmla="*/ 1822457 w 2273164"/>
              <a:gd name="connsiteY27" fmla="*/ 515070 h 680401"/>
              <a:gd name="connsiteX28" fmla="*/ 1683833 w 2273164"/>
              <a:gd name="connsiteY28" fmla="*/ 513798 h 680401"/>
              <a:gd name="connsiteX29" fmla="*/ 1657126 w 2273164"/>
              <a:gd name="connsiteY29" fmla="*/ 525245 h 680401"/>
              <a:gd name="connsiteX30" fmla="*/ 1648223 w 2273164"/>
              <a:gd name="connsiteY30" fmla="*/ 559582 h 680401"/>
              <a:gd name="connsiteX31" fmla="*/ 1657126 w 2273164"/>
              <a:gd name="connsiteY31" fmla="*/ 595192 h 680401"/>
              <a:gd name="connsiteX32" fmla="*/ 1683833 w 2273164"/>
              <a:gd name="connsiteY32" fmla="*/ 606638 h 680401"/>
              <a:gd name="connsiteX33" fmla="*/ 1710541 w 2273164"/>
              <a:gd name="connsiteY33" fmla="*/ 595192 h 680401"/>
              <a:gd name="connsiteX34" fmla="*/ 1719443 w 2273164"/>
              <a:gd name="connsiteY34" fmla="*/ 559582 h 680401"/>
              <a:gd name="connsiteX35" fmla="*/ 1710541 w 2273164"/>
              <a:gd name="connsiteY35" fmla="*/ 525245 h 680401"/>
              <a:gd name="connsiteX36" fmla="*/ 1683833 w 2273164"/>
              <a:gd name="connsiteY36" fmla="*/ 513798 h 680401"/>
              <a:gd name="connsiteX37" fmla="*/ 1274320 w 2273164"/>
              <a:gd name="connsiteY37" fmla="*/ 512527 h 680401"/>
              <a:gd name="connsiteX38" fmla="*/ 1255244 w 2273164"/>
              <a:gd name="connsiteY38" fmla="*/ 518885 h 680401"/>
              <a:gd name="connsiteX39" fmla="*/ 1248885 w 2273164"/>
              <a:gd name="connsiteY39" fmla="*/ 539233 h 680401"/>
              <a:gd name="connsiteX40" fmla="*/ 1255244 w 2273164"/>
              <a:gd name="connsiteY40" fmla="*/ 557038 h 680401"/>
              <a:gd name="connsiteX41" fmla="*/ 1274320 w 2273164"/>
              <a:gd name="connsiteY41" fmla="*/ 563398 h 680401"/>
              <a:gd name="connsiteX42" fmla="*/ 1299756 w 2273164"/>
              <a:gd name="connsiteY42" fmla="*/ 537962 h 680401"/>
              <a:gd name="connsiteX43" fmla="*/ 1274320 w 2273164"/>
              <a:gd name="connsiteY43" fmla="*/ 512527 h 680401"/>
              <a:gd name="connsiteX44" fmla="*/ 2151847 w 2273164"/>
              <a:gd name="connsiteY44" fmla="*/ 497266 h 680401"/>
              <a:gd name="connsiteX45" fmla="*/ 2176011 w 2273164"/>
              <a:gd name="connsiteY45" fmla="*/ 497266 h 680401"/>
              <a:gd name="connsiteX46" fmla="*/ 2203990 w 2273164"/>
              <a:gd name="connsiteY46" fmla="*/ 568485 h 680401"/>
              <a:gd name="connsiteX47" fmla="*/ 2214164 w 2273164"/>
              <a:gd name="connsiteY47" fmla="*/ 599008 h 680401"/>
              <a:gd name="connsiteX48" fmla="*/ 2219251 w 2273164"/>
              <a:gd name="connsiteY48" fmla="*/ 583746 h 680401"/>
              <a:gd name="connsiteX49" fmla="*/ 2249774 w 2273164"/>
              <a:gd name="connsiteY49" fmla="*/ 497266 h 680401"/>
              <a:gd name="connsiteX50" fmla="*/ 2272666 w 2273164"/>
              <a:gd name="connsiteY50" fmla="*/ 497266 h 680401"/>
              <a:gd name="connsiteX51" fmla="*/ 2219251 w 2273164"/>
              <a:gd name="connsiteY51" fmla="*/ 640976 h 680401"/>
              <a:gd name="connsiteX52" fmla="*/ 2200174 w 2273164"/>
              <a:gd name="connsiteY52" fmla="*/ 671498 h 680401"/>
              <a:gd name="connsiteX53" fmla="*/ 2173467 w 2273164"/>
              <a:gd name="connsiteY53" fmla="*/ 680401 h 680401"/>
              <a:gd name="connsiteX54" fmla="*/ 2155663 w 2273164"/>
              <a:gd name="connsiteY54" fmla="*/ 677858 h 680401"/>
              <a:gd name="connsiteX55" fmla="*/ 2154390 w 2273164"/>
              <a:gd name="connsiteY55" fmla="*/ 677858 h 680401"/>
              <a:gd name="connsiteX56" fmla="*/ 2154390 w 2273164"/>
              <a:gd name="connsiteY56" fmla="*/ 658780 h 680401"/>
              <a:gd name="connsiteX57" fmla="*/ 2156934 w 2273164"/>
              <a:gd name="connsiteY57" fmla="*/ 658780 h 680401"/>
              <a:gd name="connsiteX58" fmla="*/ 2170924 w 2273164"/>
              <a:gd name="connsiteY58" fmla="*/ 660053 h 680401"/>
              <a:gd name="connsiteX59" fmla="*/ 2196359 w 2273164"/>
              <a:gd name="connsiteY59" fmla="*/ 639705 h 680401"/>
              <a:gd name="connsiteX60" fmla="*/ 2202718 w 2273164"/>
              <a:gd name="connsiteY60" fmla="*/ 623171 h 680401"/>
              <a:gd name="connsiteX61" fmla="*/ 2027213 w 2273164"/>
              <a:gd name="connsiteY61" fmla="*/ 497266 h 680401"/>
              <a:gd name="connsiteX62" fmla="*/ 2050105 w 2273164"/>
              <a:gd name="connsiteY62" fmla="*/ 497266 h 680401"/>
              <a:gd name="connsiteX63" fmla="*/ 2050105 w 2273164"/>
              <a:gd name="connsiteY63" fmla="*/ 624443 h 680401"/>
              <a:gd name="connsiteX64" fmla="*/ 2027213 w 2273164"/>
              <a:gd name="connsiteY64" fmla="*/ 624443 h 680401"/>
              <a:gd name="connsiteX65" fmla="*/ 1908938 w 2273164"/>
              <a:gd name="connsiteY65" fmla="*/ 497266 h 680401"/>
              <a:gd name="connsiteX66" fmla="*/ 1931830 w 2273164"/>
              <a:gd name="connsiteY66" fmla="*/ 497266 h 680401"/>
              <a:gd name="connsiteX67" fmla="*/ 1931830 w 2273164"/>
              <a:gd name="connsiteY67" fmla="*/ 624443 h 680401"/>
              <a:gd name="connsiteX68" fmla="*/ 1908938 w 2273164"/>
              <a:gd name="connsiteY68" fmla="*/ 624443 h 680401"/>
              <a:gd name="connsiteX69" fmla="*/ 1031412 w 2273164"/>
              <a:gd name="connsiteY69" fmla="*/ 497266 h 680401"/>
              <a:gd name="connsiteX70" fmla="*/ 1054304 w 2273164"/>
              <a:gd name="connsiteY70" fmla="*/ 497266 h 680401"/>
              <a:gd name="connsiteX71" fmla="*/ 1054304 w 2273164"/>
              <a:gd name="connsiteY71" fmla="*/ 624443 h 680401"/>
              <a:gd name="connsiteX72" fmla="*/ 1031412 w 2273164"/>
              <a:gd name="connsiteY72" fmla="*/ 624443 h 680401"/>
              <a:gd name="connsiteX73" fmla="*/ 880069 w 2273164"/>
              <a:gd name="connsiteY73" fmla="*/ 497266 h 680401"/>
              <a:gd name="connsiteX74" fmla="*/ 902961 w 2273164"/>
              <a:gd name="connsiteY74" fmla="*/ 497266 h 680401"/>
              <a:gd name="connsiteX75" fmla="*/ 902961 w 2273164"/>
              <a:gd name="connsiteY75" fmla="*/ 624443 h 680401"/>
              <a:gd name="connsiteX76" fmla="*/ 880069 w 2273164"/>
              <a:gd name="connsiteY76" fmla="*/ 624443 h 680401"/>
              <a:gd name="connsiteX77" fmla="*/ 1683833 w 2273164"/>
              <a:gd name="connsiteY77" fmla="*/ 494722 h 680401"/>
              <a:gd name="connsiteX78" fmla="*/ 1727073 w 2273164"/>
              <a:gd name="connsiteY78" fmla="*/ 511254 h 680401"/>
              <a:gd name="connsiteX79" fmla="*/ 1742335 w 2273164"/>
              <a:gd name="connsiteY79" fmla="*/ 559582 h 680401"/>
              <a:gd name="connsiteX80" fmla="*/ 1727073 w 2273164"/>
              <a:gd name="connsiteY80" fmla="*/ 607909 h 680401"/>
              <a:gd name="connsiteX81" fmla="*/ 1683833 w 2273164"/>
              <a:gd name="connsiteY81" fmla="*/ 625714 h 680401"/>
              <a:gd name="connsiteX82" fmla="*/ 1653310 w 2273164"/>
              <a:gd name="connsiteY82" fmla="*/ 618084 h 680401"/>
              <a:gd name="connsiteX83" fmla="*/ 1632962 w 2273164"/>
              <a:gd name="connsiteY83" fmla="*/ 595192 h 680401"/>
              <a:gd name="connsiteX84" fmla="*/ 1625331 w 2273164"/>
              <a:gd name="connsiteY84" fmla="*/ 560854 h 680401"/>
              <a:gd name="connsiteX85" fmla="*/ 1640592 w 2273164"/>
              <a:gd name="connsiteY85" fmla="*/ 512527 h 680401"/>
              <a:gd name="connsiteX86" fmla="*/ 1683833 w 2273164"/>
              <a:gd name="connsiteY86" fmla="*/ 494722 h 680401"/>
              <a:gd name="connsiteX87" fmla="*/ 1480348 w 2273164"/>
              <a:gd name="connsiteY87" fmla="*/ 494722 h 680401"/>
              <a:gd name="connsiteX88" fmla="*/ 1518502 w 2273164"/>
              <a:gd name="connsiteY88" fmla="*/ 515070 h 680401"/>
              <a:gd name="connsiteX89" fmla="*/ 1533763 w 2273164"/>
              <a:gd name="connsiteY89" fmla="*/ 501080 h 680401"/>
              <a:gd name="connsiteX90" fmla="*/ 1557928 w 2273164"/>
              <a:gd name="connsiteY90" fmla="*/ 494722 h 680401"/>
              <a:gd name="connsiteX91" fmla="*/ 1590994 w 2273164"/>
              <a:gd name="connsiteY91" fmla="*/ 507440 h 680401"/>
              <a:gd name="connsiteX92" fmla="*/ 1602439 w 2273164"/>
              <a:gd name="connsiteY92" fmla="*/ 543049 h 680401"/>
              <a:gd name="connsiteX93" fmla="*/ 1602439 w 2273164"/>
              <a:gd name="connsiteY93" fmla="*/ 625714 h 680401"/>
              <a:gd name="connsiteX94" fmla="*/ 1579547 w 2273164"/>
              <a:gd name="connsiteY94" fmla="*/ 625714 h 680401"/>
              <a:gd name="connsiteX95" fmla="*/ 1579547 w 2273164"/>
              <a:gd name="connsiteY95" fmla="*/ 543049 h 680401"/>
              <a:gd name="connsiteX96" fmla="*/ 1573189 w 2273164"/>
              <a:gd name="connsiteY96" fmla="*/ 521429 h 680401"/>
              <a:gd name="connsiteX97" fmla="*/ 1555384 w 2273164"/>
              <a:gd name="connsiteY97" fmla="*/ 515070 h 680401"/>
              <a:gd name="connsiteX98" fmla="*/ 1531220 w 2273164"/>
              <a:gd name="connsiteY98" fmla="*/ 523972 h 680401"/>
              <a:gd name="connsiteX99" fmla="*/ 1523589 w 2273164"/>
              <a:gd name="connsiteY99" fmla="*/ 553224 h 680401"/>
              <a:gd name="connsiteX100" fmla="*/ 1523589 w 2273164"/>
              <a:gd name="connsiteY100" fmla="*/ 624443 h 680401"/>
              <a:gd name="connsiteX101" fmla="*/ 1500697 w 2273164"/>
              <a:gd name="connsiteY101" fmla="*/ 624443 h 680401"/>
              <a:gd name="connsiteX102" fmla="*/ 1500697 w 2273164"/>
              <a:gd name="connsiteY102" fmla="*/ 541777 h 680401"/>
              <a:gd name="connsiteX103" fmla="*/ 1494339 w 2273164"/>
              <a:gd name="connsiteY103" fmla="*/ 520157 h 680401"/>
              <a:gd name="connsiteX104" fmla="*/ 1476534 w 2273164"/>
              <a:gd name="connsiteY104" fmla="*/ 513798 h 680401"/>
              <a:gd name="connsiteX105" fmla="*/ 1452369 w 2273164"/>
              <a:gd name="connsiteY105" fmla="*/ 523972 h 680401"/>
              <a:gd name="connsiteX106" fmla="*/ 1444739 w 2273164"/>
              <a:gd name="connsiteY106" fmla="*/ 557038 h 680401"/>
              <a:gd name="connsiteX107" fmla="*/ 1444739 w 2273164"/>
              <a:gd name="connsiteY107" fmla="*/ 623171 h 680401"/>
              <a:gd name="connsiteX108" fmla="*/ 1421847 w 2273164"/>
              <a:gd name="connsiteY108" fmla="*/ 623171 h 680401"/>
              <a:gd name="connsiteX109" fmla="*/ 1421847 w 2273164"/>
              <a:gd name="connsiteY109" fmla="*/ 495993 h 680401"/>
              <a:gd name="connsiteX110" fmla="*/ 1440924 w 2273164"/>
              <a:gd name="connsiteY110" fmla="*/ 495993 h 680401"/>
              <a:gd name="connsiteX111" fmla="*/ 1443468 w 2273164"/>
              <a:gd name="connsiteY111" fmla="*/ 511254 h 680401"/>
              <a:gd name="connsiteX112" fmla="*/ 1457457 w 2273164"/>
              <a:gd name="connsiteY112" fmla="*/ 499809 h 680401"/>
              <a:gd name="connsiteX113" fmla="*/ 1480348 w 2273164"/>
              <a:gd name="connsiteY113" fmla="*/ 494722 h 680401"/>
              <a:gd name="connsiteX114" fmla="*/ 1274320 w 2273164"/>
              <a:gd name="connsiteY114" fmla="*/ 494722 h 680401"/>
              <a:gd name="connsiteX115" fmla="*/ 1294669 w 2273164"/>
              <a:gd name="connsiteY115" fmla="*/ 495993 h 680401"/>
              <a:gd name="connsiteX116" fmla="*/ 1339182 w 2273164"/>
              <a:gd name="connsiteY116" fmla="*/ 495993 h 680401"/>
              <a:gd name="connsiteX117" fmla="*/ 1339182 w 2273164"/>
              <a:gd name="connsiteY117" fmla="*/ 511254 h 680401"/>
              <a:gd name="connsiteX118" fmla="*/ 1317561 w 2273164"/>
              <a:gd name="connsiteY118" fmla="*/ 513798 h 680401"/>
              <a:gd name="connsiteX119" fmla="*/ 1321377 w 2273164"/>
              <a:gd name="connsiteY119" fmla="*/ 521429 h 680401"/>
              <a:gd name="connsiteX120" fmla="*/ 1323920 w 2273164"/>
              <a:gd name="connsiteY120" fmla="*/ 536690 h 680401"/>
              <a:gd name="connsiteX121" fmla="*/ 1311202 w 2273164"/>
              <a:gd name="connsiteY121" fmla="*/ 567213 h 680401"/>
              <a:gd name="connsiteX122" fmla="*/ 1275593 w 2273164"/>
              <a:gd name="connsiteY122" fmla="*/ 578659 h 680401"/>
              <a:gd name="connsiteX123" fmla="*/ 1265418 w 2273164"/>
              <a:gd name="connsiteY123" fmla="*/ 577387 h 680401"/>
              <a:gd name="connsiteX124" fmla="*/ 1255244 w 2273164"/>
              <a:gd name="connsiteY124" fmla="*/ 591377 h 680401"/>
              <a:gd name="connsiteX125" fmla="*/ 1259059 w 2273164"/>
              <a:gd name="connsiteY125" fmla="*/ 597735 h 680401"/>
              <a:gd name="connsiteX126" fmla="*/ 1273049 w 2273164"/>
              <a:gd name="connsiteY126" fmla="*/ 600279 h 680401"/>
              <a:gd name="connsiteX127" fmla="*/ 1294669 w 2273164"/>
              <a:gd name="connsiteY127" fmla="*/ 600279 h 680401"/>
              <a:gd name="connsiteX128" fmla="*/ 1326464 w 2273164"/>
              <a:gd name="connsiteY128" fmla="*/ 609182 h 680401"/>
              <a:gd name="connsiteX129" fmla="*/ 1337909 w 2273164"/>
              <a:gd name="connsiteY129" fmla="*/ 634617 h 680401"/>
              <a:gd name="connsiteX130" fmla="*/ 1320104 w 2273164"/>
              <a:gd name="connsiteY130" fmla="*/ 667684 h 680401"/>
              <a:gd name="connsiteX131" fmla="*/ 1270506 w 2273164"/>
              <a:gd name="connsiteY131" fmla="*/ 679129 h 680401"/>
              <a:gd name="connsiteX132" fmla="*/ 1232352 w 2273164"/>
              <a:gd name="connsiteY132" fmla="*/ 670227 h 680401"/>
              <a:gd name="connsiteX133" fmla="*/ 1218362 w 2273164"/>
              <a:gd name="connsiteY133" fmla="*/ 643519 h 680401"/>
              <a:gd name="connsiteX134" fmla="*/ 1225993 w 2273164"/>
              <a:gd name="connsiteY134" fmla="*/ 623171 h 680401"/>
              <a:gd name="connsiteX135" fmla="*/ 1242527 w 2273164"/>
              <a:gd name="connsiteY135" fmla="*/ 612997 h 680401"/>
              <a:gd name="connsiteX136" fmla="*/ 1237439 w 2273164"/>
              <a:gd name="connsiteY136" fmla="*/ 607909 h 680401"/>
              <a:gd name="connsiteX137" fmla="*/ 1233623 w 2273164"/>
              <a:gd name="connsiteY137" fmla="*/ 596464 h 680401"/>
              <a:gd name="connsiteX138" fmla="*/ 1237439 w 2273164"/>
              <a:gd name="connsiteY138" fmla="*/ 583746 h 680401"/>
              <a:gd name="connsiteX139" fmla="*/ 1246341 w 2273164"/>
              <a:gd name="connsiteY139" fmla="*/ 574843 h 680401"/>
              <a:gd name="connsiteX140" fmla="*/ 1232352 w 2273164"/>
              <a:gd name="connsiteY140" fmla="*/ 562125 h 680401"/>
              <a:gd name="connsiteX141" fmla="*/ 1225993 w 2273164"/>
              <a:gd name="connsiteY141" fmla="*/ 539233 h 680401"/>
              <a:gd name="connsiteX142" fmla="*/ 1238711 w 2273164"/>
              <a:gd name="connsiteY142" fmla="*/ 506167 h 680401"/>
              <a:gd name="connsiteX143" fmla="*/ 1274320 w 2273164"/>
              <a:gd name="connsiteY143" fmla="*/ 494722 h 680401"/>
              <a:gd name="connsiteX144" fmla="*/ 1150959 w 2273164"/>
              <a:gd name="connsiteY144" fmla="*/ 494722 h 680401"/>
              <a:gd name="connsiteX145" fmla="*/ 1186568 w 2273164"/>
              <a:gd name="connsiteY145" fmla="*/ 506167 h 680401"/>
              <a:gd name="connsiteX146" fmla="*/ 1198014 w 2273164"/>
              <a:gd name="connsiteY146" fmla="*/ 541777 h 680401"/>
              <a:gd name="connsiteX147" fmla="*/ 1198014 w 2273164"/>
              <a:gd name="connsiteY147" fmla="*/ 624443 h 680401"/>
              <a:gd name="connsiteX148" fmla="*/ 1175122 w 2273164"/>
              <a:gd name="connsiteY148" fmla="*/ 624443 h 680401"/>
              <a:gd name="connsiteX149" fmla="*/ 1175122 w 2273164"/>
              <a:gd name="connsiteY149" fmla="*/ 543049 h 680401"/>
              <a:gd name="connsiteX150" fmla="*/ 1168763 w 2273164"/>
              <a:gd name="connsiteY150" fmla="*/ 521429 h 680401"/>
              <a:gd name="connsiteX151" fmla="*/ 1148415 w 2273164"/>
              <a:gd name="connsiteY151" fmla="*/ 515070 h 680401"/>
              <a:gd name="connsiteX152" fmla="*/ 1121707 w 2273164"/>
              <a:gd name="connsiteY152" fmla="*/ 525245 h 680401"/>
              <a:gd name="connsiteX153" fmla="*/ 1112805 w 2273164"/>
              <a:gd name="connsiteY153" fmla="*/ 558311 h 680401"/>
              <a:gd name="connsiteX154" fmla="*/ 1112805 w 2273164"/>
              <a:gd name="connsiteY154" fmla="*/ 624443 h 680401"/>
              <a:gd name="connsiteX155" fmla="*/ 1089913 w 2273164"/>
              <a:gd name="connsiteY155" fmla="*/ 624443 h 680401"/>
              <a:gd name="connsiteX156" fmla="*/ 1089913 w 2273164"/>
              <a:gd name="connsiteY156" fmla="*/ 497266 h 680401"/>
              <a:gd name="connsiteX157" fmla="*/ 1108989 w 2273164"/>
              <a:gd name="connsiteY157" fmla="*/ 497266 h 680401"/>
              <a:gd name="connsiteX158" fmla="*/ 1111533 w 2273164"/>
              <a:gd name="connsiteY158" fmla="*/ 512527 h 680401"/>
              <a:gd name="connsiteX159" fmla="*/ 1126794 w 2273164"/>
              <a:gd name="connsiteY159" fmla="*/ 499809 h 680401"/>
              <a:gd name="connsiteX160" fmla="*/ 1150959 w 2273164"/>
              <a:gd name="connsiteY160" fmla="*/ 494722 h 680401"/>
              <a:gd name="connsiteX161" fmla="*/ 998345 w 2273164"/>
              <a:gd name="connsiteY161" fmla="*/ 494722 h 680401"/>
              <a:gd name="connsiteX162" fmla="*/ 1011063 w 2273164"/>
              <a:gd name="connsiteY162" fmla="*/ 494722 h 680401"/>
              <a:gd name="connsiteX163" fmla="*/ 1012334 w 2273164"/>
              <a:gd name="connsiteY163" fmla="*/ 494722 h 680401"/>
              <a:gd name="connsiteX164" fmla="*/ 1009791 w 2273164"/>
              <a:gd name="connsiteY164" fmla="*/ 515070 h 680401"/>
              <a:gd name="connsiteX165" fmla="*/ 1008520 w 2273164"/>
              <a:gd name="connsiteY165" fmla="*/ 515070 h 680401"/>
              <a:gd name="connsiteX166" fmla="*/ 995802 w 2273164"/>
              <a:gd name="connsiteY166" fmla="*/ 513798 h 680401"/>
              <a:gd name="connsiteX167" fmla="*/ 971637 w 2273164"/>
              <a:gd name="connsiteY167" fmla="*/ 525245 h 680401"/>
              <a:gd name="connsiteX168" fmla="*/ 961463 w 2273164"/>
              <a:gd name="connsiteY168" fmla="*/ 554495 h 680401"/>
              <a:gd name="connsiteX169" fmla="*/ 961463 w 2273164"/>
              <a:gd name="connsiteY169" fmla="*/ 623171 h 680401"/>
              <a:gd name="connsiteX170" fmla="*/ 938571 w 2273164"/>
              <a:gd name="connsiteY170" fmla="*/ 623171 h 680401"/>
              <a:gd name="connsiteX171" fmla="*/ 938571 w 2273164"/>
              <a:gd name="connsiteY171" fmla="*/ 495993 h 680401"/>
              <a:gd name="connsiteX172" fmla="*/ 957649 w 2273164"/>
              <a:gd name="connsiteY172" fmla="*/ 495993 h 680401"/>
              <a:gd name="connsiteX173" fmla="*/ 960192 w 2273164"/>
              <a:gd name="connsiteY173" fmla="*/ 516341 h 680401"/>
              <a:gd name="connsiteX174" fmla="*/ 975453 w 2273164"/>
              <a:gd name="connsiteY174" fmla="*/ 501080 h 680401"/>
              <a:gd name="connsiteX175" fmla="*/ 998345 w 2273164"/>
              <a:gd name="connsiteY175" fmla="*/ 494722 h 680401"/>
              <a:gd name="connsiteX176" fmla="*/ 798676 w 2273164"/>
              <a:gd name="connsiteY176" fmla="*/ 494722 h 680401"/>
              <a:gd name="connsiteX177" fmla="*/ 838101 w 2273164"/>
              <a:gd name="connsiteY177" fmla="*/ 513798 h 680401"/>
              <a:gd name="connsiteX178" fmla="*/ 852090 w 2273164"/>
              <a:gd name="connsiteY178" fmla="*/ 562125 h 680401"/>
              <a:gd name="connsiteX179" fmla="*/ 838101 w 2273164"/>
              <a:gd name="connsiteY179" fmla="*/ 610453 h 680401"/>
              <a:gd name="connsiteX180" fmla="*/ 798676 w 2273164"/>
              <a:gd name="connsiteY180" fmla="*/ 628258 h 680401"/>
              <a:gd name="connsiteX181" fmla="*/ 775784 w 2273164"/>
              <a:gd name="connsiteY181" fmla="*/ 623171 h 680401"/>
              <a:gd name="connsiteX182" fmla="*/ 760522 w 2273164"/>
              <a:gd name="connsiteY182" fmla="*/ 611725 h 680401"/>
              <a:gd name="connsiteX183" fmla="*/ 761795 w 2273164"/>
              <a:gd name="connsiteY183" fmla="*/ 628258 h 680401"/>
              <a:gd name="connsiteX184" fmla="*/ 761795 w 2273164"/>
              <a:gd name="connsiteY184" fmla="*/ 680401 h 680401"/>
              <a:gd name="connsiteX185" fmla="*/ 738903 w 2273164"/>
              <a:gd name="connsiteY185" fmla="*/ 680401 h 680401"/>
              <a:gd name="connsiteX186" fmla="*/ 738903 w 2273164"/>
              <a:gd name="connsiteY186" fmla="*/ 497266 h 680401"/>
              <a:gd name="connsiteX187" fmla="*/ 757979 w 2273164"/>
              <a:gd name="connsiteY187" fmla="*/ 497266 h 680401"/>
              <a:gd name="connsiteX188" fmla="*/ 760522 w 2273164"/>
              <a:gd name="connsiteY188" fmla="*/ 512527 h 680401"/>
              <a:gd name="connsiteX189" fmla="*/ 775784 w 2273164"/>
              <a:gd name="connsiteY189" fmla="*/ 499809 h 680401"/>
              <a:gd name="connsiteX190" fmla="*/ 798676 w 2273164"/>
              <a:gd name="connsiteY190" fmla="*/ 494722 h 680401"/>
              <a:gd name="connsiteX191" fmla="*/ 668954 w 2273164"/>
              <a:gd name="connsiteY191" fmla="*/ 494722 h 680401"/>
              <a:gd name="connsiteX192" fmla="*/ 708380 w 2273164"/>
              <a:gd name="connsiteY192" fmla="*/ 502353 h 680401"/>
              <a:gd name="connsiteX193" fmla="*/ 709651 w 2273164"/>
              <a:gd name="connsiteY193" fmla="*/ 503624 h 680401"/>
              <a:gd name="connsiteX194" fmla="*/ 702021 w 2273164"/>
              <a:gd name="connsiteY194" fmla="*/ 522701 h 680401"/>
              <a:gd name="connsiteX195" fmla="*/ 700750 w 2273164"/>
              <a:gd name="connsiteY195" fmla="*/ 521429 h 680401"/>
              <a:gd name="connsiteX196" fmla="*/ 667683 w 2273164"/>
              <a:gd name="connsiteY196" fmla="*/ 513798 h 680401"/>
              <a:gd name="connsiteX197" fmla="*/ 648606 w 2273164"/>
              <a:gd name="connsiteY197" fmla="*/ 517614 h 680401"/>
              <a:gd name="connsiteX198" fmla="*/ 642248 w 2273164"/>
              <a:gd name="connsiteY198" fmla="*/ 527788 h 680401"/>
              <a:gd name="connsiteX199" fmla="*/ 644791 w 2273164"/>
              <a:gd name="connsiteY199" fmla="*/ 535419 h 680401"/>
              <a:gd name="connsiteX200" fmla="*/ 652422 w 2273164"/>
              <a:gd name="connsiteY200" fmla="*/ 541777 h 680401"/>
              <a:gd name="connsiteX201" fmla="*/ 674042 w 2273164"/>
              <a:gd name="connsiteY201" fmla="*/ 550680 h 680401"/>
              <a:gd name="connsiteX202" fmla="*/ 705837 w 2273164"/>
              <a:gd name="connsiteY202" fmla="*/ 565941 h 680401"/>
              <a:gd name="connsiteX203" fmla="*/ 713467 w 2273164"/>
              <a:gd name="connsiteY203" fmla="*/ 587561 h 680401"/>
              <a:gd name="connsiteX204" fmla="*/ 699477 w 2273164"/>
              <a:gd name="connsiteY204" fmla="*/ 615540 h 680401"/>
              <a:gd name="connsiteX205" fmla="*/ 662596 w 2273164"/>
              <a:gd name="connsiteY205" fmla="*/ 625714 h 680401"/>
              <a:gd name="connsiteX206" fmla="*/ 623171 w 2273164"/>
              <a:gd name="connsiteY206" fmla="*/ 618084 h 680401"/>
              <a:gd name="connsiteX207" fmla="*/ 621899 w 2273164"/>
              <a:gd name="connsiteY207" fmla="*/ 618084 h 680401"/>
              <a:gd name="connsiteX208" fmla="*/ 621899 w 2273164"/>
              <a:gd name="connsiteY208" fmla="*/ 596464 h 680401"/>
              <a:gd name="connsiteX209" fmla="*/ 624443 w 2273164"/>
              <a:gd name="connsiteY209" fmla="*/ 597735 h 680401"/>
              <a:gd name="connsiteX210" fmla="*/ 643519 w 2273164"/>
              <a:gd name="connsiteY210" fmla="*/ 604095 h 680401"/>
              <a:gd name="connsiteX211" fmla="*/ 662596 w 2273164"/>
              <a:gd name="connsiteY211" fmla="*/ 606638 h 680401"/>
              <a:gd name="connsiteX212" fmla="*/ 684216 w 2273164"/>
              <a:gd name="connsiteY212" fmla="*/ 602822 h 680401"/>
              <a:gd name="connsiteX213" fmla="*/ 691846 w 2273164"/>
              <a:gd name="connsiteY213" fmla="*/ 590105 h 680401"/>
              <a:gd name="connsiteX214" fmla="*/ 686759 w 2273164"/>
              <a:gd name="connsiteY214" fmla="*/ 578659 h 680401"/>
              <a:gd name="connsiteX215" fmla="*/ 662596 w 2273164"/>
              <a:gd name="connsiteY215" fmla="*/ 567213 h 680401"/>
              <a:gd name="connsiteX216" fmla="*/ 637161 w 2273164"/>
              <a:gd name="connsiteY216" fmla="*/ 555767 h 680401"/>
              <a:gd name="connsiteX217" fmla="*/ 625714 w 2273164"/>
              <a:gd name="connsiteY217" fmla="*/ 544321 h 680401"/>
              <a:gd name="connsiteX218" fmla="*/ 621899 w 2273164"/>
              <a:gd name="connsiteY218" fmla="*/ 529059 h 680401"/>
              <a:gd name="connsiteX219" fmla="*/ 634617 w 2273164"/>
              <a:gd name="connsiteY219" fmla="*/ 503624 h 680401"/>
              <a:gd name="connsiteX220" fmla="*/ 668954 w 2273164"/>
              <a:gd name="connsiteY220" fmla="*/ 494722 h 680401"/>
              <a:gd name="connsiteX221" fmla="*/ 546864 w 2273164"/>
              <a:gd name="connsiteY221" fmla="*/ 494722 h 680401"/>
              <a:gd name="connsiteX222" fmla="*/ 582474 w 2273164"/>
              <a:gd name="connsiteY222" fmla="*/ 506167 h 680401"/>
              <a:gd name="connsiteX223" fmla="*/ 593920 w 2273164"/>
              <a:gd name="connsiteY223" fmla="*/ 541777 h 680401"/>
              <a:gd name="connsiteX224" fmla="*/ 593920 w 2273164"/>
              <a:gd name="connsiteY224" fmla="*/ 624443 h 680401"/>
              <a:gd name="connsiteX225" fmla="*/ 571028 w 2273164"/>
              <a:gd name="connsiteY225" fmla="*/ 624443 h 680401"/>
              <a:gd name="connsiteX226" fmla="*/ 571028 w 2273164"/>
              <a:gd name="connsiteY226" fmla="*/ 543049 h 680401"/>
              <a:gd name="connsiteX227" fmla="*/ 564669 w 2273164"/>
              <a:gd name="connsiteY227" fmla="*/ 521429 h 680401"/>
              <a:gd name="connsiteX228" fmla="*/ 544320 w 2273164"/>
              <a:gd name="connsiteY228" fmla="*/ 515070 h 680401"/>
              <a:gd name="connsiteX229" fmla="*/ 517614 w 2273164"/>
              <a:gd name="connsiteY229" fmla="*/ 525245 h 680401"/>
              <a:gd name="connsiteX230" fmla="*/ 508711 w 2273164"/>
              <a:gd name="connsiteY230" fmla="*/ 558311 h 680401"/>
              <a:gd name="connsiteX231" fmla="*/ 508711 w 2273164"/>
              <a:gd name="connsiteY231" fmla="*/ 624443 h 680401"/>
              <a:gd name="connsiteX232" fmla="*/ 485819 w 2273164"/>
              <a:gd name="connsiteY232" fmla="*/ 624443 h 680401"/>
              <a:gd name="connsiteX233" fmla="*/ 485819 w 2273164"/>
              <a:gd name="connsiteY233" fmla="*/ 497266 h 680401"/>
              <a:gd name="connsiteX234" fmla="*/ 504896 w 2273164"/>
              <a:gd name="connsiteY234" fmla="*/ 497266 h 680401"/>
              <a:gd name="connsiteX235" fmla="*/ 507440 w 2273164"/>
              <a:gd name="connsiteY235" fmla="*/ 512527 h 680401"/>
              <a:gd name="connsiteX236" fmla="*/ 522701 w 2273164"/>
              <a:gd name="connsiteY236" fmla="*/ 499809 h 680401"/>
              <a:gd name="connsiteX237" fmla="*/ 546864 w 2273164"/>
              <a:gd name="connsiteY237" fmla="*/ 494722 h 680401"/>
              <a:gd name="connsiteX238" fmla="*/ 2097161 w 2273164"/>
              <a:gd name="connsiteY238" fmla="*/ 468014 h 680401"/>
              <a:gd name="connsiteX239" fmla="*/ 2111150 w 2273164"/>
              <a:gd name="connsiteY239" fmla="*/ 468014 h 680401"/>
              <a:gd name="connsiteX240" fmla="*/ 2111150 w 2273164"/>
              <a:gd name="connsiteY240" fmla="*/ 497266 h 680401"/>
              <a:gd name="connsiteX241" fmla="*/ 2146760 w 2273164"/>
              <a:gd name="connsiteY241" fmla="*/ 497266 h 680401"/>
              <a:gd name="connsiteX242" fmla="*/ 2146760 w 2273164"/>
              <a:gd name="connsiteY242" fmla="*/ 515070 h 680401"/>
              <a:gd name="connsiteX243" fmla="*/ 2111150 w 2273164"/>
              <a:gd name="connsiteY243" fmla="*/ 515070 h 680401"/>
              <a:gd name="connsiteX244" fmla="*/ 2111150 w 2273164"/>
              <a:gd name="connsiteY244" fmla="*/ 586290 h 680401"/>
              <a:gd name="connsiteX245" fmla="*/ 2116237 w 2273164"/>
              <a:gd name="connsiteY245" fmla="*/ 602822 h 680401"/>
              <a:gd name="connsiteX246" fmla="*/ 2128955 w 2273164"/>
              <a:gd name="connsiteY246" fmla="*/ 607909 h 680401"/>
              <a:gd name="connsiteX247" fmla="*/ 2137858 w 2273164"/>
              <a:gd name="connsiteY247" fmla="*/ 606638 h 680401"/>
              <a:gd name="connsiteX248" fmla="*/ 2146760 w 2273164"/>
              <a:gd name="connsiteY248" fmla="*/ 604095 h 680401"/>
              <a:gd name="connsiteX249" fmla="*/ 2149303 w 2273164"/>
              <a:gd name="connsiteY249" fmla="*/ 602822 h 680401"/>
              <a:gd name="connsiteX250" fmla="*/ 2149303 w 2273164"/>
              <a:gd name="connsiteY250" fmla="*/ 620627 h 680401"/>
              <a:gd name="connsiteX251" fmla="*/ 2148032 w 2273164"/>
              <a:gd name="connsiteY251" fmla="*/ 620627 h 680401"/>
              <a:gd name="connsiteX252" fmla="*/ 2139129 w 2273164"/>
              <a:gd name="connsiteY252" fmla="*/ 623171 h 680401"/>
              <a:gd name="connsiteX253" fmla="*/ 2127684 w 2273164"/>
              <a:gd name="connsiteY253" fmla="*/ 624443 h 680401"/>
              <a:gd name="connsiteX254" fmla="*/ 2089530 w 2273164"/>
              <a:gd name="connsiteY254" fmla="*/ 585017 h 680401"/>
              <a:gd name="connsiteX255" fmla="*/ 2089530 w 2273164"/>
              <a:gd name="connsiteY255" fmla="*/ 513798 h 680401"/>
              <a:gd name="connsiteX256" fmla="*/ 2071725 w 2273164"/>
              <a:gd name="connsiteY256" fmla="*/ 513798 h 680401"/>
              <a:gd name="connsiteX257" fmla="*/ 2071725 w 2273164"/>
              <a:gd name="connsiteY257" fmla="*/ 502353 h 680401"/>
              <a:gd name="connsiteX258" fmla="*/ 2089530 w 2273164"/>
              <a:gd name="connsiteY258" fmla="*/ 494722 h 680401"/>
              <a:gd name="connsiteX259" fmla="*/ 424773 w 2273164"/>
              <a:gd name="connsiteY259" fmla="*/ 455296 h 680401"/>
              <a:gd name="connsiteX260" fmla="*/ 447665 w 2273164"/>
              <a:gd name="connsiteY260" fmla="*/ 455296 h 680401"/>
              <a:gd name="connsiteX261" fmla="*/ 447665 w 2273164"/>
              <a:gd name="connsiteY261" fmla="*/ 624443 h 680401"/>
              <a:gd name="connsiteX262" fmla="*/ 424773 w 2273164"/>
              <a:gd name="connsiteY262" fmla="*/ 624443 h 680401"/>
              <a:gd name="connsiteX263" fmla="*/ 2038659 w 2273164"/>
              <a:gd name="connsiteY263" fmla="*/ 451482 h 680401"/>
              <a:gd name="connsiteX264" fmla="*/ 2047561 w 2273164"/>
              <a:gd name="connsiteY264" fmla="*/ 455296 h 680401"/>
              <a:gd name="connsiteX265" fmla="*/ 2051377 w 2273164"/>
              <a:gd name="connsiteY265" fmla="*/ 465470 h 680401"/>
              <a:gd name="connsiteX266" fmla="*/ 2047561 w 2273164"/>
              <a:gd name="connsiteY266" fmla="*/ 475645 h 680401"/>
              <a:gd name="connsiteX267" fmla="*/ 2038659 w 2273164"/>
              <a:gd name="connsiteY267" fmla="*/ 479461 h 680401"/>
              <a:gd name="connsiteX268" fmla="*/ 2029756 w 2273164"/>
              <a:gd name="connsiteY268" fmla="*/ 475645 h 680401"/>
              <a:gd name="connsiteX269" fmla="*/ 2025941 w 2273164"/>
              <a:gd name="connsiteY269" fmla="*/ 465470 h 680401"/>
              <a:gd name="connsiteX270" fmla="*/ 2029756 w 2273164"/>
              <a:gd name="connsiteY270" fmla="*/ 455296 h 680401"/>
              <a:gd name="connsiteX271" fmla="*/ 2038659 w 2273164"/>
              <a:gd name="connsiteY271" fmla="*/ 451482 h 680401"/>
              <a:gd name="connsiteX272" fmla="*/ 1920383 w 2273164"/>
              <a:gd name="connsiteY272" fmla="*/ 451482 h 680401"/>
              <a:gd name="connsiteX273" fmla="*/ 1929286 w 2273164"/>
              <a:gd name="connsiteY273" fmla="*/ 455296 h 680401"/>
              <a:gd name="connsiteX274" fmla="*/ 1933101 w 2273164"/>
              <a:gd name="connsiteY274" fmla="*/ 465470 h 680401"/>
              <a:gd name="connsiteX275" fmla="*/ 1929286 w 2273164"/>
              <a:gd name="connsiteY275" fmla="*/ 475645 h 680401"/>
              <a:gd name="connsiteX276" fmla="*/ 1920383 w 2273164"/>
              <a:gd name="connsiteY276" fmla="*/ 479461 h 680401"/>
              <a:gd name="connsiteX277" fmla="*/ 1911482 w 2273164"/>
              <a:gd name="connsiteY277" fmla="*/ 475645 h 680401"/>
              <a:gd name="connsiteX278" fmla="*/ 1907666 w 2273164"/>
              <a:gd name="connsiteY278" fmla="*/ 465470 h 680401"/>
              <a:gd name="connsiteX279" fmla="*/ 1911482 w 2273164"/>
              <a:gd name="connsiteY279" fmla="*/ 455296 h 680401"/>
              <a:gd name="connsiteX280" fmla="*/ 1920383 w 2273164"/>
              <a:gd name="connsiteY280" fmla="*/ 451482 h 680401"/>
              <a:gd name="connsiteX281" fmla="*/ 1042857 w 2273164"/>
              <a:gd name="connsiteY281" fmla="*/ 451482 h 680401"/>
              <a:gd name="connsiteX282" fmla="*/ 1051760 w 2273164"/>
              <a:gd name="connsiteY282" fmla="*/ 455296 h 680401"/>
              <a:gd name="connsiteX283" fmla="*/ 1055575 w 2273164"/>
              <a:gd name="connsiteY283" fmla="*/ 465470 h 680401"/>
              <a:gd name="connsiteX284" fmla="*/ 1051760 w 2273164"/>
              <a:gd name="connsiteY284" fmla="*/ 475645 h 680401"/>
              <a:gd name="connsiteX285" fmla="*/ 1042857 w 2273164"/>
              <a:gd name="connsiteY285" fmla="*/ 479461 h 680401"/>
              <a:gd name="connsiteX286" fmla="*/ 1033955 w 2273164"/>
              <a:gd name="connsiteY286" fmla="*/ 475645 h 680401"/>
              <a:gd name="connsiteX287" fmla="*/ 1030139 w 2273164"/>
              <a:gd name="connsiteY287" fmla="*/ 465470 h 680401"/>
              <a:gd name="connsiteX288" fmla="*/ 1033955 w 2273164"/>
              <a:gd name="connsiteY288" fmla="*/ 455296 h 680401"/>
              <a:gd name="connsiteX289" fmla="*/ 1042857 w 2273164"/>
              <a:gd name="connsiteY289" fmla="*/ 451482 h 680401"/>
              <a:gd name="connsiteX290" fmla="*/ 891516 w 2273164"/>
              <a:gd name="connsiteY290" fmla="*/ 451482 h 680401"/>
              <a:gd name="connsiteX291" fmla="*/ 900418 w 2273164"/>
              <a:gd name="connsiteY291" fmla="*/ 455296 h 680401"/>
              <a:gd name="connsiteX292" fmla="*/ 904234 w 2273164"/>
              <a:gd name="connsiteY292" fmla="*/ 465470 h 680401"/>
              <a:gd name="connsiteX293" fmla="*/ 900418 w 2273164"/>
              <a:gd name="connsiteY293" fmla="*/ 475645 h 680401"/>
              <a:gd name="connsiteX294" fmla="*/ 891516 w 2273164"/>
              <a:gd name="connsiteY294" fmla="*/ 479461 h 680401"/>
              <a:gd name="connsiteX295" fmla="*/ 882613 w 2273164"/>
              <a:gd name="connsiteY295" fmla="*/ 475645 h 680401"/>
              <a:gd name="connsiteX296" fmla="*/ 878798 w 2273164"/>
              <a:gd name="connsiteY296" fmla="*/ 465470 h 680401"/>
              <a:gd name="connsiteX297" fmla="*/ 882613 w 2273164"/>
              <a:gd name="connsiteY297" fmla="*/ 455296 h 680401"/>
              <a:gd name="connsiteX298" fmla="*/ 891516 w 2273164"/>
              <a:gd name="connsiteY298" fmla="*/ 451482 h 680401"/>
              <a:gd name="connsiteX299" fmla="*/ 1968711 w 2273164"/>
              <a:gd name="connsiteY299" fmla="*/ 445122 h 680401"/>
              <a:gd name="connsiteX300" fmla="*/ 1991603 w 2273164"/>
              <a:gd name="connsiteY300" fmla="*/ 445122 h 680401"/>
              <a:gd name="connsiteX301" fmla="*/ 1991603 w 2273164"/>
              <a:gd name="connsiteY301" fmla="*/ 624443 h 680401"/>
              <a:gd name="connsiteX302" fmla="*/ 1968711 w 2273164"/>
              <a:gd name="connsiteY302" fmla="*/ 624443 h 680401"/>
              <a:gd name="connsiteX303" fmla="*/ 1765227 w 2273164"/>
              <a:gd name="connsiteY303" fmla="*/ 445122 h 680401"/>
              <a:gd name="connsiteX304" fmla="*/ 1788118 w 2273164"/>
              <a:gd name="connsiteY304" fmla="*/ 445122 h 680401"/>
              <a:gd name="connsiteX305" fmla="*/ 1788118 w 2273164"/>
              <a:gd name="connsiteY305" fmla="*/ 488362 h 680401"/>
              <a:gd name="connsiteX306" fmla="*/ 1788118 w 2273164"/>
              <a:gd name="connsiteY306" fmla="*/ 509983 h 680401"/>
              <a:gd name="connsiteX307" fmla="*/ 1826272 w 2273164"/>
              <a:gd name="connsiteY307" fmla="*/ 494722 h 680401"/>
              <a:gd name="connsiteX308" fmla="*/ 1864425 w 2273164"/>
              <a:gd name="connsiteY308" fmla="*/ 512527 h 680401"/>
              <a:gd name="connsiteX309" fmla="*/ 1878415 w 2273164"/>
              <a:gd name="connsiteY309" fmla="*/ 560854 h 680401"/>
              <a:gd name="connsiteX310" fmla="*/ 1864425 w 2273164"/>
              <a:gd name="connsiteY310" fmla="*/ 609182 h 680401"/>
              <a:gd name="connsiteX311" fmla="*/ 1825001 w 2273164"/>
              <a:gd name="connsiteY311" fmla="*/ 626987 h 680401"/>
              <a:gd name="connsiteX312" fmla="*/ 1802109 w 2273164"/>
              <a:gd name="connsiteY312" fmla="*/ 621900 h 680401"/>
              <a:gd name="connsiteX313" fmla="*/ 1785575 w 2273164"/>
              <a:gd name="connsiteY313" fmla="*/ 609182 h 680401"/>
              <a:gd name="connsiteX314" fmla="*/ 1781760 w 2273164"/>
              <a:gd name="connsiteY314" fmla="*/ 624443 h 680401"/>
              <a:gd name="connsiteX315" fmla="*/ 1765227 w 2273164"/>
              <a:gd name="connsiteY315" fmla="*/ 624443 h 680401"/>
              <a:gd name="connsiteX316" fmla="*/ 2057735 w 2273164"/>
              <a:gd name="connsiteY316" fmla="*/ 82666 h 680401"/>
              <a:gd name="connsiteX317" fmla="*/ 1994146 w 2273164"/>
              <a:gd name="connsiteY317" fmla="*/ 211115 h 680401"/>
              <a:gd name="connsiteX318" fmla="*/ 2121324 w 2273164"/>
              <a:gd name="connsiteY318" fmla="*/ 211115 h 680401"/>
              <a:gd name="connsiteX319" fmla="*/ 958920 w 2273164"/>
              <a:gd name="connsiteY319" fmla="*/ 81394 h 680401"/>
              <a:gd name="connsiteX320" fmla="*/ 958920 w 2273164"/>
              <a:gd name="connsiteY320" fmla="*/ 155157 h 680401"/>
              <a:gd name="connsiteX321" fmla="*/ 1105175 w 2273164"/>
              <a:gd name="connsiteY321" fmla="*/ 155157 h 680401"/>
              <a:gd name="connsiteX322" fmla="*/ 1161133 w 2273164"/>
              <a:gd name="connsiteY322" fmla="*/ 118276 h 680401"/>
              <a:gd name="connsiteX323" fmla="*/ 1105175 w 2273164"/>
              <a:gd name="connsiteY323" fmla="*/ 81394 h 680401"/>
              <a:gd name="connsiteX324" fmla="*/ 600279 w 2273164"/>
              <a:gd name="connsiteY324" fmla="*/ 67405 h 680401"/>
              <a:gd name="connsiteX325" fmla="*/ 464199 w 2273164"/>
              <a:gd name="connsiteY325" fmla="*/ 171691 h 680401"/>
              <a:gd name="connsiteX326" fmla="*/ 600279 w 2273164"/>
              <a:gd name="connsiteY326" fmla="*/ 275976 h 680401"/>
              <a:gd name="connsiteX327" fmla="*/ 736359 w 2273164"/>
              <a:gd name="connsiteY327" fmla="*/ 171691 h 680401"/>
              <a:gd name="connsiteX328" fmla="*/ 600279 w 2273164"/>
              <a:gd name="connsiteY328" fmla="*/ 67405 h 680401"/>
              <a:gd name="connsiteX329" fmla="*/ 900418 w 2273164"/>
              <a:gd name="connsiteY329" fmla="*/ 10174 h 680401"/>
              <a:gd name="connsiteX330" fmla="*/ 1117892 w 2273164"/>
              <a:gd name="connsiteY330" fmla="*/ 10174 h 680401"/>
              <a:gd name="connsiteX331" fmla="*/ 1247614 w 2273164"/>
              <a:gd name="connsiteY331" fmla="*/ 115732 h 680401"/>
              <a:gd name="connsiteX332" fmla="*/ 1173851 w 2273164"/>
              <a:gd name="connsiteY332" fmla="*/ 213659 h 680401"/>
              <a:gd name="connsiteX333" fmla="*/ 1265418 w 2273164"/>
              <a:gd name="connsiteY333" fmla="*/ 329391 h 680401"/>
              <a:gd name="connsiteX334" fmla="*/ 1262875 w 2273164"/>
              <a:gd name="connsiteY334" fmla="*/ 333206 h 680401"/>
              <a:gd name="connsiteX335" fmla="*/ 1177665 w 2273164"/>
              <a:gd name="connsiteY335" fmla="*/ 333206 h 680401"/>
              <a:gd name="connsiteX336" fmla="*/ 1168763 w 2273164"/>
              <a:gd name="connsiteY336" fmla="*/ 329391 h 680401"/>
              <a:gd name="connsiteX337" fmla="*/ 1096271 w 2273164"/>
              <a:gd name="connsiteY337" fmla="*/ 246725 h 680401"/>
              <a:gd name="connsiteX338" fmla="*/ 1032683 w 2273164"/>
              <a:gd name="connsiteY338" fmla="*/ 221289 h 680401"/>
              <a:gd name="connsiteX339" fmla="*/ 958920 w 2273164"/>
              <a:gd name="connsiteY339" fmla="*/ 221289 h 680401"/>
              <a:gd name="connsiteX340" fmla="*/ 958920 w 2273164"/>
              <a:gd name="connsiteY340" fmla="*/ 321760 h 680401"/>
              <a:gd name="connsiteX341" fmla="*/ 947474 w 2273164"/>
              <a:gd name="connsiteY341" fmla="*/ 333206 h 680401"/>
              <a:gd name="connsiteX342" fmla="*/ 886429 w 2273164"/>
              <a:gd name="connsiteY342" fmla="*/ 333206 h 680401"/>
              <a:gd name="connsiteX343" fmla="*/ 874982 w 2273164"/>
              <a:gd name="connsiteY343" fmla="*/ 321760 h 680401"/>
              <a:gd name="connsiteX344" fmla="*/ 874982 w 2273164"/>
              <a:gd name="connsiteY344" fmla="*/ 35610 h 680401"/>
              <a:gd name="connsiteX345" fmla="*/ 900418 w 2273164"/>
              <a:gd name="connsiteY345" fmla="*/ 10174 h 680401"/>
              <a:gd name="connsiteX346" fmla="*/ 2024669 w 2273164"/>
              <a:gd name="connsiteY346" fmla="*/ 8903 h 680401"/>
              <a:gd name="connsiteX347" fmla="*/ 2098432 w 2273164"/>
              <a:gd name="connsiteY347" fmla="*/ 8903 h 680401"/>
              <a:gd name="connsiteX348" fmla="*/ 2108606 w 2273164"/>
              <a:gd name="connsiteY348" fmla="*/ 15261 h 680401"/>
              <a:gd name="connsiteX349" fmla="*/ 2272666 w 2273164"/>
              <a:gd name="connsiteY349" fmla="*/ 329391 h 680401"/>
              <a:gd name="connsiteX350" fmla="*/ 2270123 w 2273164"/>
              <a:gd name="connsiteY350" fmla="*/ 333206 h 680401"/>
              <a:gd name="connsiteX351" fmla="*/ 2223066 w 2273164"/>
              <a:gd name="connsiteY351" fmla="*/ 333206 h 680401"/>
              <a:gd name="connsiteX352" fmla="*/ 2162021 w 2273164"/>
              <a:gd name="connsiteY352" fmla="*/ 295052 h 680401"/>
              <a:gd name="connsiteX353" fmla="*/ 2150576 w 2273164"/>
              <a:gd name="connsiteY353" fmla="*/ 270889 h 680401"/>
              <a:gd name="connsiteX354" fmla="*/ 1964896 w 2273164"/>
              <a:gd name="connsiteY354" fmla="*/ 270889 h 680401"/>
              <a:gd name="connsiteX355" fmla="*/ 1936917 w 2273164"/>
              <a:gd name="connsiteY355" fmla="*/ 326847 h 680401"/>
              <a:gd name="connsiteX356" fmla="*/ 1926743 w 2273164"/>
              <a:gd name="connsiteY356" fmla="*/ 333206 h 680401"/>
              <a:gd name="connsiteX357" fmla="*/ 1844077 w 2273164"/>
              <a:gd name="connsiteY357" fmla="*/ 333206 h 680401"/>
              <a:gd name="connsiteX358" fmla="*/ 1841533 w 2273164"/>
              <a:gd name="connsiteY358" fmla="*/ 329391 h 680401"/>
              <a:gd name="connsiteX359" fmla="*/ 2001777 w 2273164"/>
              <a:gd name="connsiteY359" fmla="*/ 22892 h 680401"/>
              <a:gd name="connsiteX360" fmla="*/ 2024669 w 2273164"/>
              <a:gd name="connsiteY360" fmla="*/ 8903 h 680401"/>
              <a:gd name="connsiteX361" fmla="*/ 1747422 w 2273164"/>
              <a:gd name="connsiteY361" fmla="*/ 8903 h 680401"/>
              <a:gd name="connsiteX362" fmla="*/ 1794478 w 2273164"/>
              <a:gd name="connsiteY362" fmla="*/ 8903 h 680401"/>
              <a:gd name="connsiteX363" fmla="*/ 1805923 w 2273164"/>
              <a:gd name="connsiteY363" fmla="*/ 20348 h 680401"/>
              <a:gd name="connsiteX364" fmla="*/ 1805923 w 2273164"/>
              <a:gd name="connsiteY364" fmla="*/ 321760 h 680401"/>
              <a:gd name="connsiteX365" fmla="*/ 1794478 w 2273164"/>
              <a:gd name="connsiteY365" fmla="*/ 333206 h 680401"/>
              <a:gd name="connsiteX366" fmla="*/ 1733433 w 2273164"/>
              <a:gd name="connsiteY366" fmla="*/ 333206 h 680401"/>
              <a:gd name="connsiteX367" fmla="*/ 1721986 w 2273164"/>
              <a:gd name="connsiteY367" fmla="*/ 320488 h 680401"/>
              <a:gd name="connsiteX368" fmla="*/ 1721986 w 2273164"/>
              <a:gd name="connsiteY368" fmla="*/ 34339 h 680401"/>
              <a:gd name="connsiteX369" fmla="*/ 1747422 w 2273164"/>
              <a:gd name="connsiteY369" fmla="*/ 8903 h 680401"/>
              <a:gd name="connsiteX370" fmla="*/ 1261602 w 2273164"/>
              <a:gd name="connsiteY370" fmla="*/ 8903 h 680401"/>
              <a:gd name="connsiteX371" fmla="*/ 1344269 w 2273164"/>
              <a:gd name="connsiteY371" fmla="*/ 8903 h 680401"/>
              <a:gd name="connsiteX372" fmla="*/ 1354443 w 2273164"/>
              <a:gd name="connsiteY372" fmla="*/ 15261 h 680401"/>
              <a:gd name="connsiteX373" fmla="*/ 1475261 w 2273164"/>
              <a:gd name="connsiteY373" fmla="*/ 258171 h 680401"/>
              <a:gd name="connsiteX374" fmla="*/ 1594808 w 2273164"/>
              <a:gd name="connsiteY374" fmla="*/ 15261 h 680401"/>
              <a:gd name="connsiteX375" fmla="*/ 1604983 w 2273164"/>
              <a:gd name="connsiteY375" fmla="*/ 8903 h 680401"/>
              <a:gd name="connsiteX376" fmla="*/ 1687649 w 2273164"/>
              <a:gd name="connsiteY376" fmla="*/ 8903 h 680401"/>
              <a:gd name="connsiteX377" fmla="*/ 1690192 w 2273164"/>
              <a:gd name="connsiteY377" fmla="*/ 12718 h 680401"/>
              <a:gd name="connsiteX378" fmla="*/ 1526132 w 2273164"/>
              <a:gd name="connsiteY378" fmla="*/ 326847 h 680401"/>
              <a:gd name="connsiteX379" fmla="*/ 1515958 w 2273164"/>
              <a:gd name="connsiteY379" fmla="*/ 333206 h 680401"/>
              <a:gd name="connsiteX380" fmla="*/ 1442195 w 2273164"/>
              <a:gd name="connsiteY380" fmla="*/ 333206 h 680401"/>
              <a:gd name="connsiteX381" fmla="*/ 1419303 w 2273164"/>
              <a:gd name="connsiteY381" fmla="*/ 319217 h 680401"/>
              <a:gd name="connsiteX382" fmla="*/ 1259059 w 2273164"/>
              <a:gd name="connsiteY382" fmla="*/ 12718 h 680401"/>
              <a:gd name="connsiteX383" fmla="*/ 1261602 w 2273164"/>
              <a:gd name="connsiteY383" fmla="*/ 8903 h 680401"/>
              <a:gd name="connsiteX384" fmla="*/ 25435 w 2273164"/>
              <a:gd name="connsiteY384" fmla="*/ 8903 h 680401"/>
              <a:gd name="connsiteX385" fmla="*/ 351010 w 2273164"/>
              <a:gd name="connsiteY385" fmla="*/ 8903 h 680401"/>
              <a:gd name="connsiteX386" fmla="*/ 363728 w 2273164"/>
              <a:gd name="connsiteY386" fmla="*/ 20348 h 680401"/>
              <a:gd name="connsiteX387" fmla="*/ 363728 w 2273164"/>
              <a:gd name="connsiteY387" fmla="*/ 76307 h 680401"/>
              <a:gd name="connsiteX388" fmla="*/ 358641 w 2273164"/>
              <a:gd name="connsiteY388" fmla="*/ 81394 h 680401"/>
              <a:gd name="connsiteX389" fmla="*/ 83937 w 2273164"/>
              <a:gd name="connsiteY389" fmla="*/ 81394 h 680401"/>
              <a:gd name="connsiteX390" fmla="*/ 104286 w 2273164"/>
              <a:gd name="connsiteY390" fmla="*/ 101742 h 680401"/>
              <a:gd name="connsiteX391" fmla="*/ 270889 w 2273164"/>
              <a:gd name="connsiteY391" fmla="*/ 117004 h 680401"/>
              <a:gd name="connsiteX392" fmla="*/ 270889 w 2273164"/>
              <a:gd name="connsiteY392" fmla="*/ 227649 h 680401"/>
              <a:gd name="connsiteX393" fmla="*/ 113189 w 2273164"/>
              <a:gd name="connsiteY393" fmla="*/ 241638 h 680401"/>
              <a:gd name="connsiteX394" fmla="*/ 83937 w 2273164"/>
              <a:gd name="connsiteY394" fmla="*/ 261986 h 680401"/>
              <a:gd name="connsiteX395" fmla="*/ 83937 w 2273164"/>
              <a:gd name="connsiteY395" fmla="*/ 320488 h 680401"/>
              <a:gd name="connsiteX396" fmla="*/ 72492 w 2273164"/>
              <a:gd name="connsiteY396" fmla="*/ 331935 h 680401"/>
              <a:gd name="connsiteX397" fmla="*/ 11447 w 2273164"/>
              <a:gd name="connsiteY397" fmla="*/ 331935 h 680401"/>
              <a:gd name="connsiteX398" fmla="*/ 0 w 2273164"/>
              <a:gd name="connsiteY398" fmla="*/ 320488 h 680401"/>
              <a:gd name="connsiteX399" fmla="*/ 0 w 2273164"/>
              <a:gd name="connsiteY399" fmla="*/ 240367 h 680401"/>
              <a:gd name="connsiteX400" fmla="*/ 31795 w 2273164"/>
              <a:gd name="connsiteY400" fmla="*/ 192039 h 680401"/>
              <a:gd name="connsiteX401" fmla="*/ 227649 w 2273164"/>
              <a:gd name="connsiteY401" fmla="*/ 179321 h 680401"/>
              <a:gd name="connsiteX402" fmla="*/ 227649 w 2273164"/>
              <a:gd name="connsiteY402" fmla="*/ 167875 h 680401"/>
              <a:gd name="connsiteX403" fmla="*/ 33066 w 2273164"/>
              <a:gd name="connsiteY403" fmla="*/ 156429 h 680401"/>
              <a:gd name="connsiteX404" fmla="*/ 0 w 2273164"/>
              <a:gd name="connsiteY404" fmla="*/ 106829 h 680401"/>
              <a:gd name="connsiteX405" fmla="*/ 0 w 2273164"/>
              <a:gd name="connsiteY405" fmla="*/ 34339 h 680401"/>
              <a:gd name="connsiteX406" fmla="*/ 25435 w 2273164"/>
              <a:gd name="connsiteY406" fmla="*/ 8903 h 680401"/>
              <a:gd name="connsiteX407" fmla="*/ 600279 w 2273164"/>
              <a:gd name="connsiteY407" fmla="*/ 0 h 680401"/>
              <a:gd name="connsiteX408" fmla="*/ 821568 w 2273164"/>
              <a:gd name="connsiteY408" fmla="*/ 170418 h 680401"/>
              <a:gd name="connsiteX409" fmla="*/ 600279 w 2273164"/>
              <a:gd name="connsiteY409" fmla="*/ 340836 h 680401"/>
              <a:gd name="connsiteX410" fmla="*/ 377718 w 2273164"/>
              <a:gd name="connsiteY410" fmla="*/ 170418 h 680401"/>
              <a:gd name="connsiteX411" fmla="*/ 600279 w 2273164"/>
              <a:gd name="connsiteY411" fmla="*/ 0 h 68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</a:cxnLst>
            <a:rect l="l" t="t" r="r" b="b"/>
            <a:pathLst>
              <a:path w="2273164" h="680401">
                <a:moveTo>
                  <a:pt x="1264146" y="621900"/>
                </a:moveTo>
                <a:cubicBezTo>
                  <a:pt x="1255244" y="621900"/>
                  <a:pt x="1248885" y="623171"/>
                  <a:pt x="1246341" y="626987"/>
                </a:cubicBezTo>
                <a:cubicBezTo>
                  <a:pt x="1242527" y="630801"/>
                  <a:pt x="1239983" y="635889"/>
                  <a:pt x="1239983" y="643519"/>
                </a:cubicBezTo>
                <a:cubicBezTo>
                  <a:pt x="1239983" y="649879"/>
                  <a:pt x="1242527" y="654966"/>
                  <a:pt x="1247614" y="657509"/>
                </a:cubicBezTo>
                <a:cubicBezTo>
                  <a:pt x="1252701" y="661324"/>
                  <a:pt x="1260331" y="662596"/>
                  <a:pt x="1270506" y="662596"/>
                </a:cubicBezTo>
                <a:cubicBezTo>
                  <a:pt x="1285767" y="662596"/>
                  <a:pt x="1297212" y="661324"/>
                  <a:pt x="1304843" y="656237"/>
                </a:cubicBezTo>
                <a:cubicBezTo>
                  <a:pt x="1311202" y="651150"/>
                  <a:pt x="1315017" y="646063"/>
                  <a:pt x="1315017" y="638432"/>
                </a:cubicBezTo>
                <a:cubicBezTo>
                  <a:pt x="1315017" y="632074"/>
                  <a:pt x="1313746" y="628258"/>
                  <a:pt x="1309930" y="625714"/>
                </a:cubicBezTo>
                <a:cubicBezTo>
                  <a:pt x="1306115" y="623171"/>
                  <a:pt x="1298485" y="621900"/>
                  <a:pt x="1287038" y="621900"/>
                </a:cubicBezTo>
                <a:close/>
                <a:moveTo>
                  <a:pt x="794861" y="516341"/>
                </a:moveTo>
                <a:cubicBezTo>
                  <a:pt x="783414" y="516341"/>
                  <a:pt x="774513" y="520157"/>
                  <a:pt x="769426" y="526516"/>
                </a:cubicBezTo>
                <a:cubicBezTo>
                  <a:pt x="763066" y="532875"/>
                  <a:pt x="760522" y="543049"/>
                  <a:pt x="760522" y="558311"/>
                </a:cubicBezTo>
                <a:lnTo>
                  <a:pt x="760522" y="562125"/>
                </a:lnTo>
                <a:cubicBezTo>
                  <a:pt x="760522" y="578659"/>
                  <a:pt x="764338" y="590105"/>
                  <a:pt x="769426" y="597735"/>
                </a:cubicBezTo>
                <a:cubicBezTo>
                  <a:pt x="774513" y="604095"/>
                  <a:pt x="783414" y="607909"/>
                  <a:pt x="796132" y="607909"/>
                </a:cubicBezTo>
                <a:cubicBezTo>
                  <a:pt x="806306" y="607909"/>
                  <a:pt x="813937" y="602822"/>
                  <a:pt x="820297" y="595192"/>
                </a:cubicBezTo>
                <a:cubicBezTo>
                  <a:pt x="826655" y="586290"/>
                  <a:pt x="829198" y="574843"/>
                  <a:pt x="827927" y="562125"/>
                </a:cubicBezTo>
                <a:cubicBezTo>
                  <a:pt x="827927" y="546864"/>
                  <a:pt x="825384" y="535419"/>
                  <a:pt x="819024" y="527788"/>
                </a:cubicBezTo>
                <a:cubicBezTo>
                  <a:pt x="812666" y="520157"/>
                  <a:pt x="805035" y="516341"/>
                  <a:pt x="794861" y="516341"/>
                </a:cubicBezTo>
                <a:close/>
                <a:moveTo>
                  <a:pt x="1822457" y="515070"/>
                </a:moveTo>
                <a:cubicBezTo>
                  <a:pt x="1809739" y="515070"/>
                  <a:pt x="1800836" y="518885"/>
                  <a:pt x="1795749" y="525245"/>
                </a:cubicBezTo>
                <a:cubicBezTo>
                  <a:pt x="1790662" y="531603"/>
                  <a:pt x="1788118" y="544321"/>
                  <a:pt x="1788118" y="560854"/>
                </a:cubicBezTo>
                <a:cubicBezTo>
                  <a:pt x="1788118" y="577387"/>
                  <a:pt x="1791934" y="588833"/>
                  <a:pt x="1797022" y="596464"/>
                </a:cubicBezTo>
                <a:cubicBezTo>
                  <a:pt x="1802109" y="602822"/>
                  <a:pt x="1811010" y="606638"/>
                  <a:pt x="1823728" y="606638"/>
                </a:cubicBezTo>
                <a:cubicBezTo>
                  <a:pt x="1835175" y="606638"/>
                  <a:pt x="1842806" y="602822"/>
                  <a:pt x="1847893" y="595192"/>
                </a:cubicBezTo>
                <a:cubicBezTo>
                  <a:pt x="1854251" y="587561"/>
                  <a:pt x="1856794" y="576116"/>
                  <a:pt x="1854251" y="560854"/>
                </a:cubicBezTo>
                <a:cubicBezTo>
                  <a:pt x="1854251" y="545593"/>
                  <a:pt x="1851707" y="534146"/>
                  <a:pt x="1846620" y="526516"/>
                </a:cubicBezTo>
                <a:cubicBezTo>
                  <a:pt x="1841533" y="518885"/>
                  <a:pt x="1833902" y="515070"/>
                  <a:pt x="1822457" y="515070"/>
                </a:cubicBezTo>
                <a:close/>
                <a:moveTo>
                  <a:pt x="1683833" y="513798"/>
                </a:moveTo>
                <a:cubicBezTo>
                  <a:pt x="1671115" y="513798"/>
                  <a:pt x="1663484" y="517614"/>
                  <a:pt x="1657126" y="525245"/>
                </a:cubicBezTo>
                <a:cubicBezTo>
                  <a:pt x="1650767" y="532875"/>
                  <a:pt x="1648223" y="544321"/>
                  <a:pt x="1648223" y="559582"/>
                </a:cubicBezTo>
                <a:cubicBezTo>
                  <a:pt x="1648223" y="576116"/>
                  <a:pt x="1650767" y="587561"/>
                  <a:pt x="1657126" y="595192"/>
                </a:cubicBezTo>
                <a:cubicBezTo>
                  <a:pt x="1663484" y="602822"/>
                  <a:pt x="1672387" y="606638"/>
                  <a:pt x="1683833" y="606638"/>
                </a:cubicBezTo>
                <a:cubicBezTo>
                  <a:pt x="1695279" y="606638"/>
                  <a:pt x="1704181" y="602822"/>
                  <a:pt x="1710541" y="595192"/>
                </a:cubicBezTo>
                <a:cubicBezTo>
                  <a:pt x="1716899" y="587561"/>
                  <a:pt x="1719443" y="576116"/>
                  <a:pt x="1719443" y="559582"/>
                </a:cubicBezTo>
                <a:cubicBezTo>
                  <a:pt x="1719443" y="544321"/>
                  <a:pt x="1716899" y="532875"/>
                  <a:pt x="1710541" y="525245"/>
                </a:cubicBezTo>
                <a:cubicBezTo>
                  <a:pt x="1704181" y="517614"/>
                  <a:pt x="1695279" y="513798"/>
                  <a:pt x="1683833" y="513798"/>
                </a:cubicBezTo>
                <a:close/>
                <a:moveTo>
                  <a:pt x="1274320" y="512527"/>
                </a:moveTo>
                <a:cubicBezTo>
                  <a:pt x="1265418" y="512527"/>
                  <a:pt x="1259059" y="515070"/>
                  <a:pt x="1255244" y="518885"/>
                </a:cubicBezTo>
                <a:cubicBezTo>
                  <a:pt x="1251428" y="523972"/>
                  <a:pt x="1248885" y="530332"/>
                  <a:pt x="1248885" y="539233"/>
                </a:cubicBezTo>
                <a:cubicBezTo>
                  <a:pt x="1248885" y="546864"/>
                  <a:pt x="1250157" y="553224"/>
                  <a:pt x="1255244" y="557038"/>
                </a:cubicBezTo>
                <a:cubicBezTo>
                  <a:pt x="1259059" y="560854"/>
                  <a:pt x="1266690" y="563398"/>
                  <a:pt x="1274320" y="563398"/>
                </a:cubicBezTo>
                <a:cubicBezTo>
                  <a:pt x="1290854" y="563398"/>
                  <a:pt x="1299756" y="554495"/>
                  <a:pt x="1299756" y="537962"/>
                </a:cubicBezTo>
                <a:cubicBezTo>
                  <a:pt x="1299756" y="520157"/>
                  <a:pt x="1292125" y="512527"/>
                  <a:pt x="1274320" y="512527"/>
                </a:cubicBezTo>
                <a:close/>
                <a:moveTo>
                  <a:pt x="2151847" y="497266"/>
                </a:moveTo>
                <a:lnTo>
                  <a:pt x="2176011" y="497266"/>
                </a:lnTo>
                <a:lnTo>
                  <a:pt x="2203990" y="568485"/>
                </a:lnTo>
                <a:cubicBezTo>
                  <a:pt x="2209077" y="581203"/>
                  <a:pt x="2212892" y="591377"/>
                  <a:pt x="2214164" y="599008"/>
                </a:cubicBezTo>
                <a:cubicBezTo>
                  <a:pt x="2215435" y="595192"/>
                  <a:pt x="2216708" y="590105"/>
                  <a:pt x="2219251" y="583746"/>
                </a:cubicBezTo>
                <a:cubicBezTo>
                  <a:pt x="2221795" y="574843"/>
                  <a:pt x="2231969" y="545593"/>
                  <a:pt x="2249774" y="497266"/>
                </a:cubicBezTo>
                <a:lnTo>
                  <a:pt x="2272666" y="497266"/>
                </a:lnTo>
                <a:lnTo>
                  <a:pt x="2219251" y="640976"/>
                </a:lnTo>
                <a:cubicBezTo>
                  <a:pt x="2214164" y="654966"/>
                  <a:pt x="2207805" y="665140"/>
                  <a:pt x="2200174" y="671498"/>
                </a:cubicBezTo>
                <a:cubicBezTo>
                  <a:pt x="2192543" y="677858"/>
                  <a:pt x="2183642" y="680401"/>
                  <a:pt x="2173467" y="680401"/>
                </a:cubicBezTo>
                <a:cubicBezTo>
                  <a:pt x="2167108" y="680401"/>
                  <a:pt x="2160750" y="679129"/>
                  <a:pt x="2155663" y="677858"/>
                </a:cubicBezTo>
                <a:lnTo>
                  <a:pt x="2154390" y="677858"/>
                </a:lnTo>
                <a:lnTo>
                  <a:pt x="2154390" y="658780"/>
                </a:lnTo>
                <a:lnTo>
                  <a:pt x="2156934" y="658780"/>
                </a:lnTo>
                <a:cubicBezTo>
                  <a:pt x="2162021" y="660053"/>
                  <a:pt x="2165837" y="660053"/>
                  <a:pt x="2170924" y="660053"/>
                </a:cubicBezTo>
                <a:cubicBezTo>
                  <a:pt x="2182369" y="660053"/>
                  <a:pt x="2191272" y="653693"/>
                  <a:pt x="2196359" y="639705"/>
                </a:cubicBezTo>
                <a:lnTo>
                  <a:pt x="2202718" y="623171"/>
                </a:lnTo>
                <a:close/>
                <a:moveTo>
                  <a:pt x="2027213" y="497266"/>
                </a:moveTo>
                <a:lnTo>
                  <a:pt x="2050105" y="497266"/>
                </a:lnTo>
                <a:lnTo>
                  <a:pt x="2050105" y="624443"/>
                </a:lnTo>
                <a:lnTo>
                  <a:pt x="2027213" y="624443"/>
                </a:lnTo>
                <a:close/>
                <a:moveTo>
                  <a:pt x="1908938" y="497266"/>
                </a:moveTo>
                <a:lnTo>
                  <a:pt x="1931830" y="497266"/>
                </a:lnTo>
                <a:lnTo>
                  <a:pt x="1931830" y="624443"/>
                </a:lnTo>
                <a:lnTo>
                  <a:pt x="1908938" y="624443"/>
                </a:lnTo>
                <a:close/>
                <a:moveTo>
                  <a:pt x="1031412" y="497266"/>
                </a:moveTo>
                <a:lnTo>
                  <a:pt x="1054304" y="497266"/>
                </a:lnTo>
                <a:lnTo>
                  <a:pt x="1054304" y="624443"/>
                </a:lnTo>
                <a:lnTo>
                  <a:pt x="1031412" y="624443"/>
                </a:lnTo>
                <a:close/>
                <a:moveTo>
                  <a:pt x="880069" y="497266"/>
                </a:moveTo>
                <a:lnTo>
                  <a:pt x="902961" y="497266"/>
                </a:lnTo>
                <a:lnTo>
                  <a:pt x="902961" y="624443"/>
                </a:lnTo>
                <a:lnTo>
                  <a:pt x="880069" y="624443"/>
                </a:lnTo>
                <a:close/>
                <a:moveTo>
                  <a:pt x="1683833" y="494722"/>
                </a:moveTo>
                <a:cubicBezTo>
                  <a:pt x="1701638" y="494722"/>
                  <a:pt x="1715628" y="501080"/>
                  <a:pt x="1727073" y="511254"/>
                </a:cubicBezTo>
                <a:cubicBezTo>
                  <a:pt x="1737247" y="523972"/>
                  <a:pt x="1742335" y="539233"/>
                  <a:pt x="1742335" y="559582"/>
                </a:cubicBezTo>
                <a:cubicBezTo>
                  <a:pt x="1742335" y="579930"/>
                  <a:pt x="1737247" y="596464"/>
                  <a:pt x="1727073" y="607909"/>
                </a:cubicBezTo>
                <a:cubicBezTo>
                  <a:pt x="1716899" y="619356"/>
                  <a:pt x="1701638" y="625714"/>
                  <a:pt x="1683833" y="625714"/>
                </a:cubicBezTo>
                <a:cubicBezTo>
                  <a:pt x="1672387" y="625714"/>
                  <a:pt x="1662213" y="623171"/>
                  <a:pt x="1653310" y="618084"/>
                </a:cubicBezTo>
                <a:cubicBezTo>
                  <a:pt x="1644408" y="612997"/>
                  <a:pt x="1638049" y="605366"/>
                  <a:pt x="1632962" y="595192"/>
                </a:cubicBezTo>
                <a:cubicBezTo>
                  <a:pt x="1627875" y="586290"/>
                  <a:pt x="1625331" y="573572"/>
                  <a:pt x="1625331" y="560854"/>
                </a:cubicBezTo>
                <a:cubicBezTo>
                  <a:pt x="1625331" y="540506"/>
                  <a:pt x="1630418" y="523972"/>
                  <a:pt x="1640592" y="512527"/>
                </a:cubicBezTo>
                <a:cubicBezTo>
                  <a:pt x="1650767" y="501080"/>
                  <a:pt x="1666028" y="494722"/>
                  <a:pt x="1683833" y="494722"/>
                </a:cubicBezTo>
                <a:close/>
                <a:moveTo>
                  <a:pt x="1480348" y="494722"/>
                </a:moveTo>
                <a:cubicBezTo>
                  <a:pt x="1499426" y="494722"/>
                  <a:pt x="1512144" y="502353"/>
                  <a:pt x="1518502" y="515070"/>
                </a:cubicBezTo>
                <a:cubicBezTo>
                  <a:pt x="1522318" y="508711"/>
                  <a:pt x="1527405" y="504896"/>
                  <a:pt x="1533763" y="501080"/>
                </a:cubicBezTo>
                <a:cubicBezTo>
                  <a:pt x="1540123" y="497266"/>
                  <a:pt x="1549024" y="494722"/>
                  <a:pt x="1557928" y="494722"/>
                </a:cubicBezTo>
                <a:cubicBezTo>
                  <a:pt x="1571916" y="494722"/>
                  <a:pt x="1583363" y="498537"/>
                  <a:pt x="1590994" y="507440"/>
                </a:cubicBezTo>
                <a:cubicBezTo>
                  <a:pt x="1598624" y="515070"/>
                  <a:pt x="1602439" y="526516"/>
                  <a:pt x="1602439" y="543049"/>
                </a:cubicBezTo>
                <a:lnTo>
                  <a:pt x="1602439" y="625714"/>
                </a:lnTo>
                <a:lnTo>
                  <a:pt x="1579547" y="625714"/>
                </a:lnTo>
                <a:lnTo>
                  <a:pt x="1579547" y="543049"/>
                </a:lnTo>
                <a:cubicBezTo>
                  <a:pt x="1579547" y="532875"/>
                  <a:pt x="1577004" y="526516"/>
                  <a:pt x="1573189" y="521429"/>
                </a:cubicBezTo>
                <a:cubicBezTo>
                  <a:pt x="1569373" y="517614"/>
                  <a:pt x="1564286" y="515070"/>
                  <a:pt x="1555384" y="515070"/>
                </a:cubicBezTo>
                <a:cubicBezTo>
                  <a:pt x="1545210" y="515070"/>
                  <a:pt x="1536307" y="517614"/>
                  <a:pt x="1531220" y="523972"/>
                </a:cubicBezTo>
                <a:cubicBezTo>
                  <a:pt x="1526132" y="530332"/>
                  <a:pt x="1523589" y="539233"/>
                  <a:pt x="1523589" y="553224"/>
                </a:cubicBezTo>
                <a:lnTo>
                  <a:pt x="1523589" y="624443"/>
                </a:lnTo>
                <a:lnTo>
                  <a:pt x="1500697" y="624443"/>
                </a:lnTo>
                <a:lnTo>
                  <a:pt x="1500697" y="541777"/>
                </a:lnTo>
                <a:cubicBezTo>
                  <a:pt x="1500697" y="531603"/>
                  <a:pt x="1498153" y="525245"/>
                  <a:pt x="1494339" y="520157"/>
                </a:cubicBezTo>
                <a:cubicBezTo>
                  <a:pt x="1490523" y="516341"/>
                  <a:pt x="1485436" y="513798"/>
                  <a:pt x="1476534" y="513798"/>
                </a:cubicBezTo>
                <a:cubicBezTo>
                  <a:pt x="1465087" y="513798"/>
                  <a:pt x="1457457" y="517614"/>
                  <a:pt x="1452369" y="523972"/>
                </a:cubicBezTo>
                <a:cubicBezTo>
                  <a:pt x="1447282" y="530332"/>
                  <a:pt x="1444739" y="541777"/>
                  <a:pt x="1444739" y="557038"/>
                </a:cubicBezTo>
                <a:lnTo>
                  <a:pt x="1444739" y="623171"/>
                </a:lnTo>
                <a:lnTo>
                  <a:pt x="1421847" y="623171"/>
                </a:lnTo>
                <a:lnTo>
                  <a:pt x="1421847" y="495993"/>
                </a:lnTo>
                <a:lnTo>
                  <a:pt x="1440924" y="495993"/>
                </a:lnTo>
                <a:lnTo>
                  <a:pt x="1443468" y="511254"/>
                </a:lnTo>
                <a:cubicBezTo>
                  <a:pt x="1447282" y="507440"/>
                  <a:pt x="1452369" y="502353"/>
                  <a:pt x="1457457" y="499809"/>
                </a:cubicBezTo>
                <a:cubicBezTo>
                  <a:pt x="1465087" y="495993"/>
                  <a:pt x="1472718" y="494722"/>
                  <a:pt x="1480348" y="494722"/>
                </a:cubicBezTo>
                <a:close/>
                <a:moveTo>
                  <a:pt x="1274320" y="494722"/>
                </a:moveTo>
                <a:cubicBezTo>
                  <a:pt x="1281951" y="494722"/>
                  <a:pt x="1287038" y="495993"/>
                  <a:pt x="1294669" y="495993"/>
                </a:cubicBezTo>
                <a:lnTo>
                  <a:pt x="1339182" y="495993"/>
                </a:lnTo>
                <a:lnTo>
                  <a:pt x="1339182" y="511254"/>
                </a:lnTo>
                <a:lnTo>
                  <a:pt x="1317561" y="513798"/>
                </a:lnTo>
                <a:cubicBezTo>
                  <a:pt x="1318833" y="515070"/>
                  <a:pt x="1320104" y="518885"/>
                  <a:pt x="1321377" y="521429"/>
                </a:cubicBezTo>
                <a:cubicBezTo>
                  <a:pt x="1322648" y="526516"/>
                  <a:pt x="1323920" y="531603"/>
                  <a:pt x="1323920" y="536690"/>
                </a:cubicBezTo>
                <a:cubicBezTo>
                  <a:pt x="1323920" y="549408"/>
                  <a:pt x="1320104" y="559582"/>
                  <a:pt x="1311202" y="567213"/>
                </a:cubicBezTo>
                <a:cubicBezTo>
                  <a:pt x="1302299" y="574843"/>
                  <a:pt x="1290854" y="578659"/>
                  <a:pt x="1275593" y="578659"/>
                </a:cubicBezTo>
                <a:cubicBezTo>
                  <a:pt x="1271777" y="578659"/>
                  <a:pt x="1267962" y="577387"/>
                  <a:pt x="1265418" y="577387"/>
                </a:cubicBezTo>
                <a:cubicBezTo>
                  <a:pt x="1259059" y="581203"/>
                  <a:pt x="1255244" y="586290"/>
                  <a:pt x="1255244" y="591377"/>
                </a:cubicBezTo>
                <a:cubicBezTo>
                  <a:pt x="1255244" y="593921"/>
                  <a:pt x="1256515" y="596464"/>
                  <a:pt x="1259059" y="597735"/>
                </a:cubicBezTo>
                <a:cubicBezTo>
                  <a:pt x="1261602" y="599008"/>
                  <a:pt x="1266690" y="600279"/>
                  <a:pt x="1273049" y="600279"/>
                </a:cubicBezTo>
                <a:lnTo>
                  <a:pt x="1294669" y="600279"/>
                </a:lnTo>
                <a:cubicBezTo>
                  <a:pt x="1308659" y="600279"/>
                  <a:pt x="1318833" y="602822"/>
                  <a:pt x="1326464" y="609182"/>
                </a:cubicBezTo>
                <a:cubicBezTo>
                  <a:pt x="1334095" y="614269"/>
                  <a:pt x="1337909" y="623171"/>
                  <a:pt x="1337909" y="634617"/>
                </a:cubicBezTo>
                <a:cubicBezTo>
                  <a:pt x="1337909" y="648606"/>
                  <a:pt x="1331551" y="660053"/>
                  <a:pt x="1320104" y="667684"/>
                </a:cubicBezTo>
                <a:cubicBezTo>
                  <a:pt x="1308659" y="675314"/>
                  <a:pt x="1292125" y="679129"/>
                  <a:pt x="1270506" y="679129"/>
                </a:cubicBezTo>
                <a:cubicBezTo>
                  <a:pt x="1253972" y="679129"/>
                  <a:pt x="1241254" y="676585"/>
                  <a:pt x="1232352" y="670227"/>
                </a:cubicBezTo>
                <a:cubicBezTo>
                  <a:pt x="1223449" y="663868"/>
                  <a:pt x="1218362" y="654966"/>
                  <a:pt x="1218362" y="643519"/>
                </a:cubicBezTo>
                <a:cubicBezTo>
                  <a:pt x="1218362" y="635889"/>
                  <a:pt x="1220906" y="629530"/>
                  <a:pt x="1225993" y="623171"/>
                </a:cubicBezTo>
                <a:cubicBezTo>
                  <a:pt x="1229809" y="619356"/>
                  <a:pt x="1234896" y="615540"/>
                  <a:pt x="1242527" y="612997"/>
                </a:cubicBezTo>
                <a:cubicBezTo>
                  <a:pt x="1239983" y="611725"/>
                  <a:pt x="1238711" y="610453"/>
                  <a:pt x="1237439" y="607909"/>
                </a:cubicBezTo>
                <a:cubicBezTo>
                  <a:pt x="1234896" y="604095"/>
                  <a:pt x="1233623" y="600279"/>
                  <a:pt x="1233623" y="596464"/>
                </a:cubicBezTo>
                <a:cubicBezTo>
                  <a:pt x="1233623" y="591377"/>
                  <a:pt x="1234896" y="587561"/>
                  <a:pt x="1237439" y="583746"/>
                </a:cubicBezTo>
                <a:cubicBezTo>
                  <a:pt x="1238711" y="579930"/>
                  <a:pt x="1242527" y="577387"/>
                  <a:pt x="1246341" y="574843"/>
                </a:cubicBezTo>
                <a:cubicBezTo>
                  <a:pt x="1239983" y="572300"/>
                  <a:pt x="1236167" y="567213"/>
                  <a:pt x="1232352" y="562125"/>
                </a:cubicBezTo>
                <a:cubicBezTo>
                  <a:pt x="1228536" y="555767"/>
                  <a:pt x="1225993" y="548137"/>
                  <a:pt x="1225993" y="539233"/>
                </a:cubicBezTo>
                <a:cubicBezTo>
                  <a:pt x="1225993" y="525245"/>
                  <a:pt x="1229809" y="513798"/>
                  <a:pt x="1238711" y="506167"/>
                </a:cubicBezTo>
                <a:cubicBezTo>
                  <a:pt x="1247614" y="498537"/>
                  <a:pt x="1259059" y="494722"/>
                  <a:pt x="1274320" y="494722"/>
                </a:cubicBezTo>
                <a:close/>
                <a:moveTo>
                  <a:pt x="1150959" y="494722"/>
                </a:moveTo>
                <a:cubicBezTo>
                  <a:pt x="1166220" y="494722"/>
                  <a:pt x="1178938" y="498537"/>
                  <a:pt x="1186568" y="506167"/>
                </a:cubicBezTo>
                <a:cubicBezTo>
                  <a:pt x="1194199" y="513798"/>
                  <a:pt x="1198014" y="525245"/>
                  <a:pt x="1198014" y="541777"/>
                </a:cubicBezTo>
                <a:lnTo>
                  <a:pt x="1198014" y="624443"/>
                </a:lnTo>
                <a:lnTo>
                  <a:pt x="1175122" y="624443"/>
                </a:lnTo>
                <a:lnTo>
                  <a:pt x="1175122" y="543049"/>
                </a:lnTo>
                <a:cubicBezTo>
                  <a:pt x="1175122" y="532875"/>
                  <a:pt x="1172578" y="526516"/>
                  <a:pt x="1168763" y="521429"/>
                </a:cubicBezTo>
                <a:cubicBezTo>
                  <a:pt x="1164947" y="517614"/>
                  <a:pt x="1157317" y="515070"/>
                  <a:pt x="1148415" y="515070"/>
                </a:cubicBezTo>
                <a:cubicBezTo>
                  <a:pt x="1136968" y="515070"/>
                  <a:pt x="1126794" y="518885"/>
                  <a:pt x="1121707" y="525245"/>
                </a:cubicBezTo>
                <a:cubicBezTo>
                  <a:pt x="1115349" y="531603"/>
                  <a:pt x="1112805" y="543049"/>
                  <a:pt x="1112805" y="558311"/>
                </a:cubicBezTo>
                <a:lnTo>
                  <a:pt x="1112805" y="624443"/>
                </a:lnTo>
                <a:lnTo>
                  <a:pt x="1089913" y="624443"/>
                </a:lnTo>
                <a:lnTo>
                  <a:pt x="1089913" y="497266"/>
                </a:lnTo>
                <a:lnTo>
                  <a:pt x="1108989" y="497266"/>
                </a:lnTo>
                <a:lnTo>
                  <a:pt x="1111533" y="512527"/>
                </a:lnTo>
                <a:cubicBezTo>
                  <a:pt x="1115349" y="507440"/>
                  <a:pt x="1120436" y="502353"/>
                  <a:pt x="1126794" y="499809"/>
                </a:cubicBezTo>
                <a:cubicBezTo>
                  <a:pt x="1134425" y="495993"/>
                  <a:pt x="1142055" y="494722"/>
                  <a:pt x="1150959" y="494722"/>
                </a:cubicBezTo>
                <a:close/>
                <a:moveTo>
                  <a:pt x="998345" y="494722"/>
                </a:moveTo>
                <a:cubicBezTo>
                  <a:pt x="1003432" y="494722"/>
                  <a:pt x="1008520" y="494722"/>
                  <a:pt x="1011063" y="494722"/>
                </a:cubicBezTo>
                <a:lnTo>
                  <a:pt x="1012334" y="494722"/>
                </a:lnTo>
                <a:lnTo>
                  <a:pt x="1009791" y="515070"/>
                </a:lnTo>
                <a:lnTo>
                  <a:pt x="1008520" y="515070"/>
                </a:lnTo>
                <a:cubicBezTo>
                  <a:pt x="1003432" y="513798"/>
                  <a:pt x="999616" y="513798"/>
                  <a:pt x="995802" y="513798"/>
                </a:cubicBezTo>
                <a:cubicBezTo>
                  <a:pt x="986899" y="513798"/>
                  <a:pt x="977997" y="517614"/>
                  <a:pt x="971637" y="525245"/>
                </a:cubicBezTo>
                <a:cubicBezTo>
                  <a:pt x="965279" y="532875"/>
                  <a:pt x="961463" y="543049"/>
                  <a:pt x="961463" y="554495"/>
                </a:cubicBezTo>
                <a:lnTo>
                  <a:pt x="961463" y="623171"/>
                </a:lnTo>
                <a:lnTo>
                  <a:pt x="938571" y="623171"/>
                </a:lnTo>
                <a:lnTo>
                  <a:pt x="938571" y="495993"/>
                </a:lnTo>
                <a:lnTo>
                  <a:pt x="957649" y="495993"/>
                </a:lnTo>
                <a:lnTo>
                  <a:pt x="960192" y="516341"/>
                </a:lnTo>
                <a:cubicBezTo>
                  <a:pt x="965279" y="509983"/>
                  <a:pt x="969094" y="504896"/>
                  <a:pt x="975453" y="501080"/>
                </a:cubicBezTo>
                <a:cubicBezTo>
                  <a:pt x="983084" y="497266"/>
                  <a:pt x="990715" y="494722"/>
                  <a:pt x="998345" y="494722"/>
                </a:cubicBezTo>
                <a:close/>
                <a:moveTo>
                  <a:pt x="798676" y="494722"/>
                </a:moveTo>
                <a:cubicBezTo>
                  <a:pt x="816481" y="494722"/>
                  <a:pt x="829198" y="501080"/>
                  <a:pt x="838101" y="513798"/>
                </a:cubicBezTo>
                <a:cubicBezTo>
                  <a:pt x="847003" y="525245"/>
                  <a:pt x="852090" y="541777"/>
                  <a:pt x="852090" y="562125"/>
                </a:cubicBezTo>
                <a:cubicBezTo>
                  <a:pt x="852090" y="582474"/>
                  <a:pt x="847003" y="599008"/>
                  <a:pt x="838101" y="610453"/>
                </a:cubicBezTo>
                <a:cubicBezTo>
                  <a:pt x="827927" y="621900"/>
                  <a:pt x="815209" y="628258"/>
                  <a:pt x="798676" y="628258"/>
                </a:cubicBezTo>
                <a:cubicBezTo>
                  <a:pt x="789774" y="628258"/>
                  <a:pt x="782143" y="625714"/>
                  <a:pt x="775784" y="623171"/>
                </a:cubicBezTo>
                <a:cubicBezTo>
                  <a:pt x="769426" y="620627"/>
                  <a:pt x="764338" y="616813"/>
                  <a:pt x="760522" y="611725"/>
                </a:cubicBezTo>
                <a:cubicBezTo>
                  <a:pt x="761795" y="618084"/>
                  <a:pt x="761795" y="623171"/>
                  <a:pt x="761795" y="628258"/>
                </a:cubicBezTo>
                <a:lnTo>
                  <a:pt x="761795" y="680401"/>
                </a:lnTo>
                <a:lnTo>
                  <a:pt x="738903" y="680401"/>
                </a:lnTo>
                <a:lnTo>
                  <a:pt x="738903" y="497266"/>
                </a:lnTo>
                <a:lnTo>
                  <a:pt x="757979" y="497266"/>
                </a:lnTo>
                <a:lnTo>
                  <a:pt x="760522" y="512527"/>
                </a:lnTo>
                <a:cubicBezTo>
                  <a:pt x="764338" y="507440"/>
                  <a:pt x="769426" y="502353"/>
                  <a:pt x="775784" y="499809"/>
                </a:cubicBezTo>
                <a:cubicBezTo>
                  <a:pt x="782143" y="495993"/>
                  <a:pt x="789774" y="494722"/>
                  <a:pt x="798676" y="494722"/>
                </a:cubicBezTo>
                <a:close/>
                <a:moveTo>
                  <a:pt x="668954" y="494722"/>
                </a:moveTo>
                <a:cubicBezTo>
                  <a:pt x="681672" y="494722"/>
                  <a:pt x="695662" y="497266"/>
                  <a:pt x="708380" y="502353"/>
                </a:cubicBezTo>
                <a:lnTo>
                  <a:pt x="709651" y="503624"/>
                </a:lnTo>
                <a:lnTo>
                  <a:pt x="702021" y="522701"/>
                </a:lnTo>
                <a:lnTo>
                  <a:pt x="700750" y="521429"/>
                </a:lnTo>
                <a:cubicBezTo>
                  <a:pt x="688032" y="516341"/>
                  <a:pt x="677858" y="513798"/>
                  <a:pt x="667683" y="513798"/>
                </a:cubicBezTo>
                <a:cubicBezTo>
                  <a:pt x="658780" y="513798"/>
                  <a:pt x="652422" y="515070"/>
                  <a:pt x="648606" y="517614"/>
                </a:cubicBezTo>
                <a:cubicBezTo>
                  <a:pt x="644791" y="520157"/>
                  <a:pt x="642248" y="523972"/>
                  <a:pt x="642248" y="527788"/>
                </a:cubicBezTo>
                <a:cubicBezTo>
                  <a:pt x="642248" y="530332"/>
                  <a:pt x="643519" y="532875"/>
                  <a:pt x="644791" y="535419"/>
                </a:cubicBezTo>
                <a:cubicBezTo>
                  <a:pt x="646063" y="537962"/>
                  <a:pt x="648606" y="539233"/>
                  <a:pt x="652422" y="541777"/>
                </a:cubicBezTo>
                <a:cubicBezTo>
                  <a:pt x="656237" y="544321"/>
                  <a:pt x="663867" y="546864"/>
                  <a:pt x="674042" y="550680"/>
                </a:cubicBezTo>
                <a:cubicBezTo>
                  <a:pt x="689303" y="555767"/>
                  <a:pt x="698206" y="560854"/>
                  <a:pt x="705837" y="565941"/>
                </a:cubicBezTo>
                <a:cubicBezTo>
                  <a:pt x="710924" y="571029"/>
                  <a:pt x="713467" y="578659"/>
                  <a:pt x="713467" y="587561"/>
                </a:cubicBezTo>
                <a:cubicBezTo>
                  <a:pt x="713467" y="599008"/>
                  <a:pt x="708380" y="609182"/>
                  <a:pt x="699477" y="615540"/>
                </a:cubicBezTo>
                <a:cubicBezTo>
                  <a:pt x="690575" y="621900"/>
                  <a:pt x="677858" y="625714"/>
                  <a:pt x="662596" y="625714"/>
                </a:cubicBezTo>
                <a:cubicBezTo>
                  <a:pt x="646063" y="625714"/>
                  <a:pt x="632074" y="623171"/>
                  <a:pt x="623171" y="618084"/>
                </a:cubicBezTo>
                <a:lnTo>
                  <a:pt x="621899" y="618084"/>
                </a:lnTo>
                <a:lnTo>
                  <a:pt x="621899" y="596464"/>
                </a:lnTo>
                <a:lnTo>
                  <a:pt x="624443" y="597735"/>
                </a:lnTo>
                <a:cubicBezTo>
                  <a:pt x="630801" y="600279"/>
                  <a:pt x="637161" y="602822"/>
                  <a:pt x="643519" y="604095"/>
                </a:cubicBezTo>
                <a:cubicBezTo>
                  <a:pt x="649879" y="605366"/>
                  <a:pt x="656237" y="606638"/>
                  <a:pt x="662596" y="606638"/>
                </a:cubicBezTo>
                <a:cubicBezTo>
                  <a:pt x="671498" y="606638"/>
                  <a:pt x="679129" y="605366"/>
                  <a:pt x="684216" y="602822"/>
                </a:cubicBezTo>
                <a:cubicBezTo>
                  <a:pt x="689303" y="600279"/>
                  <a:pt x="691846" y="596464"/>
                  <a:pt x="691846" y="590105"/>
                </a:cubicBezTo>
                <a:cubicBezTo>
                  <a:pt x="691846" y="585017"/>
                  <a:pt x="690575" y="581203"/>
                  <a:pt x="686759" y="578659"/>
                </a:cubicBezTo>
                <a:cubicBezTo>
                  <a:pt x="682945" y="576116"/>
                  <a:pt x="674042" y="572300"/>
                  <a:pt x="662596" y="567213"/>
                </a:cubicBezTo>
                <a:cubicBezTo>
                  <a:pt x="649879" y="563398"/>
                  <a:pt x="642248" y="559582"/>
                  <a:pt x="637161" y="555767"/>
                </a:cubicBezTo>
                <a:cubicBezTo>
                  <a:pt x="632074" y="551951"/>
                  <a:pt x="628258" y="548137"/>
                  <a:pt x="625714" y="544321"/>
                </a:cubicBezTo>
                <a:cubicBezTo>
                  <a:pt x="623171" y="540506"/>
                  <a:pt x="621899" y="535419"/>
                  <a:pt x="621899" y="529059"/>
                </a:cubicBezTo>
                <a:cubicBezTo>
                  <a:pt x="621899" y="518885"/>
                  <a:pt x="625714" y="509983"/>
                  <a:pt x="634617" y="503624"/>
                </a:cubicBezTo>
                <a:cubicBezTo>
                  <a:pt x="642248" y="497266"/>
                  <a:pt x="654966" y="494722"/>
                  <a:pt x="668954" y="494722"/>
                </a:cubicBezTo>
                <a:close/>
                <a:moveTo>
                  <a:pt x="546864" y="494722"/>
                </a:moveTo>
                <a:cubicBezTo>
                  <a:pt x="562125" y="494722"/>
                  <a:pt x="573572" y="498537"/>
                  <a:pt x="582474" y="506167"/>
                </a:cubicBezTo>
                <a:cubicBezTo>
                  <a:pt x="590104" y="513798"/>
                  <a:pt x="593920" y="525245"/>
                  <a:pt x="593920" y="541777"/>
                </a:cubicBezTo>
                <a:lnTo>
                  <a:pt x="593920" y="624443"/>
                </a:lnTo>
                <a:lnTo>
                  <a:pt x="571028" y="624443"/>
                </a:lnTo>
                <a:lnTo>
                  <a:pt x="571028" y="543049"/>
                </a:lnTo>
                <a:cubicBezTo>
                  <a:pt x="571028" y="532875"/>
                  <a:pt x="568485" y="526516"/>
                  <a:pt x="564669" y="521429"/>
                </a:cubicBezTo>
                <a:cubicBezTo>
                  <a:pt x="560854" y="517614"/>
                  <a:pt x="553223" y="515070"/>
                  <a:pt x="544320" y="515070"/>
                </a:cubicBezTo>
                <a:cubicBezTo>
                  <a:pt x="532875" y="515070"/>
                  <a:pt x="522701" y="518885"/>
                  <a:pt x="517614" y="525245"/>
                </a:cubicBezTo>
                <a:cubicBezTo>
                  <a:pt x="511254" y="531603"/>
                  <a:pt x="508711" y="543049"/>
                  <a:pt x="508711" y="558311"/>
                </a:cubicBezTo>
                <a:lnTo>
                  <a:pt x="508711" y="624443"/>
                </a:lnTo>
                <a:lnTo>
                  <a:pt x="485819" y="624443"/>
                </a:lnTo>
                <a:lnTo>
                  <a:pt x="485819" y="497266"/>
                </a:lnTo>
                <a:lnTo>
                  <a:pt x="504896" y="497266"/>
                </a:lnTo>
                <a:lnTo>
                  <a:pt x="507440" y="512527"/>
                </a:lnTo>
                <a:cubicBezTo>
                  <a:pt x="511254" y="507440"/>
                  <a:pt x="516341" y="502353"/>
                  <a:pt x="522701" y="499809"/>
                </a:cubicBezTo>
                <a:cubicBezTo>
                  <a:pt x="530331" y="495993"/>
                  <a:pt x="537962" y="494722"/>
                  <a:pt x="546864" y="494722"/>
                </a:cubicBezTo>
                <a:close/>
                <a:moveTo>
                  <a:pt x="2097161" y="468014"/>
                </a:moveTo>
                <a:lnTo>
                  <a:pt x="2111150" y="468014"/>
                </a:lnTo>
                <a:lnTo>
                  <a:pt x="2111150" y="497266"/>
                </a:lnTo>
                <a:lnTo>
                  <a:pt x="2146760" y="497266"/>
                </a:lnTo>
                <a:lnTo>
                  <a:pt x="2146760" y="515070"/>
                </a:lnTo>
                <a:lnTo>
                  <a:pt x="2111150" y="515070"/>
                </a:lnTo>
                <a:lnTo>
                  <a:pt x="2111150" y="586290"/>
                </a:lnTo>
                <a:cubicBezTo>
                  <a:pt x="2111150" y="593921"/>
                  <a:pt x="2112422" y="599008"/>
                  <a:pt x="2116237" y="602822"/>
                </a:cubicBezTo>
                <a:cubicBezTo>
                  <a:pt x="2118780" y="606638"/>
                  <a:pt x="2123868" y="607909"/>
                  <a:pt x="2128955" y="607909"/>
                </a:cubicBezTo>
                <a:cubicBezTo>
                  <a:pt x="2131498" y="607909"/>
                  <a:pt x="2135314" y="606638"/>
                  <a:pt x="2137858" y="606638"/>
                </a:cubicBezTo>
                <a:cubicBezTo>
                  <a:pt x="2140401" y="606638"/>
                  <a:pt x="2142945" y="605366"/>
                  <a:pt x="2146760" y="604095"/>
                </a:cubicBezTo>
                <a:lnTo>
                  <a:pt x="2149303" y="602822"/>
                </a:lnTo>
                <a:lnTo>
                  <a:pt x="2149303" y="620627"/>
                </a:lnTo>
                <a:lnTo>
                  <a:pt x="2148032" y="620627"/>
                </a:lnTo>
                <a:cubicBezTo>
                  <a:pt x="2146760" y="621900"/>
                  <a:pt x="2142945" y="621900"/>
                  <a:pt x="2139129" y="623171"/>
                </a:cubicBezTo>
                <a:cubicBezTo>
                  <a:pt x="2134042" y="624443"/>
                  <a:pt x="2131498" y="624443"/>
                  <a:pt x="2127684" y="624443"/>
                </a:cubicBezTo>
                <a:cubicBezTo>
                  <a:pt x="2102248" y="624443"/>
                  <a:pt x="2089530" y="611725"/>
                  <a:pt x="2089530" y="585017"/>
                </a:cubicBezTo>
                <a:lnTo>
                  <a:pt x="2089530" y="513798"/>
                </a:lnTo>
                <a:lnTo>
                  <a:pt x="2071725" y="513798"/>
                </a:lnTo>
                <a:lnTo>
                  <a:pt x="2071725" y="502353"/>
                </a:lnTo>
                <a:lnTo>
                  <a:pt x="2089530" y="494722"/>
                </a:lnTo>
                <a:close/>
                <a:moveTo>
                  <a:pt x="424773" y="455296"/>
                </a:moveTo>
                <a:lnTo>
                  <a:pt x="447665" y="455296"/>
                </a:lnTo>
                <a:lnTo>
                  <a:pt x="447665" y="624443"/>
                </a:lnTo>
                <a:lnTo>
                  <a:pt x="424773" y="624443"/>
                </a:lnTo>
                <a:close/>
                <a:moveTo>
                  <a:pt x="2038659" y="451482"/>
                </a:moveTo>
                <a:cubicBezTo>
                  <a:pt x="2042474" y="451482"/>
                  <a:pt x="2045017" y="452753"/>
                  <a:pt x="2047561" y="455296"/>
                </a:cubicBezTo>
                <a:cubicBezTo>
                  <a:pt x="2050105" y="456569"/>
                  <a:pt x="2051377" y="461656"/>
                  <a:pt x="2051377" y="465470"/>
                </a:cubicBezTo>
                <a:cubicBezTo>
                  <a:pt x="2051377" y="469286"/>
                  <a:pt x="2050105" y="473101"/>
                  <a:pt x="2047561" y="475645"/>
                </a:cubicBezTo>
                <a:cubicBezTo>
                  <a:pt x="2045017" y="478188"/>
                  <a:pt x="2042474" y="479461"/>
                  <a:pt x="2038659" y="479461"/>
                </a:cubicBezTo>
                <a:cubicBezTo>
                  <a:pt x="2034843" y="479461"/>
                  <a:pt x="2032300" y="478188"/>
                  <a:pt x="2029756" y="475645"/>
                </a:cubicBezTo>
                <a:cubicBezTo>
                  <a:pt x="2027213" y="474374"/>
                  <a:pt x="2025941" y="470558"/>
                  <a:pt x="2025941" y="465470"/>
                </a:cubicBezTo>
                <a:cubicBezTo>
                  <a:pt x="2025941" y="461656"/>
                  <a:pt x="2027213" y="457840"/>
                  <a:pt x="2029756" y="455296"/>
                </a:cubicBezTo>
                <a:cubicBezTo>
                  <a:pt x="2032300" y="452753"/>
                  <a:pt x="2034843" y="451482"/>
                  <a:pt x="2038659" y="451482"/>
                </a:cubicBezTo>
                <a:close/>
                <a:moveTo>
                  <a:pt x="1920383" y="451482"/>
                </a:moveTo>
                <a:cubicBezTo>
                  <a:pt x="1922927" y="451482"/>
                  <a:pt x="1926743" y="452753"/>
                  <a:pt x="1929286" y="455296"/>
                </a:cubicBezTo>
                <a:cubicBezTo>
                  <a:pt x="1931830" y="456569"/>
                  <a:pt x="1933101" y="461656"/>
                  <a:pt x="1933101" y="465470"/>
                </a:cubicBezTo>
                <a:cubicBezTo>
                  <a:pt x="1933101" y="469286"/>
                  <a:pt x="1931830" y="473101"/>
                  <a:pt x="1929286" y="475645"/>
                </a:cubicBezTo>
                <a:cubicBezTo>
                  <a:pt x="1926743" y="478188"/>
                  <a:pt x="1924199" y="479461"/>
                  <a:pt x="1920383" y="479461"/>
                </a:cubicBezTo>
                <a:cubicBezTo>
                  <a:pt x="1916569" y="479461"/>
                  <a:pt x="1914025" y="478188"/>
                  <a:pt x="1911482" y="475645"/>
                </a:cubicBezTo>
                <a:cubicBezTo>
                  <a:pt x="1908938" y="474374"/>
                  <a:pt x="1907666" y="470558"/>
                  <a:pt x="1907666" y="465470"/>
                </a:cubicBezTo>
                <a:cubicBezTo>
                  <a:pt x="1907666" y="461656"/>
                  <a:pt x="1908938" y="457840"/>
                  <a:pt x="1911482" y="455296"/>
                </a:cubicBezTo>
                <a:cubicBezTo>
                  <a:pt x="1914025" y="452753"/>
                  <a:pt x="1916569" y="451482"/>
                  <a:pt x="1920383" y="451482"/>
                </a:cubicBezTo>
                <a:close/>
                <a:moveTo>
                  <a:pt x="1042857" y="451482"/>
                </a:moveTo>
                <a:cubicBezTo>
                  <a:pt x="1045400" y="451482"/>
                  <a:pt x="1049216" y="452753"/>
                  <a:pt x="1051760" y="455296"/>
                </a:cubicBezTo>
                <a:cubicBezTo>
                  <a:pt x="1054304" y="456569"/>
                  <a:pt x="1055575" y="460383"/>
                  <a:pt x="1055575" y="465470"/>
                </a:cubicBezTo>
                <a:cubicBezTo>
                  <a:pt x="1055575" y="469286"/>
                  <a:pt x="1054304" y="473101"/>
                  <a:pt x="1051760" y="475645"/>
                </a:cubicBezTo>
                <a:cubicBezTo>
                  <a:pt x="1049216" y="478188"/>
                  <a:pt x="1046673" y="479461"/>
                  <a:pt x="1042857" y="479461"/>
                </a:cubicBezTo>
                <a:cubicBezTo>
                  <a:pt x="1039042" y="479461"/>
                  <a:pt x="1036499" y="478188"/>
                  <a:pt x="1033955" y="475645"/>
                </a:cubicBezTo>
                <a:cubicBezTo>
                  <a:pt x="1031412" y="474374"/>
                  <a:pt x="1030139" y="470558"/>
                  <a:pt x="1030139" y="465470"/>
                </a:cubicBezTo>
                <a:cubicBezTo>
                  <a:pt x="1030139" y="461656"/>
                  <a:pt x="1031412" y="457840"/>
                  <a:pt x="1033955" y="455296"/>
                </a:cubicBezTo>
                <a:cubicBezTo>
                  <a:pt x="1036499" y="452753"/>
                  <a:pt x="1039042" y="451482"/>
                  <a:pt x="1042857" y="451482"/>
                </a:cubicBezTo>
                <a:close/>
                <a:moveTo>
                  <a:pt x="891516" y="451482"/>
                </a:moveTo>
                <a:cubicBezTo>
                  <a:pt x="894060" y="451482"/>
                  <a:pt x="897874" y="452753"/>
                  <a:pt x="900418" y="455296"/>
                </a:cubicBezTo>
                <a:cubicBezTo>
                  <a:pt x="902961" y="456569"/>
                  <a:pt x="904234" y="460383"/>
                  <a:pt x="904234" y="465470"/>
                </a:cubicBezTo>
                <a:cubicBezTo>
                  <a:pt x="904234" y="469286"/>
                  <a:pt x="902961" y="473101"/>
                  <a:pt x="900418" y="475645"/>
                </a:cubicBezTo>
                <a:cubicBezTo>
                  <a:pt x="897874" y="478188"/>
                  <a:pt x="895331" y="479461"/>
                  <a:pt x="891516" y="479461"/>
                </a:cubicBezTo>
                <a:cubicBezTo>
                  <a:pt x="887700" y="479461"/>
                  <a:pt x="885157" y="478188"/>
                  <a:pt x="882613" y="475645"/>
                </a:cubicBezTo>
                <a:cubicBezTo>
                  <a:pt x="880069" y="474374"/>
                  <a:pt x="878798" y="470558"/>
                  <a:pt x="878798" y="465470"/>
                </a:cubicBezTo>
                <a:cubicBezTo>
                  <a:pt x="878798" y="461656"/>
                  <a:pt x="880069" y="457840"/>
                  <a:pt x="882613" y="455296"/>
                </a:cubicBezTo>
                <a:cubicBezTo>
                  <a:pt x="885157" y="452753"/>
                  <a:pt x="887700" y="451482"/>
                  <a:pt x="891516" y="451482"/>
                </a:cubicBezTo>
                <a:close/>
                <a:moveTo>
                  <a:pt x="1968711" y="445122"/>
                </a:moveTo>
                <a:lnTo>
                  <a:pt x="1991603" y="445122"/>
                </a:lnTo>
                <a:lnTo>
                  <a:pt x="1991603" y="624443"/>
                </a:lnTo>
                <a:lnTo>
                  <a:pt x="1968711" y="624443"/>
                </a:lnTo>
                <a:close/>
                <a:moveTo>
                  <a:pt x="1765227" y="445122"/>
                </a:moveTo>
                <a:lnTo>
                  <a:pt x="1788118" y="445122"/>
                </a:lnTo>
                <a:lnTo>
                  <a:pt x="1788118" y="488362"/>
                </a:lnTo>
                <a:cubicBezTo>
                  <a:pt x="1788118" y="495993"/>
                  <a:pt x="1788118" y="503624"/>
                  <a:pt x="1788118" y="509983"/>
                </a:cubicBezTo>
                <a:cubicBezTo>
                  <a:pt x="1797022" y="499809"/>
                  <a:pt x="1809739" y="494722"/>
                  <a:pt x="1826272" y="494722"/>
                </a:cubicBezTo>
                <a:cubicBezTo>
                  <a:pt x="1842806" y="494722"/>
                  <a:pt x="1856794" y="501080"/>
                  <a:pt x="1864425" y="512527"/>
                </a:cubicBezTo>
                <a:cubicBezTo>
                  <a:pt x="1873328" y="523972"/>
                  <a:pt x="1878415" y="540506"/>
                  <a:pt x="1878415" y="560854"/>
                </a:cubicBezTo>
                <a:cubicBezTo>
                  <a:pt x="1878415" y="581203"/>
                  <a:pt x="1873328" y="597735"/>
                  <a:pt x="1864425" y="609182"/>
                </a:cubicBezTo>
                <a:cubicBezTo>
                  <a:pt x="1854251" y="620627"/>
                  <a:pt x="1841533" y="626987"/>
                  <a:pt x="1825001" y="626987"/>
                </a:cubicBezTo>
                <a:cubicBezTo>
                  <a:pt x="1816098" y="626987"/>
                  <a:pt x="1808467" y="624443"/>
                  <a:pt x="1802109" y="621900"/>
                </a:cubicBezTo>
                <a:cubicBezTo>
                  <a:pt x="1795749" y="619356"/>
                  <a:pt x="1790662" y="614269"/>
                  <a:pt x="1785575" y="609182"/>
                </a:cubicBezTo>
                <a:lnTo>
                  <a:pt x="1781760" y="624443"/>
                </a:lnTo>
                <a:lnTo>
                  <a:pt x="1765227" y="624443"/>
                </a:lnTo>
                <a:close/>
                <a:moveTo>
                  <a:pt x="2057735" y="82666"/>
                </a:moveTo>
                <a:lnTo>
                  <a:pt x="1994146" y="211115"/>
                </a:lnTo>
                <a:lnTo>
                  <a:pt x="2121324" y="211115"/>
                </a:lnTo>
                <a:close/>
                <a:moveTo>
                  <a:pt x="958920" y="81394"/>
                </a:moveTo>
                <a:lnTo>
                  <a:pt x="958920" y="155157"/>
                </a:lnTo>
                <a:lnTo>
                  <a:pt x="1105175" y="155157"/>
                </a:lnTo>
                <a:cubicBezTo>
                  <a:pt x="1150959" y="155157"/>
                  <a:pt x="1161133" y="134808"/>
                  <a:pt x="1161133" y="118276"/>
                </a:cubicBezTo>
                <a:cubicBezTo>
                  <a:pt x="1161133" y="101742"/>
                  <a:pt x="1150959" y="81394"/>
                  <a:pt x="1105175" y="81394"/>
                </a:cubicBezTo>
                <a:close/>
                <a:moveTo>
                  <a:pt x="600279" y="67405"/>
                </a:moveTo>
                <a:cubicBezTo>
                  <a:pt x="508711" y="67405"/>
                  <a:pt x="464199" y="108102"/>
                  <a:pt x="464199" y="171691"/>
                </a:cubicBezTo>
                <a:cubicBezTo>
                  <a:pt x="464199" y="234007"/>
                  <a:pt x="504896" y="275976"/>
                  <a:pt x="600279" y="275976"/>
                </a:cubicBezTo>
                <a:cubicBezTo>
                  <a:pt x="699477" y="275976"/>
                  <a:pt x="736359" y="228920"/>
                  <a:pt x="736359" y="171691"/>
                </a:cubicBezTo>
                <a:cubicBezTo>
                  <a:pt x="736359" y="106829"/>
                  <a:pt x="691846" y="67405"/>
                  <a:pt x="600279" y="67405"/>
                </a:cubicBezTo>
                <a:close/>
                <a:moveTo>
                  <a:pt x="900418" y="10174"/>
                </a:moveTo>
                <a:lnTo>
                  <a:pt x="1117892" y="10174"/>
                </a:lnTo>
                <a:cubicBezTo>
                  <a:pt x="1201830" y="10174"/>
                  <a:pt x="1247614" y="47056"/>
                  <a:pt x="1247614" y="115732"/>
                </a:cubicBezTo>
                <a:cubicBezTo>
                  <a:pt x="1247614" y="185680"/>
                  <a:pt x="1189112" y="208571"/>
                  <a:pt x="1173851" y="213659"/>
                </a:cubicBezTo>
                <a:lnTo>
                  <a:pt x="1265418" y="329391"/>
                </a:lnTo>
                <a:cubicBezTo>
                  <a:pt x="1266690" y="330662"/>
                  <a:pt x="1265418" y="333206"/>
                  <a:pt x="1262875" y="333206"/>
                </a:cubicBezTo>
                <a:lnTo>
                  <a:pt x="1177665" y="333206"/>
                </a:lnTo>
                <a:cubicBezTo>
                  <a:pt x="1173851" y="333206"/>
                  <a:pt x="1171307" y="331935"/>
                  <a:pt x="1168763" y="329391"/>
                </a:cubicBezTo>
                <a:lnTo>
                  <a:pt x="1096271" y="246725"/>
                </a:lnTo>
                <a:cubicBezTo>
                  <a:pt x="1074652" y="225105"/>
                  <a:pt x="1070836" y="221289"/>
                  <a:pt x="1032683" y="221289"/>
                </a:cubicBezTo>
                <a:lnTo>
                  <a:pt x="958920" y="221289"/>
                </a:lnTo>
                <a:lnTo>
                  <a:pt x="958920" y="321760"/>
                </a:lnTo>
                <a:cubicBezTo>
                  <a:pt x="958920" y="328119"/>
                  <a:pt x="953833" y="333206"/>
                  <a:pt x="947474" y="333206"/>
                </a:cubicBezTo>
                <a:lnTo>
                  <a:pt x="886429" y="333206"/>
                </a:lnTo>
                <a:cubicBezTo>
                  <a:pt x="880069" y="333206"/>
                  <a:pt x="874982" y="328119"/>
                  <a:pt x="874982" y="321760"/>
                </a:cubicBezTo>
                <a:lnTo>
                  <a:pt x="874982" y="35610"/>
                </a:lnTo>
                <a:cubicBezTo>
                  <a:pt x="874982" y="21621"/>
                  <a:pt x="886429" y="10174"/>
                  <a:pt x="900418" y="10174"/>
                </a:cubicBezTo>
                <a:close/>
                <a:moveTo>
                  <a:pt x="2024669" y="8903"/>
                </a:moveTo>
                <a:lnTo>
                  <a:pt x="2098432" y="8903"/>
                </a:lnTo>
                <a:cubicBezTo>
                  <a:pt x="2102248" y="8903"/>
                  <a:pt x="2106063" y="11447"/>
                  <a:pt x="2108606" y="15261"/>
                </a:cubicBezTo>
                <a:lnTo>
                  <a:pt x="2272666" y="329391"/>
                </a:lnTo>
                <a:cubicBezTo>
                  <a:pt x="2273937" y="330662"/>
                  <a:pt x="2272666" y="333206"/>
                  <a:pt x="2270123" y="333206"/>
                </a:cubicBezTo>
                <a:lnTo>
                  <a:pt x="2223066" y="333206"/>
                </a:lnTo>
                <a:cubicBezTo>
                  <a:pt x="2197631" y="333206"/>
                  <a:pt x="2173467" y="317944"/>
                  <a:pt x="2162021" y="295052"/>
                </a:cubicBezTo>
                <a:lnTo>
                  <a:pt x="2150576" y="270889"/>
                </a:lnTo>
                <a:lnTo>
                  <a:pt x="1964896" y="270889"/>
                </a:lnTo>
                <a:lnTo>
                  <a:pt x="1936917" y="326847"/>
                </a:lnTo>
                <a:cubicBezTo>
                  <a:pt x="1935645" y="330662"/>
                  <a:pt x="1931830" y="333206"/>
                  <a:pt x="1926743" y="333206"/>
                </a:cubicBezTo>
                <a:lnTo>
                  <a:pt x="1844077" y="333206"/>
                </a:lnTo>
                <a:cubicBezTo>
                  <a:pt x="1841533" y="333206"/>
                  <a:pt x="1840262" y="330662"/>
                  <a:pt x="1841533" y="329391"/>
                </a:cubicBezTo>
                <a:lnTo>
                  <a:pt x="2001777" y="22892"/>
                </a:lnTo>
                <a:cubicBezTo>
                  <a:pt x="2005593" y="13990"/>
                  <a:pt x="2014495" y="8903"/>
                  <a:pt x="2024669" y="8903"/>
                </a:cubicBezTo>
                <a:close/>
                <a:moveTo>
                  <a:pt x="1747422" y="8903"/>
                </a:moveTo>
                <a:lnTo>
                  <a:pt x="1794478" y="8903"/>
                </a:lnTo>
                <a:cubicBezTo>
                  <a:pt x="1800836" y="8903"/>
                  <a:pt x="1805923" y="13990"/>
                  <a:pt x="1805923" y="20348"/>
                </a:cubicBezTo>
                <a:lnTo>
                  <a:pt x="1805923" y="321760"/>
                </a:lnTo>
                <a:cubicBezTo>
                  <a:pt x="1805923" y="328119"/>
                  <a:pt x="1800836" y="333206"/>
                  <a:pt x="1794478" y="333206"/>
                </a:cubicBezTo>
                <a:lnTo>
                  <a:pt x="1733433" y="333206"/>
                </a:lnTo>
                <a:cubicBezTo>
                  <a:pt x="1727073" y="333206"/>
                  <a:pt x="1721986" y="328119"/>
                  <a:pt x="1721986" y="320488"/>
                </a:cubicBezTo>
                <a:lnTo>
                  <a:pt x="1721986" y="34339"/>
                </a:lnTo>
                <a:cubicBezTo>
                  <a:pt x="1721986" y="20348"/>
                  <a:pt x="1733433" y="8903"/>
                  <a:pt x="1747422" y="8903"/>
                </a:cubicBezTo>
                <a:close/>
                <a:moveTo>
                  <a:pt x="1261602" y="8903"/>
                </a:moveTo>
                <a:lnTo>
                  <a:pt x="1344269" y="8903"/>
                </a:lnTo>
                <a:cubicBezTo>
                  <a:pt x="1348084" y="8903"/>
                  <a:pt x="1351900" y="11447"/>
                  <a:pt x="1354443" y="15261"/>
                </a:cubicBezTo>
                <a:lnTo>
                  <a:pt x="1475261" y="258171"/>
                </a:lnTo>
                <a:lnTo>
                  <a:pt x="1594808" y="15261"/>
                </a:lnTo>
                <a:cubicBezTo>
                  <a:pt x="1596081" y="11447"/>
                  <a:pt x="1599896" y="8903"/>
                  <a:pt x="1604983" y="8903"/>
                </a:cubicBezTo>
                <a:lnTo>
                  <a:pt x="1687649" y="8903"/>
                </a:lnTo>
                <a:cubicBezTo>
                  <a:pt x="1690192" y="8903"/>
                  <a:pt x="1691463" y="11447"/>
                  <a:pt x="1690192" y="12718"/>
                </a:cubicBezTo>
                <a:lnTo>
                  <a:pt x="1526132" y="326847"/>
                </a:lnTo>
                <a:cubicBezTo>
                  <a:pt x="1524861" y="330662"/>
                  <a:pt x="1521045" y="333206"/>
                  <a:pt x="1515958" y="333206"/>
                </a:cubicBezTo>
                <a:lnTo>
                  <a:pt x="1442195" y="333206"/>
                </a:lnTo>
                <a:cubicBezTo>
                  <a:pt x="1432021" y="333206"/>
                  <a:pt x="1423119" y="326847"/>
                  <a:pt x="1419303" y="319217"/>
                </a:cubicBezTo>
                <a:lnTo>
                  <a:pt x="1259059" y="12718"/>
                </a:lnTo>
                <a:cubicBezTo>
                  <a:pt x="1257788" y="11447"/>
                  <a:pt x="1259059" y="8903"/>
                  <a:pt x="1261602" y="8903"/>
                </a:cubicBezTo>
                <a:close/>
                <a:moveTo>
                  <a:pt x="25435" y="8903"/>
                </a:moveTo>
                <a:lnTo>
                  <a:pt x="351010" y="8903"/>
                </a:lnTo>
                <a:cubicBezTo>
                  <a:pt x="358641" y="8903"/>
                  <a:pt x="363728" y="13990"/>
                  <a:pt x="363728" y="20348"/>
                </a:cubicBezTo>
                <a:lnTo>
                  <a:pt x="363728" y="76307"/>
                </a:lnTo>
                <a:cubicBezTo>
                  <a:pt x="363728" y="78850"/>
                  <a:pt x="361184" y="81394"/>
                  <a:pt x="358641" y="81394"/>
                </a:cubicBezTo>
                <a:lnTo>
                  <a:pt x="83937" y="81394"/>
                </a:lnTo>
                <a:cubicBezTo>
                  <a:pt x="83937" y="94112"/>
                  <a:pt x="83937" y="100471"/>
                  <a:pt x="104286" y="101742"/>
                </a:cubicBezTo>
                <a:lnTo>
                  <a:pt x="270889" y="117004"/>
                </a:lnTo>
                <a:cubicBezTo>
                  <a:pt x="333205" y="122091"/>
                  <a:pt x="333205" y="221289"/>
                  <a:pt x="270889" y="227649"/>
                </a:cubicBezTo>
                <a:cubicBezTo>
                  <a:pt x="220018" y="232736"/>
                  <a:pt x="138624" y="239094"/>
                  <a:pt x="113189" y="241638"/>
                </a:cubicBezTo>
                <a:cubicBezTo>
                  <a:pt x="94111" y="242910"/>
                  <a:pt x="83937" y="247997"/>
                  <a:pt x="83937" y="261986"/>
                </a:cubicBezTo>
                <a:lnTo>
                  <a:pt x="83937" y="320488"/>
                </a:lnTo>
                <a:cubicBezTo>
                  <a:pt x="83937" y="326847"/>
                  <a:pt x="78850" y="331935"/>
                  <a:pt x="72492" y="331935"/>
                </a:cubicBezTo>
                <a:lnTo>
                  <a:pt x="11447" y="331935"/>
                </a:lnTo>
                <a:cubicBezTo>
                  <a:pt x="5087" y="331935"/>
                  <a:pt x="0" y="326847"/>
                  <a:pt x="0" y="320488"/>
                </a:cubicBezTo>
                <a:lnTo>
                  <a:pt x="0" y="240367"/>
                </a:lnTo>
                <a:cubicBezTo>
                  <a:pt x="0" y="212387"/>
                  <a:pt x="10174" y="193310"/>
                  <a:pt x="31795" y="192039"/>
                </a:cubicBezTo>
                <a:cubicBezTo>
                  <a:pt x="58502" y="189496"/>
                  <a:pt x="227649" y="179321"/>
                  <a:pt x="227649" y="179321"/>
                </a:cubicBezTo>
                <a:cubicBezTo>
                  <a:pt x="232736" y="176778"/>
                  <a:pt x="232736" y="170418"/>
                  <a:pt x="227649" y="167875"/>
                </a:cubicBezTo>
                <a:cubicBezTo>
                  <a:pt x="227649" y="167875"/>
                  <a:pt x="63589" y="158973"/>
                  <a:pt x="33066" y="156429"/>
                </a:cubicBezTo>
                <a:cubicBezTo>
                  <a:pt x="7631" y="153886"/>
                  <a:pt x="0" y="134808"/>
                  <a:pt x="0" y="106829"/>
                </a:cubicBezTo>
                <a:lnTo>
                  <a:pt x="0" y="34339"/>
                </a:lnTo>
                <a:cubicBezTo>
                  <a:pt x="0" y="20348"/>
                  <a:pt x="11447" y="8903"/>
                  <a:pt x="25435" y="8903"/>
                </a:cubicBezTo>
                <a:close/>
                <a:moveTo>
                  <a:pt x="600279" y="0"/>
                </a:moveTo>
                <a:cubicBezTo>
                  <a:pt x="719826" y="0"/>
                  <a:pt x="821568" y="45784"/>
                  <a:pt x="821568" y="170418"/>
                </a:cubicBezTo>
                <a:cubicBezTo>
                  <a:pt x="821568" y="298868"/>
                  <a:pt x="713467" y="342109"/>
                  <a:pt x="600279" y="340836"/>
                </a:cubicBezTo>
                <a:cubicBezTo>
                  <a:pt x="482004" y="340836"/>
                  <a:pt x="377718" y="295052"/>
                  <a:pt x="377718" y="170418"/>
                </a:cubicBezTo>
                <a:cubicBezTo>
                  <a:pt x="377718" y="44513"/>
                  <a:pt x="484548" y="0"/>
                  <a:pt x="60027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ctr"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" name="Espace réservé du texte 10">
            <a:extLst>
              <a:ext uri="{FF2B5EF4-FFF2-40B4-BE49-F238E27FC236}">
                <a16:creationId xmlns:a16="http://schemas.microsoft.com/office/drawing/2014/main" id="{A1A46557-4418-39FE-2564-56ACEB3B5F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648800" y="4581128"/>
            <a:ext cx="9000000" cy="553515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tx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8" name="Espace réservé pour une image  10">
            <a:extLst>
              <a:ext uri="{FF2B5EF4-FFF2-40B4-BE49-F238E27FC236}">
                <a16:creationId xmlns:a16="http://schemas.microsoft.com/office/drawing/2014/main" id="{91F52BF1-5ECF-46AD-189A-3282658F50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-600" y="0"/>
            <a:ext cx="12193200" cy="6858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0"/>
              <a:t>Select the icon to insert a picture then place the visual into background position 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3438658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3FB5ABEC-34AC-D438-C8E7-32CB194D951B}"/>
              </a:ext>
            </a:extLst>
          </p:cNvPr>
          <p:cNvSpPr/>
          <p:nvPr userDrawn="1"/>
        </p:nvSpPr>
        <p:spPr bwMode="gray">
          <a:xfrm>
            <a:off x="6312023" y="0"/>
            <a:ext cx="5879977" cy="5617992"/>
          </a:xfrm>
          <a:custGeom>
            <a:avLst/>
            <a:gdLst>
              <a:gd name="connsiteX0" fmla="*/ 1060 w 5879977"/>
              <a:gd name="connsiteY0" fmla="*/ 0 h 5617992"/>
              <a:gd name="connsiteX1" fmla="*/ 29381 w 5879977"/>
              <a:gd name="connsiteY1" fmla="*/ 0 h 5617992"/>
              <a:gd name="connsiteX2" fmla="*/ 28321 w 5879977"/>
              <a:gd name="connsiteY2" fmla="*/ 4073558 h 5617992"/>
              <a:gd name="connsiteX3" fmla="*/ 116332 w 5879977"/>
              <a:gd name="connsiteY3" fmla="*/ 4787933 h 5617992"/>
              <a:gd name="connsiteX4" fmla="*/ 756031 w 5879977"/>
              <a:gd name="connsiteY4" fmla="*/ 5301902 h 5617992"/>
              <a:gd name="connsiteX5" fmla="*/ 781558 w 5879977"/>
              <a:gd name="connsiteY5" fmla="*/ 5308379 h 5617992"/>
              <a:gd name="connsiteX6" fmla="*/ 1848612 w 5879977"/>
              <a:gd name="connsiteY6" fmla="*/ 5413154 h 5617992"/>
              <a:gd name="connsiteX7" fmla="*/ 1848231 w 5879977"/>
              <a:gd name="connsiteY7" fmla="*/ 5410995 h 5617992"/>
              <a:gd name="connsiteX8" fmla="*/ 3216529 w 5879977"/>
              <a:gd name="connsiteY8" fmla="*/ 5493799 h 5617992"/>
              <a:gd name="connsiteX9" fmla="*/ 5879977 w 5879977"/>
              <a:gd name="connsiteY9" fmla="*/ 5589652 h 5617992"/>
              <a:gd name="connsiteX10" fmla="*/ 5879977 w 5879977"/>
              <a:gd name="connsiteY10" fmla="*/ 5617992 h 5617992"/>
              <a:gd name="connsiteX11" fmla="*/ 3215259 w 5879977"/>
              <a:gd name="connsiteY11" fmla="*/ 5521866 h 5617992"/>
              <a:gd name="connsiteX12" fmla="*/ 1867154 w 5879977"/>
              <a:gd name="connsiteY12" fmla="*/ 5440332 h 5617992"/>
              <a:gd name="connsiteX13" fmla="*/ 1710944 w 5879977"/>
              <a:gd name="connsiteY13" fmla="*/ 5433474 h 5617992"/>
              <a:gd name="connsiteX14" fmla="*/ 1371473 w 5879977"/>
              <a:gd name="connsiteY14" fmla="*/ 5406042 h 5617992"/>
              <a:gd name="connsiteX15" fmla="*/ 774573 w 5879977"/>
              <a:gd name="connsiteY15" fmla="*/ 5335811 h 5617992"/>
              <a:gd name="connsiteX16" fmla="*/ 749173 w 5879977"/>
              <a:gd name="connsiteY16" fmla="*/ 5329334 h 5617992"/>
              <a:gd name="connsiteX17" fmla="*/ 91059 w 5879977"/>
              <a:gd name="connsiteY17" fmla="*/ 4800506 h 5617992"/>
              <a:gd name="connsiteX18" fmla="*/ 0 w 5879977"/>
              <a:gd name="connsiteY18" fmla="*/ 4073558 h 561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879977" h="5617992">
                <a:moveTo>
                  <a:pt x="1060" y="0"/>
                </a:moveTo>
                <a:lnTo>
                  <a:pt x="29381" y="0"/>
                </a:lnTo>
                <a:lnTo>
                  <a:pt x="28321" y="4073558"/>
                </a:lnTo>
                <a:cubicBezTo>
                  <a:pt x="28321" y="4611403"/>
                  <a:pt x="115443" y="4786282"/>
                  <a:pt x="116332" y="4787933"/>
                </a:cubicBezTo>
                <a:cubicBezTo>
                  <a:pt x="303911" y="5187094"/>
                  <a:pt x="586994" y="5258976"/>
                  <a:pt x="756031" y="5301902"/>
                </a:cubicBezTo>
                <a:cubicBezTo>
                  <a:pt x="764794" y="5304061"/>
                  <a:pt x="773303" y="5306220"/>
                  <a:pt x="781558" y="5308379"/>
                </a:cubicBezTo>
                <a:cubicBezTo>
                  <a:pt x="909066" y="5341526"/>
                  <a:pt x="1727708" y="5411503"/>
                  <a:pt x="1848612" y="5413154"/>
                </a:cubicBezTo>
                <a:lnTo>
                  <a:pt x="1848231" y="5410995"/>
                </a:lnTo>
                <a:lnTo>
                  <a:pt x="3216529" y="5493799"/>
                </a:lnTo>
                <a:lnTo>
                  <a:pt x="5879977" y="5589652"/>
                </a:lnTo>
                <a:lnTo>
                  <a:pt x="5879977" y="5617992"/>
                </a:lnTo>
                <a:lnTo>
                  <a:pt x="3215259" y="5521866"/>
                </a:lnTo>
                <a:lnTo>
                  <a:pt x="1867154" y="5440332"/>
                </a:lnTo>
                <a:cubicBezTo>
                  <a:pt x="1854962" y="5442364"/>
                  <a:pt x="1821561" y="5441221"/>
                  <a:pt x="1710944" y="5433474"/>
                </a:cubicBezTo>
                <a:cubicBezTo>
                  <a:pt x="1616710" y="5426870"/>
                  <a:pt x="1492885" y="5416837"/>
                  <a:pt x="1371473" y="5406042"/>
                </a:cubicBezTo>
                <a:cubicBezTo>
                  <a:pt x="1254887" y="5395628"/>
                  <a:pt x="867283" y="5359814"/>
                  <a:pt x="774573" y="5335811"/>
                </a:cubicBezTo>
                <a:cubicBezTo>
                  <a:pt x="766445" y="5333652"/>
                  <a:pt x="757936" y="5331493"/>
                  <a:pt x="749173" y="5329334"/>
                </a:cubicBezTo>
                <a:cubicBezTo>
                  <a:pt x="575183" y="5285138"/>
                  <a:pt x="284099" y="5211224"/>
                  <a:pt x="91059" y="4800506"/>
                </a:cubicBezTo>
                <a:cubicBezTo>
                  <a:pt x="87503" y="4793902"/>
                  <a:pt x="0" y="4620547"/>
                  <a:pt x="0" y="4073558"/>
                </a:cubicBez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8F484F89-6F03-949A-199C-FB4086EE8E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157085" y="800708"/>
            <a:ext cx="942976" cy="801687"/>
          </a:xfrm>
        </p:spPr>
        <p:txBody>
          <a:bodyPr/>
          <a:lstStyle>
            <a:lvl1pPr marL="0" indent="0" algn="r">
              <a:spcAft>
                <a:spcPts val="0"/>
              </a:spcAft>
              <a:buFont typeface="Arial" panose="020B0604020202020204" pitchFamily="34" charset="0"/>
              <a:buNone/>
              <a:defRPr sz="2600" b="0">
                <a:solidFill>
                  <a:schemeClr val="tx2"/>
                </a:solidFill>
                <a:latin typeface="+mn-lt"/>
              </a:defRPr>
            </a:lvl1pPr>
            <a:lvl2pPr marL="0" indent="0" algn="r">
              <a:buNone/>
              <a:defRPr sz="2600">
                <a:solidFill>
                  <a:schemeClr val="tx2"/>
                </a:solidFill>
                <a:latin typeface="+mn-lt"/>
              </a:defRPr>
            </a:lvl2pPr>
            <a:lvl3pPr marL="179387" indent="0" algn="r">
              <a:buNone/>
              <a:defRPr sz="2600">
                <a:solidFill>
                  <a:schemeClr val="tx2"/>
                </a:solidFill>
                <a:latin typeface="+mn-lt"/>
              </a:defRPr>
            </a:lvl3pPr>
            <a:lvl4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4pPr>
            <a:lvl5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5pPr>
            <a:lvl6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6pPr>
            <a:lvl7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7pPr>
            <a:lvl8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8pPr>
            <a:lvl9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3CF59CBE-0BDA-3EEF-A6EC-4CE0BDEB83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8580275" y="800708"/>
            <a:ext cx="2912649" cy="801687"/>
          </a:xfrm>
        </p:spPr>
        <p:txBody>
          <a:bodyPr tIns="0" anchor="t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600" b="0" cap="none" baseline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2pPr>
            <a:lvl3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3pPr>
            <a:lvl4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4pPr>
            <a:lvl5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5pPr>
            <a:lvl6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6pPr>
            <a:lvl7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7pPr>
            <a:lvl8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8pPr>
            <a:lvl9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Title </a:t>
            </a:r>
            <a:br>
              <a:rPr lang="en-GB" noProof="0"/>
            </a:br>
            <a:r>
              <a:rPr lang="en-GB" noProof="0"/>
              <a:t>first chapter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6B8FC770-F299-EEB7-0C67-376F36AC6B86}"/>
              </a:ext>
            </a:extLst>
          </p:cNvPr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en-GB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16BBF352-B5E3-FFB0-752F-ED23000E336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/>
          <a:p>
            <a:pPr algn="l"/>
            <a:r>
              <a:rPr lang="en-GB"/>
              <a:t>FORVIA Corporate Presentation 2024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FC644813-99DD-96DD-4F43-F49D039D0C4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/>
          <a:p>
            <a:pPr algn="l"/>
            <a:r>
              <a:rPr lang="en-GB"/>
              <a:t>P.</a:t>
            </a:r>
            <a:fld id="{733122C9-A0B9-462F-8757-0847AD287B63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4102DC7B-7561-8967-7E89-AB129FF47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18000" y="2151052"/>
            <a:ext cx="4961977" cy="1886568"/>
          </a:xfrm>
        </p:spPr>
        <p:txBody>
          <a:bodyPr anchor="ctr" anchorCtr="0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Agenda</a:t>
            </a:r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94EBEAC3-4C9A-BD3D-F045-98DA8E3517A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8580275" y="1789238"/>
            <a:ext cx="2912649" cy="801687"/>
          </a:xfrm>
        </p:spPr>
        <p:txBody>
          <a:bodyPr tIns="0" anchor="t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600" b="0" cap="none" baseline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2pPr>
            <a:lvl3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3pPr>
            <a:lvl4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4pPr>
            <a:lvl5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5pPr>
            <a:lvl6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6pPr>
            <a:lvl7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7pPr>
            <a:lvl8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8pPr>
            <a:lvl9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Title </a:t>
            </a:r>
            <a:br>
              <a:rPr lang="en-GB" noProof="0"/>
            </a:br>
            <a:r>
              <a:rPr lang="en-GB" noProof="0"/>
              <a:t>second chapter</a:t>
            </a:r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B6F28463-67CC-8694-5AD4-FD7E879C7F7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8580275" y="2777768"/>
            <a:ext cx="2912649" cy="801687"/>
          </a:xfrm>
        </p:spPr>
        <p:txBody>
          <a:bodyPr tIns="0" anchor="t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600" b="0" cap="none" baseline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2pPr>
            <a:lvl3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3pPr>
            <a:lvl4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4pPr>
            <a:lvl5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5pPr>
            <a:lvl6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6pPr>
            <a:lvl7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7pPr>
            <a:lvl8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8pPr>
            <a:lvl9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Title </a:t>
            </a:r>
            <a:br>
              <a:rPr lang="en-GB" noProof="0"/>
            </a:br>
            <a:r>
              <a:rPr lang="en-GB" noProof="0"/>
              <a:t>third chapter</a:t>
            </a:r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1C9DB195-C39A-B4A5-89F5-6D45C81FB6F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8580275" y="3766297"/>
            <a:ext cx="2912649" cy="801687"/>
          </a:xfrm>
        </p:spPr>
        <p:txBody>
          <a:bodyPr tIns="0" anchor="t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600" b="0" cap="none" baseline="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2pPr>
            <a:lvl3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3pPr>
            <a:lvl4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4pPr>
            <a:lvl5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5pPr>
            <a:lvl6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6pPr>
            <a:lvl7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7pPr>
            <a:lvl8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8pPr>
            <a:lvl9pPr marL="0" indent="0">
              <a:buNone/>
              <a:defRPr sz="2600" cap="none" baseline="0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Title </a:t>
            </a:r>
            <a:br>
              <a:rPr lang="en-GB" noProof="0"/>
            </a:br>
            <a:r>
              <a:rPr lang="en-GB" noProof="0"/>
              <a:t>fourth chapter</a:t>
            </a:r>
          </a:p>
        </p:txBody>
      </p:sp>
      <p:sp>
        <p:nvSpPr>
          <p:cNvPr id="2" name="Espace réservé du texte 11">
            <a:extLst>
              <a:ext uri="{FF2B5EF4-FFF2-40B4-BE49-F238E27FC236}">
                <a16:creationId xmlns:a16="http://schemas.microsoft.com/office/drawing/2014/main" id="{1D65D0E4-9F8F-2C27-5D2E-D2FD1D1556D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7157085" y="1789238"/>
            <a:ext cx="942976" cy="801687"/>
          </a:xfrm>
        </p:spPr>
        <p:txBody>
          <a:bodyPr/>
          <a:lstStyle>
            <a:lvl1pPr marL="0" indent="0" algn="r">
              <a:spcAft>
                <a:spcPts val="0"/>
              </a:spcAft>
              <a:buFont typeface="Arial" panose="020B0604020202020204" pitchFamily="34" charset="0"/>
              <a:buNone/>
              <a:defRPr sz="2600" b="0">
                <a:solidFill>
                  <a:schemeClr val="tx2"/>
                </a:solidFill>
                <a:latin typeface="+mn-lt"/>
              </a:defRPr>
            </a:lvl1pPr>
            <a:lvl2pPr marL="0" indent="0" algn="r">
              <a:buNone/>
              <a:defRPr sz="2600">
                <a:solidFill>
                  <a:schemeClr val="tx2"/>
                </a:solidFill>
                <a:latin typeface="+mn-lt"/>
              </a:defRPr>
            </a:lvl2pPr>
            <a:lvl3pPr marL="179387" indent="0" algn="r">
              <a:buNone/>
              <a:defRPr sz="2600">
                <a:solidFill>
                  <a:schemeClr val="tx2"/>
                </a:solidFill>
                <a:latin typeface="+mn-lt"/>
              </a:defRPr>
            </a:lvl3pPr>
            <a:lvl4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4pPr>
            <a:lvl5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5pPr>
            <a:lvl6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6pPr>
            <a:lvl7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7pPr>
            <a:lvl8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8pPr>
            <a:lvl9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" name="Espace réservé du texte 11">
            <a:extLst>
              <a:ext uri="{FF2B5EF4-FFF2-40B4-BE49-F238E27FC236}">
                <a16:creationId xmlns:a16="http://schemas.microsoft.com/office/drawing/2014/main" id="{1E7835F4-B932-7252-AEF6-FC4599B7BC4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7157085" y="2777768"/>
            <a:ext cx="942976" cy="801687"/>
          </a:xfrm>
        </p:spPr>
        <p:txBody>
          <a:bodyPr/>
          <a:lstStyle>
            <a:lvl1pPr marL="0" indent="0" algn="r">
              <a:spcAft>
                <a:spcPts val="0"/>
              </a:spcAft>
              <a:buFont typeface="Arial" panose="020B0604020202020204" pitchFamily="34" charset="0"/>
              <a:buNone/>
              <a:defRPr sz="2600" b="0">
                <a:solidFill>
                  <a:schemeClr val="tx2"/>
                </a:solidFill>
                <a:latin typeface="+mn-lt"/>
              </a:defRPr>
            </a:lvl1pPr>
            <a:lvl2pPr marL="0" indent="0" algn="r">
              <a:buNone/>
              <a:defRPr sz="2600">
                <a:solidFill>
                  <a:schemeClr val="tx2"/>
                </a:solidFill>
                <a:latin typeface="+mn-lt"/>
              </a:defRPr>
            </a:lvl2pPr>
            <a:lvl3pPr marL="179387" indent="0" algn="r">
              <a:buNone/>
              <a:defRPr sz="2600">
                <a:solidFill>
                  <a:schemeClr val="tx2"/>
                </a:solidFill>
                <a:latin typeface="+mn-lt"/>
              </a:defRPr>
            </a:lvl3pPr>
            <a:lvl4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4pPr>
            <a:lvl5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5pPr>
            <a:lvl6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6pPr>
            <a:lvl7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7pPr>
            <a:lvl8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8pPr>
            <a:lvl9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" name="Espace réservé du texte 11">
            <a:extLst>
              <a:ext uri="{FF2B5EF4-FFF2-40B4-BE49-F238E27FC236}">
                <a16:creationId xmlns:a16="http://schemas.microsoft.com/office/drawing/2014/main" id="{B5B38070-28C3-C446-F34C-0CF132EAEAF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7157085" y="3766297"/>
            <a:ext cx="942976" cy="801687"/>
          </a:xfrm>
        </p:spPr>
        <p:txBody>
          <a:bodyPr/>
          <a:lstStyle>
            <a:lvl1pPr marL="0" indent="0" algn="r">
              <a:spcAft>
                <a:spcPts val="0"/>
              </a:spcAft>
              <a:buFont typeface="Arial" panose="020B0604020202020204" pitchFamily="34" charset="0"/>
              <a:buNone/>
              <a:defRPr sz="2600" b="0">
                <a:solidFill>
                  <a:schemeClr val="tx2"/>
                </a:solidFill>
                <a:latin typeface="+mn-lt"/>
              </a:defRPr>
            </a:lvl1pPr>
            <a:lvl2pPr marL="0" indent="0" algn="r">
              <a:buNone/>
              <a:defRPr sz="2600">
                <a:solidFill>
                  <a:schemeClr val="tx2"/>
                </a:solidFill>
                <a:latin typeface="+mn-lt"/>
              </a:defRPr>
            </a:lvl2pPr>
            <a:lvl3pPr marL="179387" indent="0" algn="r">
              <a:buNone/>
              <a:defRPr sz="2600">
                <a:solidFill>
                  <a:schemeClr val="tx2"/>
                </a:solidFill>
                <a:latin typeface="+mn-lt"/>
              </a:defRPr>
            </a:lvl3pPr>
            <a:lvl4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4pPr>
            <a:lvl5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5pPr>
            <a:lvl6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6pPr>
            <a:lvl7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7pPr>
            <a:lvl8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8pPr>
            <a:lvl9pPr marL="360612" indent="0" algn="r">
              <a:buNone/>
              <a:defRPr sz="26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17979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B25F504-3FEB-F44C-8A34-448396BFF70C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 bwMode="gray">
          <a:xfrm>
            <a:off x="899360" y="1748102"/>
            <a:ext cx="1727977" cy="1620000"/>
          </a:xfrm>
          <a:custGeom>
            <a:avLst/>
            <a:gdLst>
              <a:gd name="connsiteX0" fmla="*/ 43 w 1727977"/>
              <a:gd name="connsiteY0" fmla="*/ 0 h 1620000"/>
              <a:gd name="connsiteX1" fmla="*/ 17362 w 1727977"/>
              <a:gd name="connsiteY1" fmla="*/ 0 h 1620000"/>
              <a:gd name="connsiteX2" fmla="*/ 17344 w 1727977"/>
              <a:gd name="connsiteY2" fmla="*/ 63256 h 1620000"/>
              <a:gd name="connsiteX3" fmla="*/ 18609 w 1727977"/>
              <a:gd name="connsiteY3" fmla="*/ 966915 h 1620000"/>
              <a:gd name="connsiteX4" fmla="*/ 56594 w 1727977"/>
              <a:gd name="connsiteY4" fmla="*/ 1292856 h 1620000"/>
              <a:gd name="connsiteX5" fmla="*/ 330525 w 1727977"/>
              <a:gd name="connsiteY5" fmla="*/ 1512600 h 1620000"/>
              <a:gd name="connsiteX6" fmla="*/ 341554 w 1727977"/>
              <a:gd name="connsiteY6" fmla="*/ 1515459 h 1620000"/>
              <a:gd name="connsiteX7" fmla="*/ 806502 w 1727977"/>
              <a:gd name="connsiteY7" fmla="*/ 1560116 h 1620000"/>
              <a:gd name="connsiteX8" fmla="*/ 810041 w 1727977"/>
              <a:gd name="connsiteY8" fmla="*/ 1560116 h 1620000"/>
              <a:gd name="connsiteX9" fmla="*/ 1727977 w 1727977"/>
              <a:gd name="connsiteY9" fmla="*/ 1602613 h 1620000"/>
              <a:gd name="connsiteX10" fmla="*/ 1727977 w 1727977"/>
              <a:gd name="connsiteY10" fmla="*/ 1610746 h 1620000"/>
              <a:gd name="connsiteX11" fmla="*/ 1727977 w 1727977"/>
              <a:gd name="connsiteY11" fmla="*/ 1620000 h 1620000"/>
              <a:gd name="connsiteX12" fmla="*/ 1709977 w 1727977"/>
              <a:gd name="connsiteY12" fmla="*/ 1620000 h 1620000"/>
              <a:gd name="connsiteX13" fmla="*/ 1709977 w 1727977"/>
              <a:gd name="connsiteY13" fmla="*/ 1619168 h 1620000"/>
              <a:gd name="connsiteX14" fmla="*/ 809224 w 1727977"/>
              <a:gd name="connsiteY14" fmla="*/ 1577542 h 1620000"/>
              <a:gd name="connsiteX15" fmla="*/ 337195 w 1727977"/>
              <a:gd name="connsiteY15" fmla="*/ 1532341 h 1620000"/>
              <a:gd name="connsiteX16" fmla="*/ 326305 w 1727977"/>
              <a:gd name="connsiteY16" fmla="*/ 1529482 h 1620000"/>
              <a:gd name="connsiteX17" fmla="*/ 40801 w 1727977"/>
              <a:gd name="connsiteY17" fmla="*/ 1299935 h 1620000"/>
              <a:gd name="connsiteX18" fmla="*/ 1318 w 1727977"/>
              <a:gd name="connsiteY18" fmla="*/ 966915 h 1620000"/>
              <a:gd name="connsiteX19" fmla="*/ 0 w 1727977"/>
              <a:gd name="connsiteY19" fmla="*/ 87764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27977" h="1620000">
                <a:moveTo>
                  <a:pt x="43" y="0"/>
                </a:moveTo>
                <a:lnTo>
                  <a:pt x="17362" y="0"/>
                </a:lnTo>
                <a:lnTo>
                  <a:pt x="17344" y="63256"/>
                </a:lnTo>
                <a:cubicBezTo>
                  <a:pt x="17340" y="346464"/>
                  <a:pt x="17996" y="719627"/>
                  <a:pt x="18609" y="966915"/>
                </a:cubicBezTo>
                <a:cubicBezTo>
                  <a:pt x="18609" y="1198776"/>
                  <a:pt x="56186" y="1291902"/>
                  <a:pt x="56594" y="1292856"/>
                </a:cubicBezTo>
                <a:cubicBezTo>
                  <a:pt x="136649" y="1463313"/>
                  <a:pt x="258093" y="1494219"/>
                  <a:pt x="330525" y="1512600"/>
                </a:cubicBezTo>
                <a:lnTo>
                  <a:pt x="341554" y="1515459"/>
                </a:lnTo>
                <a:cubicBezTo>
                  <a:pt x="400369" y="1530708"/>
                  <a:pt x="782675" y="1562430"/>
                  <a:pt x="806502" y="1560116"/>
                </a:cubicBezTo>
                <a:cubicBezTo>
                  <a:pt x="807726" y="1559980"/>
                  <a:pt x="808816" y="1560116"/>
                  <a:pt x="810041" y="1560116"/>
                </a:cubicBezTo>
                <a:lnTo>
                  <a:pt x="1727977" y="1602613"/>
                </a:lnTo>
                <a:lnTo>
                  <a:pt x="1727977" y="1610746"/>
                </a:lnTo>
                <a:lnTo>
                  <a:pt x="1727977" y="1620000"/>
                </a:lnTo>
                <a:lnTo>
                  <a:pt x="1709977" y="1620000"/>
                </a:lnTo>
                <a:lnTo>
                  <a:pt x="1709977" y="1619168"/>
                </a:lnTo>
                <a:lnTo>
                  <a:pt x="809224" y="1577542"/>
                </a:lnTo>
                <a:cubicBezTo>
                  <a:pt x="779679" y="1580401"/>
                  <a:pt x="397101" y="1547862"/>
                  <a:pt x="337195" y="1532341"/>
                </a:cubicBezTo>
                <a:lnTo>
                  <a:pt x="326305" y="1529482"/>
                </a:lnTo>
                <a:cubicBezTo>
                  <a:pt x="250878" y="1510285"/>
                  <a:pt x="124668" y="1478154"/>
                  <a:pt x="40801" y="1299935"/>
                </a:cubicBezTo>
                <a:cubicBezTo>
                  <a:pt x="39031" y="1295715"/>
                  <a:pt x="1318" y="1203133"/>
                  <a:pt x="1318" y="966915"/>
                </a:cubicBezTo>
                <a:cubicBezTo>
                  <a:pt x="382" y="560256"/>
                  <a:pt x="-9" y="280425"/>
                  <a:pt x="0" y="87764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ctr"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93C3C40C-EE86-A140-FEDA-AFC8938870E8}"/>
              </a:ext>
            </a:extLst>
          </p:cNvPr>
          <p:cNvSpPr>
            <a:spLocks noGrp="1" noChangeAspect="1"/>
          </p:cNvSpPr>
          <p:nvPr>
            <p:ph type="body" sz="quarter" idx="46" hasCustomPrompt="1"/>
          </p:nvPr>
        </p:nvSpPr>
        <p:spPr bwMode="gray">
          <a:xfrm>
            <a:off x="3766295" y="1748102"/>
            <a:ext cx="1727977" cy="1620000"/>
          </a:xfrm>
          <a:custGeom>
            <a:avLst/>
            <a:gdLst>
              <a:gd name="connsiteX0" fmla="*/ 43 w 1727977"/>
              <a:gd name="connsiteY0" fmla="*/ 0 h 1620000"/>
              <a:gd name="connsiteX1" fmla="*/ 17362 w 1727977"/>
              <a:gd name="connsiteY1" fmla="*/ 0 h 1620000"/>
              <a:gd name="connsiteX2" fmla="*/ 17344 w 1727977"/>
              <a:gd name="connsiteY2" fmla="*/ 63256 h 1620000"/>
              <a:gd name="connsiteX3" fmla="*/ 18609 w 1727977"/>
              <a:gd name="connsiteY3" fmla="*/ 966915 h 1620000"/>
              <a:gd name="connsiteX4" fmla="*/ 56594 w 1727977"/>
              <a:gd name="connsiteY4" fmla="*/ 1292856 h 1620000"/>
              <a:gd name="connsiteX5" fmla="*/ 330525 w 1727977"/>
              <a:gd name="connsiteY5" fmla="*/ 1512600 h 1620000"/>
              <a:gd name="connsiteX6" fmla="*/ 341554 w 1727977"/>
              <a:gd name="connsiteY6" fmla="*/ 1515459 h 1620000"/>
              <a:gd name="connsiteX7" fmla="*/ 806502 w 1727977"/>
              <a:gd name="connsiteY7" fmla="*/ 1560116 h 1620000"/>
              <a:gd name="connsiteX8" fmla="*/ 810041 w 1727977"/>
              <a:gd name="connsiteY8" fmla="*/ 1560116 h 1620000"/>
              <a:gd name="connsiteX9" fmla="*/ 1727977 w 1727977"/>
              <a:gd name="connsiteY9" fmla="*/ 1602613 h 1620000"/>
              <a:gd name="connsiteX10" fmla="*/ 1727977 w 1727977"/>
              <a:gd name="connsiteY10" fmla="*/ 1610746 h 1620000"/>
              <a:gd name="connsiteX11" fmla="*/ 1727977 w 1727977"/>
              <a:gd name="connsiteY11" fmla="*/ 1620000 h 1620000"/>
              <a:gd name="connsiteX12" fmla="*/ 1709977 w 1727977"/>
              <a:gd name="connsiteY12" fmla="*/ 1620000 h 1620000"/>
              <a:gd name="connsiteX13" fmla="*/ 1709977 w 1727977"/>
              <a:gd name="connsiteY13" fmla="*/ 1619168 h 1620000"/>
              <a:gd name="connsiteX14" fmla="*/ 809224 w 1727977"/>
              <a:gd name="connsiteY14" fmla="*/ 1577542 h 1620000"/>
              <a:gd name="connsiteX15" fmla="*/ 337195 w 1727977"/>
              <a:gd name="connsiteY15" fmla="*/ 1532341 h 1620000"/>
              <a:gd name="connsiteX16" fmla="*/ 326305 w 1727977"/>
              <a:gd name="connsiteY16" fmla="*/ 1529482 h 1620000"/>
              <a:gd name="connsiteX17" fmla="*/ 40801 w 1727977"/>
              <a:gd name="connsiteY17" fmla="*/ 1299935 h 1620000"/>
              <a:gd name="connsiteX18" fmla="*/ 1318 w 1727977"/>
              <a:gd name="connsiteY18" fmla="*/ 966915 h 1620000"/>
              <a:gd name="connsiteX19" fmla="*/ 0 w 1727977"/>
              <a:gd name="connsiteY19" fmla="*/ 87764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27977" h="1620000">
                <a:moveTo>
                  <a:pt x="43" y="0"/>
                </a:moveTo>
                <a:lnTo>
                  <a:pt x="17362" y="0"/>
                </a:lnTo>
                <a:lnTo>
                  <a:pt x="17344" y="63256"/>
                </a:lnTo>
                <a:cubicBezTo>
                  <a:pt x="17340" y="346464"/>
                  <a:pt x="17996" y="719627"/>
                  <a:pt x="18609" y="966915"/>
                </a:cubicBezTo>
                <a:cubicBezTo>
                  <a:pt x="18609" y="1198776"/>
                  <a:pt x="56186" y="1291902"/>
                  <a:pt x="56594" y="1292856"/>
                </a:cubicBezTo>
                <a:cubicBezTo>
                  <a:pt x="136649" y="1463313"/>
                  <a:pt x="258093" y="1494219"/>
                  <a:pt x="330525" y="1512600"/>
                </a:cubicBezTo>
                <a:lnTo>
                  <a:pt x="341554" y="1515459"/>
                </a:lnTo>
                <a:cubicBezTo>
                  <a:pt x="400369" y="1530708"/>
                  <a:pt x="782675" y="1562430"/>
                  <a:pt x="806502" y="1560116"/>
                </a:cubicBezTo>
                <a:cubicBezTo>
                  <a:pt x="807726" y="1559980"/>
                  <a:pt x="808816" y="1560116"/>
                  <a:pt x="810041" y="1560116"/>
                </a:cubicBezTo>
                <a:lnTo>
                  <a:pt x="1727977" y="1602613"/>
                </a:lnTo>
                <a:lnTo>
                  <a:pt x="1727977" y="1610746"/>
                </a:lnTo>
                <a:lnTo>
                  <a:pt x="1727977" y="1620000"/>
                </a:lnTo>
                <a:lnTo>
                  <a:pt x="1709977" y="1620000"/>
                </a:lnTo>
                <a:lnTo>
                  <a:pt x="1709977" y="1619168"/>
                </a:lnTo>
                <a:lnTo>
                  <a:pt x="809224" y="1577542"/>
                </a:lnTo>
                <a:cubicBezTo>
                  <a:pt x="779679" y="1580401"/>
                  <a:pt x="397101" y="1547862"/>
                  <a:pt x="337195" y="1532341"/>
                </a:cubicBezTo>
                <a:lnTo>
                  <a:pt x="326305" y="1529482"/>
                </a:lnTo>
                <a:cubicBezTo>
                  <a:pt x="250878" y="1510285"/>
                  <a:pt x="124668" y="1478154"/>
                  <a:pt x="40801" y="1299935"/>
                </a:cubicBezTo>
                <a:cubicBezTo>
                  <a:pt x="39031" y="1295715"/>
                  <a:pt x="1318" y="1203133"/>
                  <a:pt x="1318" y="966915"/>
                </a:cubicBezTo>
                <a:cubicBezTo>
                  <a:pt x="382" y="560256"/>
                  <a:pt x="-9" y="280425"/>
                  <a:pt x="0" y="87764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ctr"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E90D4D8B-AF9E-28B2-A340-18D9F8B9E3C3}"/>
              </a:ext>
            </a:extLst>
          </p:cNvPr>
          <p:cNvSpPr>
            <a:spLocks noGrp="1" noChangeAspect="1"/>
          </p:cNvSpPr>
          <p:nvPr>
            <p:ph type="body" sz="quarter" idx="47" hasCustomPrompt="1"/>
          </p:nvPr>
        </p:nvSpPr>
        <p:spPr bwMode="gray">
          <a:xfrm>
            <a:off x="6633230" y="1748102"/>
            <a:ext cx="1727977" cy="1620000"/>
          </a:xfrm>
          <a:custGeom>
            <a:avLst/>
            <a:gdLst>
              <a:gd name="connsiteX0" fmla="*/ 43 w 1727977"/>
              <a:gd name="connsiteY0" fmla="*/ 0 h 1620000"/>
              <a:gd name="connsiteX1" fmla="*/ 17362 w 1727977"/>
              <a:gd name="connsiteY1" fmla="*/ 0 h 1620000"/>
              <a:gd name="connsiteX2" fmla="*/ 17344 w 1727977"/>
              <a:gd name="connsiteY2" fmla="*/ 63256 h 1620000"/>
              <a:gd name="connsiteX3" fmla="*/ 18609 w 1727977"/>
              <a:gd name="connsiteY3" fmla="*/ 966915 h 1620000"/>
              <a:gd name="connsiteX4" fmla="*/ 56594 w 1727977"/>
              <a:gd name="connsiteY4" fmla="*/ 1292856 h 1620000"/>
              <a:gd name="connsiteX5" fmla="*/ 330525 w 1727977"/>
              <a:gd name="connsiteY5" fmla="*/ 1512600 h 1620000"/>
              <a:gd name="connsiteX6" fmla="*/ 341554 w 1727977"/>
              <a:gd name="connsiteY6" fmla="*/ 1515459 h 1620000"/>
              <a:gd name="connsiteX7" fmla="*/ 806502 w 1727977"/>
              <a:gd name="connsiteY7" fmla="*/ 1560116 h 1620000"/>
              <a:gd name="connsiteX8" fmla="*/ 810041 w 1727977"/>
              <a:gd name="connsiteY8" fmla="*/ 1560116 h 1620000"/>
              <a:gd name="connsiteX9" fmla="*/ 1727977 w 1727977"/>
              <a:gd name="connsiteY9" fmla="*/ 1602613 h 1620000"/>
              <a:gd name="connsiteX10" fmla="*/ 1727977 w 1727977"/>
              <a:gd name="connsiteY10" fmla="*/ 1610746 h 1620000"/>
              <a:gd name="connsiteX11" fmla="*/ 1727977 w 1727977"/>
              <a:gd name="connsiteY11" fmla="*/ 1620000 h 1620000"/>
              <a:gd name="connsiteX12" fmla="*/ 1709977 w 1727977"/>
              <a:gd name="connsiteY12" fmla="*/ 1620000 h 1620000"/>
              <a:gd name="connsiteX13" fmla="*/ 1709977 w 1727977"/>
              <a:gd name="connsiteY13" fmla="*/ 1619168 h 1620000"/>
              <a:gd name="connsiteX14" fmla="*/ 809224 w 1727977"/>
              <a:gd name="connsiteY14" fmla="*/ 1577542 h 1620000"/>
              <a:gd name="connsiteX15" fmla="*/ 337195 w 1727977"/>
              <a:gd name="connsiteY15" fmla="*/ 1532341 h 1620000"/>
              <a:gd name="connsiteX16" fmla="*/ 326305 w 1727977"/>
              <a:gd name="connsiteY16" fmla="*/ 1529482 h 1620000"/>
              <a:gd name="connsiteX17" fmla="*/ 40801 w 1727977"/>
              <a:gd name="connsiteY17" fmla="*/ 1299935 h 1620000"/>
              <a:gd name="connsiteX18" fmla="*/ 1318 w 1727977"/>
              <a:gd name="connsiteY18" fmla="*/ 966915 h 1620000"/>
              <a:gd name="connsiteX19" fmla="*/ 0 w 1727977"/>
              <a:gd name="connsiteY19" fmla="*/ 87764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27977" h="1620000">
                <a:moveTo>
                  <a:pt x="43" y="0"/>
                </a:moveTo>
                <a:lnTo>
                  <a:pt x="17362" y="0"/>
                </a:lnTo>
                <a:lnTo>
                  <a:pt x="17344" y="63256"/>
                </a:lnTo>
                <a:cubicBezTo>
                  <a:pt x="17340" y="346464"/>
                  <a:pt x="17996" y="719627"/>
                  <a:pt x="18609" y="966915"/>
                </a:cubicBezTo>
                <a:cubicBezTo>
                  <a:pt x="18609" y="1198776"/>
                  <a:pt x="56186" y="1291902"/>
                  <a:pt x="56594" y="1292856"/>
                </a:cubicBezTo>
                <a:cubicBezTo>
                  <a:pt x="136649" y="1463313"/>
                  <a:pt x="258093" y="1494219"/>
                  <a:pt x="330525" y="1512600"/>
                </a:cubicBezTo>
                <a:lnTo>
                  <a:pt x="341554" y="1515459"/>
                </a:lnTo>
                <a:cubicBezTo>
                  <a:pt x="400369" y="1530708"/>
                  <a:pt x="782675" y="1562430"/>
                  <a:pt x="806502" y="1560116"/>
                </a:cubicBezTo>
                <a:cubicBezTo>
                  <a:pt x="807726" y="1559980"/>
                  <a:pt x="808816" y="1560116"/>
                  <a:pt x="810041" y="1560116"/>
                </a:cubicBezTo>
                <a:lnTo>
                  <a:pt x="1727977" y="1602613"/>
                </a:lnTo>
                <a:lnTo>
                  <a:pt x="1727977" y="1610746"/>
                </a:lnTo>
                <a:lnTo>
                  <a:pt x="1727977" y="1620000"/>
                </a:lnTo>
                <a:lnTo>
                  <a:pt x="1709977" y="1620000"/>
                </a:lnTo>
                <a:lnTo>
                  <a:pt x="1709977" y="1619168"/>
                </a:lnTo>
                <a:lnTo>
                  <a:pt x="809224" y="1577542"/>
                </a:lnTo>
                <a:cubicBezTo>
                  <a:pt x="779679" y="1580401"/>
                  <a:pt x="397101" y="1547862"/>
                  <a:pt x="337195" y="1532341"/>
                </a:cubicBezTo>
                <a:lnTo>
                  <a:pt x="326305" y="1529482"/>
                </a:lnTo>
                <a:cubicBezTo>
                  <a:pt x="250878" y="1510285"/>
                  <a:pt x="124668" y="1478154"/>
                  <a:pt x="40801" y="1299935"/>
                </a:cubicBezTo>
                <a:cubicBezTo>
                  <a:pt x="39031" y="1295715"/>
                  <a:pt x="1318" y="1203133"/>
                  <a:pt x="1318" y="966915"/>
                </a:cubicBezTo>
                <a:cubicBezTo>
                  <a:pt x="382" y="560256"/>
                  <a:pt x="-9" y="280425"/>
                  <a:pt x="0" y="87764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ctr"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D0E8E869-7BAF-748D-EAA5-3C3D7EAF37C8}"/>
              </a:ext>
            </a:extLst>
          </p:cNvPr>
          <p:cNvSpPr>
            <a:spLocks noGrp="1" noChangeAspect="1"/>
          </p:cNvSpPr>
          <p:nvPr>
            <p:ph type="body" sz="quarter" idx="48" hasCustomPrompt="1"/>
          </p:nvPr>
        </p:nvSpPr>
        <p:spPr bwMode="gray">
          <a:xfrm>
            <a:off x="9500164" y="1748102"/>
            <a:ext cx="1727977" cy="1620000"/>
          </a:xfrm>
          <a:custGeom>
            <a:avLst/>
            <a:gdLst>
              <a:gd name="connsiteX0" fmla="*/ 43 w 1727977"/>
              <a:gd name="connsiteY0" fmla="*/ 0 h 1620000"/>
              <a:gd name="connsiteX1" fmla="*/ 17362 w 1727977"/>
              <a:gd name="connsiteY1" fmla="*/ 0 h 1620000"/>
              <a:gd name="connsiteX2" fmla="*/ 17344 w 1727977"/>
              <a:gd name="connsiteY2" fmla="*/ 63256 h 1620000"/>
              <a:gd name="connsiteX3" fmla="*/ 18609 w 1727977"/>
              <a:gd name="connsiteY3" fmla="*/ 966915 h 1620000"/>
              <a:gd name="connsiteX4" fmla="*/ 56594 w 1727977"/>
              <a:gd name="connsiteY4" fmla="*/ 1292856 h 1620000"/>
              <a:gd name="connsiteX5" fmla="*/ 330525 w 1727977"/>
              <a:gd name="connsiteY5" fmla="*/ 1512600 h 1620000"/>
              <a:gd name="connsiteX6" fmla="*/ 341554 w 1727977"/>
              <a:gd name="connsiteY6" fmla="*/ 1515459 h 1620000"/>
              <a:gd name="connsiteX7" fmla="*/ 806502 w 1727977"/>
              <a:gd name="connsiteY7" fmla="*/ 1560116 h 1620000"/>
              <a:gd name="connsiteX8" fmla="*/ 810041 w 1727977"/>
              <a:gd name="connsiteY8" fmla="*/ 1560116 h 1620000"/>
              <a:gd name="connsiteX9" fmla="*/ 1727977 w 1727977"/>
              <a:gd name="connsiteY9" fmla="*/ 1602613 h 1620000"/>
              <a:gd name="connsiteX10" fmla="*/ 1727977 w 1727977"/>
              <a:gd name="connsiteY10" fmla="*/ 1610746 h 1620000"/>
              <a:gd name="connsiteX11" fmla="*/ 1727977 w 1727977"/>
              <a:gd name="connsiteY11" fmla="*/ 1620000 h 1620000"/>
              <a:gd name="connsiteX12" fmla="*/ 1709977 w 1727977"/>
              <a:gd name="connsiteY12" fmla="*/ 1620000 h 1620000"/>
              <a:gd name="connsiteX13" fmla="*/ 1709977 w 1727977"/>
              <a:gd name="connsiteY13" fmla="*/ 1619168 h 1620000"/>
              <a:gd name="connsiteX14" fmla="*/ 809224 w 1727977"/>
              <a:gd name="connsiteY14" fmla="*/ 1577542 h 1620000"/>
              <a:gd name="connsiteX15" fmla="*/ 337195 w 1727977"/>
              <a:gd name="connsiteY15" fmla="*/ 1532341 h 1620000"/>
              <a:gd name="connsiteX16" fmla="*/ 326305 w 1727977"/>
              <a:gd name="connsiteY16" fmla="*/ 1529482 h 1620000"/>
              <a:gd name="connsiteX17" fmla="*/ 40801 w 1727977"/>
              <a:gd name="connsiteY17" fmla="*/ 1299935 h 1620000"/>
              <a:gd name="connsiteX18" fmla="*/ 1318 w 1727977"/>
              <a:gd name="connsiteY18" fmla="*/ 966915 h 1620000"/>
              <a:gd name="connsiteX19" fmla="*/ 0 w 1727977"/>
              <a:gd name="connsiteY19" fmla="*/ 87764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27977" h="1620000">
                <a:moveTo>
                  <a:pt x="43" y="0"/>
                </a:moveTo>
                <a:lnTo>
                  <a:pt x="17362" y="0"/>
                </a:lnTo>
                <a:lnTo>
                  <a:pt x="17344" y="63256"/>
                </a:lnTo>
                <a:cubicBezTo>
                  <a:pt x="17340" y="346464"/>
                  <a:pt x="17996" y="719627"/>
                  <a:pt x="18609" y="966915"/>
                </a:cubicBezTo>
                <a:cubicBezTo>
                  <a:pt x="18609" y="1198776"/>
                  <a:pt x="56186" y="1291902"/>
                  <a:pt x="56594" y="1292856"/>
                </a:cubicBezTo>
                <a:cubicBezTo>
                  <a:pt x="136649" y="1463313"/>
                  <a:pt x="258093" y="1494219"/>
                  <a:pt x="330525" y="1512600"/>
                </a:cubicBezTo>
                <a:lnTo>
                  <a:pt x="341554" y="1515459"/>
                </a:lnTo>
                <a:cubicBezTo>
                  <a:pt x="400369" y="1530708"/>
                  <a:pt x="782675" y="1562430"/>
                  <a:pt x="806502" y="1560116"/>
                </a:cubicBezTo>
                <a:cubicBezTo>
                  <a:pt x="807726" y="1559980"/>
                  <a:pt x="808816" y="1560116"/>
                  <a:pt x="810041" y="1560116"/>
                </a:cubicBezTo>
                <a:lnTo>
                  <a:pt x="1727977" y="1602613"/>
                </a:lnTo>
                <a:lnTo>
                  <a:pt x="1727977" y="1610746"/>
                </a:lnTo>
                <a:lnTo>
                  <a:pt x="1727977" y="1620000"/>
                </a:lnTo>
                <a:lnTo>
                  <a:pt x="1709977" y="1620000"/>
                </a:lnTo>
                <a:lnTo>
                  <a:pt x="1709977" y="1619168"/>
                </a:lnTo>
                <a:lnTo>
                  <a:pt x="809224" y="1577542"/>
                </a:lnTo>
                <a:cubicBezTo>
                  <a:pt x="779679" y="1580401"/>
                  <a:pt x="397101" y="1547862"/>
                  <a:pt x="337195" y="1532341"/>
                </a:cubicBezTo>
                <a:lnTo>
                  <a:pt x="326305" y="1529482"/>
                </a:lnTo>
                <a:cubicBezTo>
                  <a:pt x="250878" y="1510285"/>
                  <a:pt x="124668" y="1478154"/>
                  <a:pt x="40801" y="1299935"/>
                </a:cubicBezTo>
                <a:cubicBezTo>
                  <a:pt x="39031" y="1295715"/>
                  <a:pt x="1318" y="1203133"/>
                  <a:pt x="1318" y="966915"/>
                </a:cubicBezTo>
                <a:cubicBezTo>
                  <a:pt x="382" y="560256"/>
                  <a:pt x="-9" y="280425"/>
                  <a:pt x="0" y="87764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ctr"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8" name="Espace réservé du texte 37">
            <a:extLst>
              <a:ext uri="{FF2B5EF4-FFF2-40B4-BE49-F238E27FC236}">
                <a16:creationId xmlns:a16="http://schemas.microsoft.com/office/drawing/2014/main" id="{2D1D7F65-993A-F3C1-540A-63C132CE72F2}"/>
              </a:ext>
            </a:extLst>
          </p:cNvPr>
          <p:cNvSpPr>
            <a:spLocks noGrp="1" noChangeAspect="1"/>
          </p:cNvSpPr>
          <p:nvPr>
            <p:ph type="body" sz="quarter" idx="49" hasCustomPrompt="1"/>
          </p:nvPr>
        </p:nvSpPr>
        <p:spPr bwMode="gray">
          <a:xfrm>
            <a:off x="899360" y="4042427"/>
            <a:ext cx="1727977" cy="1620000"/>
          </a:xfrm>
          <a:custGeom>
            <a:avLst/>
            <a:gdLst>
              <a:gd name="connsiteX0" fmla="*/ 43 w 1727977"/>
              <a:gd name="connsiteY0" fmla="*/ 0 h 1620000"/>
              <a:gd name="connsiteX1" fmla="*/ 17362 w 1727977"/>
              <a:gd name="connsiteY1" fmla="*/ 0 h 1620000"/>
              <a:gd name="connsiteX2" fmla="*/ 17344 w 1727977"/>
              <a:gd name="connsiteY2" fmla="*/ 63256 h 1620000"/>
              <a:gd name="connsiteX3" fmla="*/ 18609 w 1727977"/>
              <a:gd name="connsiteY3" fmla="*/ 966915 h 1620000"/>
              <a:gd name="connsiteX4" fmla="*/ 56594 w 1727977"/>
              <a:gd name="connsiteY4" fmla="*/ 1292856 h 1620000"/>
              <a:gd name="connsiteX5" fmla="*/ 330525 w 1727977"/>
              <a:gd name="connsiteY5" fmla="*/ 1512600 h 1620000"/>
              <a:gd name="connsiteX6" fmla="*/ 341554 w 1727977"/>
              <a:gd name="connsiteY6" fmla="*/ 1515459 h 1620000"/>
              <a:gd name="connsiteX7" fmla="*/ 806502 w 1727977"/>
              <a:gd name="connsiteY7" fmla="*/ 1560116 h 1620000"/>
              <a:gd name="connsiteX8" fmla="*/ 810041 w 1727977"/>
              <a:gd name="connsiteY8" fmla="*/ 1560116 h 1620000"/>
              <a:gd name="connsiteX9" fmla="*/ 1727977 w 1727977"/>
              <a:gd name="connsiteY9" fmla="*/ 1602613 h 1620000"/>
              <a:gd name="connsiteX10" fmla="*/ 1727977 w 1727977"/>
              <a:gd name="connsiteY10" fmla="*/ 1610746 h 1620000"/>
              <a:gd name="connsiteX11" fmla="*/ 1727977 w 1727977"/>
              <a:gd name="connsiteY11" fmla="*/ 1620000 h 1620000"/>
              <a:gd name="connsiteX12" fmla="*/ 1709977 w 1727977"/>
              <a:gd name="connsiteY12" fmla="*/ 1620000 h 1620000"/>
              <a:gd name="connsiteX13" fmla="*/ 1709977 w 1727977"/>
              <a:gd name="connsiteY13" fmla="*/ 1619168 h 1620000"/>
              <a:gd name="connsiteX14" fmla="*/ 809224 w 1727977"/>
              <a:gd name="connsiteY14" fmla="*/ 1577542 h 1620000"/>
              <a:gd name="connsiteX15" fmla="*/ 337195 w 1727977"/>
              <a:gd name="connsiteY15" fmla="*/ 1532341 h 1620000"/>
              <a:gd name="connsiteX16" fmla="*/ 326305 w 1727977"/>
              <a:gd name="connsiteY16" fmla="*/ 1529482 h 1620000"/>
              <a:gd name="connsiteX17" fmla="*/ 40801 w 1727977"/>
              <a:gd name="connsiteY17" fmla="*/ 1299935 h 1620000"/>
              <a:gd name="connsiteX18" fmla="*/ 1318 w 1727977"/>
              <a:gd name="connsiteY18" fmla="*/ 966915 h 1620000"/>
              <a:gd name="connsiteX19" fmla="*/ 0 w 1727977"/>
              <a:gd name="connsiteY19" fmla="*/ 87764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27977" h="1620000">
                <a:moveTo>
                  <a:pt x="43" y="0"/>
                </a:moveTo>
                <a:lnTo>
                  <a:pt x="17362" y="0"/>
                </a:lnTo>
                <a:lnTo>
                  <a:pt x="17344" y="63256"/>
                </a:lnTo>
                <a:cubicBezTo>
                  <a:pt x="17340" y="346464"/>
                  <a:pt x="17996" y="719627"/>
                  <a:pt x="18609" y="966915"/>
                </a:cubicBezTo>
                <a:cubicBezTo>
                  <a:pt x="18609" y="1198776"/>
                  <a:pt x="56186" y="1291902"/>
                  <a:pt x="56594" y="1292856"/>
                </a:cubicBezTo>
                <a:cubicBezTo>
                  <a:pt x="136649" y="1463313"/>
                  <a:pt x="258093" y="1494219"/>
                  <a:pt x="330525" y="1512600"/>
                </a:cubicBezTo>
                <a:lnTo>
                  <a:pt x="341554" y="1515459"/>
                </a:lnTo>
                <a:cubicBezTo>
                  <a:pt x="400369" y="1530708"/>
                  <a:pt x="782675" y="1562430"/>
                  <a:pt x="806502" y="1560116"/>
                </a:cubicBezTo>
                <a:cubicBezTo>
                  <a:pt x="807726" y="1559980"/>
                  <a:pt x="808816" y="1560116"/>
                  <a:pt x="810041" y="1560116"/>
                </a:cubicBezTo>
                <a:lnTo>
                  <a:pt x="1727977" y="1602613"/>
                </a:lnTo>
                <a:lnTo>
                  <a:pt x="1727977" y="1610746"/>
                </a:lnTo>
                <a:lnTo>
                  <a:pt x="1727977" y="1620000"/>
                </a:lnTo>
                <a:lnTo>
                  <a:pt x="1709977" y="1620000"/>
                </a:lnTo>
                <a:lnTo>
                  <a:pt x="1709977" y="1619168"/>
                </a:lnTo>
                <a:lnTo>
                  <a:pt x="809224" y="1577542"/>
                </a:lnTo>
                <a:cubicBezTo>
                  <a:pt x="779679" y="1580401"/>
                  <a:pt x="397101" y="1547862"/>
                  <a:pt x="337195" y="1532341"/>
                </a:cubicBezTo>
                <a:lnTo>
                  <a:pt x="326305" y="1529482"/>
                </a:lnTo>
                <a:cubicBezTo>
                  <a:pt x="250878" y="1510285"/>
                  <a:pt x="124668" y="1478154"/>
                  <a:pt x="40801" y="1299935"/>
                </a:cubicBezTo>
                <a:cubicBezTo>
                  <a:pt x="39031" y="1295715"/>
                  <a:pt x="1318" y="1203133"/>
                  <a:pt x="1318" y="966915"/>
                </a:cubicBezTo>
                <a:cubicBezTo>
                  <a:pt x="382" y="560256"/>
                  <a:pt x="-9" y="280425"/>
                  <a:pt x="0" y="87764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ctr"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201D30DD-422E-2496-6380-F771B0346CE7}"/>
              </a:ext>
            </a:extLst>
          </p:cNvPr>
          <p:cNvSpPr>
            <a:spLocks noGrp="1" noChangeAspect="1"/>
          </p:cNvSpPr>
          <p:nvPr>
            <p:ph type="body" sz="quarter" idx="50" hasCustomPrompt="1"/>
          </p:nvPr>
        </p:nvSpPr>
        <p:spPr bwMode="gray">
          <a:xfrm>
            <a:off x="3766295" y="4042427"/>
            <a:ext cx="1727977" cy="1620000"/>
          </a:xfrm>
          <a:custGeom>
            <a:avLst/>
            <a:gdLst>
              <a:gd name="connsiteX0" fmla="*/ 43 w 1727977"/>
              <a:gd name="connsiteY0" fmla="*/ 0 h 1620000"/>
              <a:gd name="connsiteX1" fmla="*/ 17362 w 1727977"/>
              <a:gd name="connsiteY1" fmla="*/ 0 h 1620000"/>
              <a:gd name="connsiteX2" fmla="*/ 17344 w 1727977"/>
              <a:gd name="connsiteY2" fmla="*/ 63256 h 1620000"/>
              <a:gd name="connsiteX3" fmla="*/ 18609 w 1727977"/>
              <a:gd name="connsiteY3" fmla="*/ 966915 h 1620000"/>
              <a:gd name="connsiteX4" fmla="*/ 56594 w 1727977"/>
              <a:gd name="connsiteY4" fmla="*/ 1292856 h 1620000"/>
              <a:gd name="connsiteX5" fmla="*/ 330525 w 1727977"/>
              <a:gd name="connsiteY5" fmla="*/ 1512600 h 1620000"/>
              <a:gd name="connsiteX6" fmla="*/ 341554 w 1727977"/>
              <a:gd name="connsiteY6" fmla="*/ 1515459 h 1620000"/>
              <a:gd name="connsiteX7" fmla="*/ 806502 w 1727977"/>
              <a:gd name="connsiteY7" fmla="*/ 1560116 h 1620000"/>
              <a:gd name="connsiteX8" fmla="*/ 810041 w 1727977"/>
              <a:gd name="connsiteY8" fmla="*/ 1560116 h 1620000"/>
              <a:gd name="connsiteX9" fmla="*/ 1727977 w 1727977"/>
              <a:gd name="connsiteY9" fmla="*/ 1602613 h 1620000"/>
              <a:gd name="connsiteX10" fmla="*/ 1727977 w 1727977"/>
              <a:gd name="connsiteY10" fmla="*/ 1610746 h 1620000"/>
              <a:gd name="connsiteX11" fmla="*/ 1727977 w 1727977"/>
              <a:gd name="connsiteY11" fmla="*/ 1620000 h 1620000"/>
              <a:gd name="connsiteX12" fmla="*/ 1709977 w 1727977"/>
              <a:gd name="connsiteY12" fmla="*/ 1620000 h 1620000"/>
              <a:gd name="connsiteX13" fmla="*/ 1709977 w 1727977"/>
              <a:gd name="connsiteY13" fmla="*/ 1619168 h 1620000"/>
              <a:gd name="connsiteX14" fmla="*/ 809224 w 1727977"/>
              <a:gd name="connsiteY14" fmla="*/ 1577542 h 1620000"/>
              <a:gd name="connsiteX15" fmla="*/ 337195 w 1727977"/>
              <a:gd name="connsiteY15" fmla="*/ 1532341 h 1620000"/>
              <a:gd name="connsiteX16" fmla="*/ 326305 w 1727977"/>
              <a:gd name="connsiteY16" fmla="*/ 1529482 h 1620000"/>
              <a:gd name="connsiteX17" fmla="*/ 40801 w 1727977"/>
              <a:gd name="connsiteY17" fmla="*/ 1299935 h 1620000"/>
              <a:gd name="connsiteX18" fmla="*/ 1318 w 1727977"/>
              <a:gd name="connsiteY18" fmla="*/ 966915 h 1620000"/>
              <a:gd name="connsiteX19" fmla="*/ 0 w 1727977"/>
              <a:gd name="connsiteY19" fmla="*/ 87764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27977" h="1620000">
                <a:moveTo>
                  <a:pt x="43" y="0"/>
                </a:moveTo>
                <a:lnTo>
                  <a:pt x="17362" y="0"/>
                </a:lnTo>
                <a:lnTo>
                  <a:pt x="17344" y="63256"/>
                </a:lnTo>
                <a:cubicBezTo>
                  <a:pt x="17340" y="346464"/>
                  <a:pt x="17996" y="719627"/>
                  <a:pt x="18609" y="966915"/>
                </a:cubicBezTo>
                <a:cubicBezTo>
                  <a:pt x="18609" y="1198776"/>
                  <a:pt x="56186" y="1291902"/>
                  <a:pt x="56594" y="1292856"/>
                </a:cubicBezTo>
                <a:cubicBezTo>
                  <a:pt x="136649" y="1463313"/>
                  <a:pt x="258093" y="1494219"/>
                  <a:pt x="330525" y="1512600"/>
                </a:cubicBezTo>
                <a:lnTo>
                  <a:pt x="341554" y="1515459"/>
                </a:lnTo>
                <a:cubicBezTo>
                  <a:pt x="400369" y="1530708"/>
                  <a:pt x="782675" y="1562430"/>
                  <a:pt x="806502" y="1560116"/>
                </a:cubicBezTo>
                <a:cubicBezTo>
                  <a:pt x="807726" y="1559980"/>
                  <a:pt x="808816" y="1560116"/>
                  <a:pt x="810041" y="1560116"/>
                </a:cubicBezTo>
                <a:lnTo>
                  <a:pt x="1727977" y="1602613"/>
                </a:lnTo>
                <a:lnTo>
                  <a:pt x="1727977" y="1610746"/>
                </a:lnTo>
                <a:lnTo>
                  <a:pt x="1727977" y="1620000"/>
                </a:lnTo>
                <a:lnTo>
                  <a:pt x="1709977" y="1620000"/>
                </a:lnTo>
                <a:lnTo>
                  <a:pt x="1709977" y="1619168"/>
                </a:lnTo>
                <a:lnTo>
                  <a:pt x="809224" y="1577542"/>
                </a:lnTo>
                <a:cubicBezTo>
                  <a:pt x="779679" y="1580401"/>
                  <a:pt x="397101" y="1547862"/>
                  <a:pt x="337195" y="1532341"/>
                </a:cubicBezTo>
                <a:lnTo>
                  <a:pt x="326305" y="1529482"/>
                </a:lnTo>
                <a:cubicBezTo>
                  <a:pt x="250878" y="1510285"/>
                  <a:pt x="124668" y="1478154"/>
                  <a:pt x="40801" y="1299935"/>
                </a:cubicBezTo>
                <a:cubicBezTo>
                  <a:pt x="39031" y="1295715"/>
                  <a:pt x="1318" y="1203133"/>
                  <a:pt x="1318" y="966915"/>
                </a:cubicBezTo>
                <a:cubicBezTo>
                  <a:pt x="382" y="560256"/>
                  <a:pt x="-9" y="280425"/>
                  <a:pt x="0" y="87764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ctr"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1" name="Espace réservé du texte 40">
            <a:extLst>
              <a:ext uri="{FF2B5EF4-FFF2-40B4-BE49-F238E27FC236}">
                <a16:creationId xmlns:a16="http://schemas.microsoft.com/office/drawing/2014/main" id="{13575B1B-7E14-B073-2303-11361992BB29}"/>
              </a:ext>
            </a:extLst>
          </p:cNvPr>
          <p:cNvSpPr>
            <a:spLocks noGrp="1" noChangeAspect="1"/>
          </p:cNvSpPr>
          <p:nvPr>
            <p:ph type="body" sz="quarter" idx="51" hasCustomPrompt="1"/>
          </p:nvPr>
        </p:nvSpPr>
        <p:spPr bwMode="gray">
          <a:xfrm>
            <a:off x="6633230" y="4042427"/>
            <a:ext cx="1727977" cy="1620000"/>
          </a:xfrm>
          <a:custGeom>
            <a:avLst/>
            <a:gdLst>
              <a:gd name="connsiteX0" fmla="*/ 43 w 1727977"/>
              <a:gd name="connsiteY0" fmla="*/ 0 h 1620000"/>
              <a:gd name="connsiteX1" fmla="*/ 17362 w 1727977"/>
              <a:gd name="connsiteY1" fmla="*/ 0 h 1620000"/>
              <a:gd name="connsiteX2" fmla="*/ 17344 w 1727977"/>
              <a:gd name="connsiteY2" fmla="*/ 63256 h 1620000"/>
              <a:gd name="connsiteX3" fmla="*/ 18609 w 1727977"/>
              <a:gd name="connsiteY3" fmla="*/ 966915 h 1620000"/>
              <a:gd name="connsiteX4" fmla="*/ 56594 w 1727977"/>
              <a:gd name="connsiteY4" fmla="*/ 1292856 h 1620000"/>
              <a:gd name="connsiteX5" fmla="*/ 330525 w 1727977"/>
              <a:gd name="connsiteY5" fmla="*/ 1512600 h 1620000"/>
              <a:gd name="connsiteX6" fmla="*/ 341554 w 1727977"/>
              <a:gd name="connsiteY6" fmla="*/ 1515459 h 1620000"/>
              <a:gd name="connsiteX7" fmla="*/ 806502 w 1727977"/>
              <a:gd name="connsiteY7" fmla="*/ 1560116 h 1620000"/>
              <a:gd name="connsiteX8" fmla="*/ 810041 w 1727977"/>
              <a:gd name="connsiteY8" fmla="*/ 1560116 h 1620000"/>
              <a:gd name="connsiteX9" fmla="*/ 1727977 w 1727977"/>
              <a:gd name="connsiteY9" fmla="*/ 1602613 h 1620000"/>
              <a:gd name="connsiteX10" fmla="*/ 1727977 w 1727977"/>
              <a:gd name="connsiteY10" fmla="*/ 1610746 h 1620000"/>
              <a:gd name="connsiteX11" fmla="*/ 1727977 w 1727977"/>
              <a:gd name="connsiteY11" fmla="*/ 1620000 h 1620000"/>
              <a:gd name="connsiteX12" fmla="*/ 1709977 w 1727977"/>
              <a:gd name="connsiteY12" fmla="*/ 1620000 h 1620000"/>
              <a:gd name="connsiteX13" fmla="*/ 1709977 w 1727977"/>
              <a:gd name="connsiteY13" fmla="*/ 1619168 h 1620000"/>
              <a:gd name="connsiteX14" fmla="*/ 809224 w 1727977"/>
              <a:gd name="connsiteY14" fmla="*/ 1577542 h 1620000"/>
              <a:gd name="connsiteX15" fmla="*/ 337195 w 1727977"/>
              <a:gd name="connsiteY15" fmla="*/ 1532341 h 1620000"/>
              <a:gd name="connsiteX16" fmla="*/ 326305 w 1727977"/>
              <a:gd name="connsiteY16" fmla="*/ 1529482 h 1620000"/>
              <a:gd name="connsiteX17" fmla="*/ 40801 w 1727977"/>
              <a:gd name="connsiteY17" fmla="*/ 1299935 h 1620000"/>
              <a:gd name="connsiteX18" fmla="*/ 1318 w 1727977"/>
              <a:gd name="connsiteY18" fmla="*/ 966915 h 1620000"/>
              <a:gd name="connsiteX19" fmla="*/ 0 w 1727977"/>
              <a:gd name="connsiteY19" fmla="*/ 87764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27977" h="1620000">
                <a:moveTo>
                  <a:pt x="43" y="0"/>
                </a:moveTo>
                <a:lnTo>
                  <a:pt x="17362" y="0"/>
                </a:lnTo>
                <a:lnTo>
                  <a:pt x="17344" y="63256"/>
                </a:lnTo>
                <a:cubicBezTo>
                  <a:pt x="17340" y="346464"/>
                  <a:pt x="17996" y="719627"/>
                  <a:pt x="18609" y="966915"/>
                </a:cubicBezTo>
                <a:cubicBezTo>
                  <a:pt x="18609" y="1198776"/>
                  <a:pt x="56186" y="1291902"/>
                  <a:pt x="56594" y="1292856"/>
                </a:cubicBezTo>
                <a:cubicBezTo>
                  <a:pt x="136649" y="1463313"/>
                  <a:pt x="258093" y="1494219"/>
                  <a:pt x="330525" y="1512600"/>
                </a:cubicBezTo>
                <a:lnTo>
                  <a:pt x="341554" y="1515459"/>
                </a:lnTo>
                <a:cubicBezTo>
                  <a:pt x="400369" y="1530708"/>
                  <a:pt x="782675" y="1562430"/>
                  <a:pt x="806502" y="1560116"/>
                </a:cubicBezTo>
                <a:cubicBezTo>
                  <a:pt x="807726" y="1559980"/>
                  <a:pt x="808816" y="1560116"/>
                  <a:pt x="810041" y="1560116"/>
                </a:cubicBezTo>
                <a:lnTo>
                  <a:pt x="1727977" y="1602613"/>
                </a:lnTo>
                <a:lnTo>
                  <a:pt x="1727977" y="1610746"/>
                </a:lnTo>
                <a:lnTo>
                  <a:pt x="1727977" y="1620000"/>
                </a:lnTo>
                <a:lnTo>
                  <a:pt x="1709977" y="1620000"/>
                </a:lnTo>
                <a:lnTo>
                  <a:pt x="1709977" y="1619168"/>
                </a:lnTo>
                <a:lnTo>
                  <a:pt x="809224" y="1577542"/>
                </a:lnTo>
                <a:cubicBezTo>
                  <a:pt x="779679" y="1580401"/>
                  <a:pt x="397101" y="1547862"/>
                  <a:pt x="337195" y="1532341"/>
                </a:cubicBezTo>
                <a:lnTo>
                  <a:pt x="326305" y="1529482"/>
                </a:lnTo>
                <a:cubicBezTo>
                  <a:pt x="250878" y="1510285"/>
                  <a:pt x="124668" y="1478154"/>
                  <a:pt x="40801" y="1299935"/>
                </a:cubicBezTo>
                <a:cubicBezTo>
                  <a:pt x="39031" y="1295715"/>
                  <a:pt x="1318" y="1203133"/>
                  <a:pt x="1318" y="966915"/>
                </a:cubicBezTo>
                <a:cubicBezTo>
                  <a:pt x="382" y="560256"/>
                  <a:pt x="-9" y="280425"/>
                  <a:pt x="0" y="87764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ctr"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B77EEED9-3954-1F6A-E89F-D9625443C296}"/>
              </a:ext>
            </a:extLst>
          </p:cNvPr>
          <p:cNvSpPr>
            <a:spLocks noGrp="1" noChangeAspect="1"/>
          </p:cNvSpPr>
          <p:nvPr>
            <p:ph type="body" sz="quarter" idx="52" hasCustomPrompt="1"/>
          </p:nvPr>
        </p:nvSpPr>
        <p:spPr bwMode="gray">
          <a:xfrm>
            <a:off x="9500164" y="4042427"/>
            <a:ext cx="1727977" cy="1620000"/>
          </a:xfrm>
          <a:custGeom>
            <a:avLst/>
            <a:gdLst>
              <a:gd name="connsiteX0" fmla="*/ 43 w 1727977"/>
              <a:gd name="connsiteY0" fmla="*/ 0 h 1620000"/>
              <a:gd name="connsiteX1" fmla="*/ 17362 w 1727977"/>
              <a:gd name="connsiteY1" fmla="*/ 0 h 1620000"/>
              <a:gd name="connsiteX2" fmla="*/ 17344 w 1727977"/>
              <a:gd name="connsiteY2" fmla="*/ 63256 h 1620000"/>
              <a:gd name="connsiteX3" fmla="*/ 18609 w 1727977"/>
              <a:gd name="connsiteY3" fmla="*/ 966915 h 1620000"/>
              <a:gd name="connsiteX4" fmla="*/ 56594 w 1727977"/>
              <a:gd name="connsiteY4" fmla="*/ 1292856 h 1620000"/>
              <a:gd name="connsiteX5" fmla="*/ 330525 w 1727977"/>
              <a:gd name="connsiteY5" fmla="*/ 1512600 h 1620000"/>
              <a:gd name="connsiteX6" fmla="*/ 341554 w 1727977"/>
              <a:gd name="connsiteY6" fmla="*/ 1515459 h 1620000"/>
              <a:gd name="connsiteX7" fmla="*/ 806502 w 1727977"/>
              <a:gd name="connsiteY7" fmla="*/ 1560116 h 1620000"/>
              <a:gd name="connsiteX8" fmla="*/ 810041 w 1727977"/>
              <a:gd name="connsiteY8" fmla="*/ 1560116 h 1620000"/>
              <a:gd name="connsiteX9" fmla="*/ 1727977 w 1727977"/>
              <a:gd name="connsiteY9" fmla="*/ 1602613 h 1620000"/>
              <a:gd name="connsiteX10" fmla="*/ 1727977 w 1727977"/>
              <a:gd name="connsiteY10" fmla="*/ 1610746 h 1620000"/>
              <a:gd name="connsiteX11" fmla="*/ 1727977 w 1727977"/>
              <a:gd name="connsiteY11" fmla="*/ 1620000 h 1620000"/>
              <a:gd name="connsiteX12" fmla="*/ 1709977 w 1727977"/>
              <a:gd name="connsiteY12" fmla="*/ 1620000 h 1620000"/>
              <a:gd name="connsiteX13" fmla="*/ 1709977 w 1727977"/>
              <a:gd name="connsiteY13" fmla="*/ 1619168 h 1620000"/>
              <a:gd name="connsiteX14" fmla="*/ 809224 w 1727977"/>
              <a:gd name="connsiteY14" fmla="*/ 1577542 h 1620000"/>
              <a:gd name="connsiteX15" fmla="*/ 337195 w 1727977"/>
              <a:gd name="connsiteY15" fmla="*/ 1532341 h 1620000"/>
              <a:gd name="connsiteX16" fmla="*/ 326305 w 1727977"/>
              <a:gd name="connsiteY16" fmla="*/ 1529482 h 1620000"/>
              <a:gd name="connsiteX17" fmla="*/ 40801 w 1727977"/>
              <a:gd name="connsiteY17" fmla="*/ 1299935 h 1620000"/>
              <a:gd name="connsiteX18" fmla="*/ 1318 w 1727977"/>
              <a:gd name="connsiteY18" fmla="*/ 966915 h 1620000"/>
              <a:gd name="connsiteX19" fmla="*/ 0 w 1727977"/>
              <a:gd name="connsiteY19" fmla="*/ 87764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27977" h="1620000">
                <a:moveTo>
                  <a:pt x="43" y="0"/>
                </a:moveTo>
                <a:lnTo>
                  <a:pt x="17362" y="0"/>
                </a:lnTo>
                <a:lnTo>
                  <a:pt x="17344" y="63256"/>
                </a:lnTo>
                <a:cubicBezTo>
                  <a:pt x="17340" y="346464"/>
                  <a:pt x="17996" y="719627"/>
                  <a:pt x="18609" y="966915"/>
                </a:cubicBezTo>
                <a:cubicBezTo>
                  <a:pt x="18609" y="1198776"/>
                  <a:pt x="56186" y="1291902"/>
                  <a:pt x="56594" y="1292856"/>
                </a:cubicBezTo>
                <a:cubicBezTo>
                  <a:pt x="136649" y="1463313"/>
                  <a:pt x="258093" y="1494219"/>
                  <a:pt x="330525" y="1512600"/>
                </a:cubicBezTo>
                <a:lnTo>
                  <a:pt x="341554" y="1515459"/>
                </a:lnTo>
                <a:cubicBezTo>
                  <a:pt x="400369" y="1530708"/>
                  <a:pt x="782675" y="1562430"/>
                  <a:pt x="806502" y="1560116"/>
                </a:cubicBezTo>
                <a:cubicBezTo>
                  <a:pt x="807726" y="1559980"/>
                  <a:pt x="808816" y="1560116"/>
                  <a:pt x="810041" y="1560116"/>
                </a:cubicBezTo>
                <a:lnTo>
                  <a:pt x="1727977" y="1602613"/>
                </a:lnTo>
                <a:lnTo>
                  <a:pt x="1727977" y="1610746"/>
                </a:lnTo>
                <a:lnTo>
                  <a:pt x="1727977" y="1620000"/>
                </a:lnTo>
                <a:lnTo>
                  <a:pt x="1709977" y="1620000"/>
                </a:lnTo>
                <a:lnTo>
                  <a:pt x="1709977" y="1619168"/>
                </a:lnTo>
                <a:lnTo>
                  <a:pt x="809224" y="1577542"/>
                </a:lnTo>
                <a:cubicBezTo>
                  <a:pt x="779679" y="1580401"/>
                  <a:pt x="397101" y="1547862"/>
                  <a:pt x="337195" y="1532341"/>
                </a:cubicBezTo>
                <a:lnTo>
                  <a:pt x="326305" y="1529482"/>
                </a:lnTo>
                <a:cubicBezTo>
                  <a:pt x="250878" y="1510285"/>
                  <a:pt x="124668" y="1478154"/>
                  <a:pt x="40801" y="1299935"/>
                </a:cubicBezTo>
                <a:cubicBezTo>
                  <a:pt x="39031" y="1295715"/>
                  <a:pt x="1318" y="1203133"/>
                  <a:pt x="1318" y="966915"/>
                </a:cubicBezTo>
                <a:cubicBezTo>
                  <a:pt x="382" y="560256"/>
                  <a:pt x="-9" y="280425"/>
                  <a:pt x="0" y="87764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ctr"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8F484F89-6F03-949A-199C-FB4086EE8E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255160" y="1656566"/>
            <a:ext cx="1892664" cy="418468"/>
          </a:xfrm>
        </p:spPr>
        <p:txBody>
          <a:bodyPr anchor="b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600" b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3ADA0E-FEB6-157D-0EC1-EB341A512152}"/>
              </a:ext>
            </a:extLst>
          </p:cNvPr>
          <p:cNvSpPr>
            <a:spLocks noGrp="1"/>
          </p:cNvSpPr>
          <p:nvPr>
            <p:ph type="dt" sz="half" idx="28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en-GB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B4BE138-8E21-51B8-34E2-A151EEB6D71D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 bwMode="gray"/>
        <p:txBody>
          <a:bodyPr/>
          <a:lstStyle/>
          <a:p>
            <a:pPr algn="l"/>
            <a:r>
              <a:rPr lang="en-GB"/>
              <a:t>FORVIA Corporate Presentation 2024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EAC8E1C-0BD5-0D45-6E12-3E8B09DEF98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 bwMode="gray"/>
        <p:txBody>
          <a:bodyPr/>
          <a:lstStyle/>
          <a:p>
            <a:pPr algn="l"/>
            <a:r>
              <a:rPr lang="en-GB"/>
              <a:t>P.</a:t>
            </a:r>
            <a:fld id="{733122C9-A0B9-462F-8757-0847AD287B63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1296F537-1D34-162A-3E6E-04711224F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18000" y="0"/>
            <a:ext cx="10357200" cy="884850"/>
          </a:xfrm>
        </p:spPr>
        <p:txBody>
          <a:bodyPr/>
          <a:lstStyle>
            <a:lvl1pPr>
              <a:defRPr sz="3700"/>
            </a:lvl1pPr>
          </a:lstStyle>
          <a:p>
            <a:r>
              <a:rPr lang="en-GB"/>
              <a:t>Agenda</a:t>
            </a:r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B2D21F08-1C5F-4579-464B-686EED76581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1255160" y="2078009"/>
            <a:ext cx="1892664" cy="161295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</a:t>
            </a:r>
            <a:br>
              <a:rPr lang="en-GB" noProof="0"/>
            </a:br>
            <a:r>
              <a:rPr lang="en-GB" noProof="0"/>
              <a:t>first </a:t>
            </a:r>
            <a:br>
              <a:rPr lang="en-GB" noProof="0"/>
            </a:br>
            <a:r>
              <a:rPr lang="en-GB" noProof="0"/>
              <a:t>chapter</a:t>
            </a:r>
          </a:p>
        </p:txBody>
      </p:sp>
      <p:sp>
        <p:nvSpPr>
          <p:cNvPr id="3" name="Espace réservé du texte 11">
            <a:extLst>
              <a:ext uri="{FF2B5EF4-FFF2-40B4-BE49-F238E27FC236}">
                <a16:creationId xmlns:a16="http://schemas.microsoft.com/office/drawing/2014/main" id="{B80DC618-ACF4-97DD-6EFE-DF1035E6063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122095" y="1656566"/>
            <a:ext cx="1892664" cy="418468"/>
          </a:xfrm>
        </p:spPr>
        <p:txBody>
          <a:bodyPr anchor="b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600" b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4A11EBFE-C770-3986-9B1B-1D4A905F626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122095" y="2078009"/>
            <a:ext cx="1892664" cy="161295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</a:t>
            </a:r>
            <a:br>
              <a:rPr lang="en-GB" noProof="0"/>
            </a:br>
            <a:r>
              <a:rPr lang="en-GB" noProof="0"/>
              <a:t>second </a:t>
            </a:r>
            <a:br>
              <a:rPr lang="en-GB" noProof="0"/>
            </a:br>
            <a:r>
              <a:rPr lang="en-GB" noProof="0"/>
              <a:t>chapter</a:t>
            </a:r>
          </a:p>
        </p:txBody>
      </p:sp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E054B2D1-F864-76AF-7A97-3CF261E484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6989030" y="1656566"/>
            <a:ext cx="1892664" cy="418468"/>
          </a:xfrm>
        </p:spPr>
        <p:txBody>
          <a:bodyPr anchor="b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600" b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14" name="Espace réservé du texte 11">
            <a:extLst>
              <a:ext uri="{FF2B5EF4-FFF2-40B4-BE49-F238E27FC236}">
                <a16:creationId xmlns:a16="http://schemas.microsoft.com/office/drawing/2014/main" id="{5C8F7CDC-3C67-F368-ED85-4CB96FAF49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6989030" y="2078009"/>
            <a:ext cx="1892664" cy="161295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</a:t>
            </a:r>
            <a:br>
              <a:rPr lang="en-GB" noProof="0"/>
            </a:br>
            <a:r>
              <a:rPr lang="en-GB" noProof="0"/>
              <a:t>third </a:t>
            </a:r>
            <a:br>
              <a:rPr lang="en-GB" noProof="0"/>
            </a:br>
            <a:r>
              <a:rPr lang="en-GB" noProof="0"/>
              <a:t>chapter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3B3DC1E3-68A6-6DC4-8950-29BC2810583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9855964" y="1656566"/>
            <a:ext cx="1892664" cy="418468"/>
          </a:xfrm>
        </p:spPr>
        <p:txBody>
          <a:bodyPr anchor="b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600" b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766F7A77-AE57-C951-952D-9009741CCFA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9855964" y="2078009"/>
            <a:ext cx="1892664" cy="161295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</a:t>
            </a:r>
            <a:br>
              <a:rPr lang="en-GB" noProof="0"/>
            </a:br>
            <a:r>
              <a:rPr lang="en-GB" noProof="0"/>
              <a:t>fourth </a:t>
            </a:r>
            <a:br>
              <a:rPr lang="en-GB" noProof="0"/>
            </a:br>
            <a:r>
              <a:rPr lang="en-GB" noProof="0"/>
              <a:t>chapter</a:t>
            </a:r>
          </a:p>
        </p:txBody>
      </p:sp>
      <p:sp>
        <p:nvSpPr>
          <p:cNvPr id="25" name="Espace réservé du texte 11">
            <a:extLst>
              <a:ext uri="{FF2B5EF4-FFF2-40B4-BE49-F238E27FC236}">
                <a16:creationId xmlns:a16="http://schemas.microsoft.com/office/drawing/2014/main" id="{F451977E-7827-0FA1-C4CC-9424F05437E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255160" y="3950891"/>
            <a:ext cx="1892664" cy="418468"/>
          </a:xfrm>
        </p:spPr>
        <p:txBody>
          <a:bodyPr anchor="b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600" b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27" name="Espace réservé du texte 11">
            <a:extLst>
              <a:ext uri="{FF2B5EF4-FFF2-40B4-BE49-F238E27FC236}">
                <a16:creationId xmlns:a16="http://schemas.microsoft.com/office/drawing/2014/main" id="{78BE38C1-1B46-B940-1E30-06CEC09297E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255160" y="4372334"/>
            <a:ext cx="1892664" cy="161295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</a:t>
            </a:r>
            <a:br>
              <a:rPr lang="en-GB" noProof="0"/>
            </a:br>
            <a:r>
              <a:rPr lang="en-GB" noProof="0"/>
              <a:t>fifth </a:t>
            </a:r>
            <a:br>
              <a:rPr lang="en-GB" noProof="0"/>
            </a:br>
            <a:r>
              <a:rPr lang="en-GB" noProof="0"/>
              <a:t>chapter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D6B14791-C087-B8A8-2D26-08ADD97077D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4122095" y="3950891"/>
            <a:ext cx="1892664" cy="418468"/>
          </a:xfrm>
        </p:spPr>
        <p:txBody>
          <a:bodyPr anchor="b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600" b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30" name="Espace réservé du texte 11">
            <a:extLst>
              <a:ext uri="{FF2B5EF4-FFF2-40B4-BE49-F238E27FC236}">
                <a16:creationId xmlns:a16="http://schemas.microsoft.com/office/drawing/2014/main" id="{AB4D9EB2-8B35-9ED4-E529-C86C2D18B37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122095" y="4372334"/>
            <a:ext cx="1892664" cy="161295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</a:t>
            </a:r>
            <a:br>
              <a:rPr lang="en-GB" noProof="0"/>
            </a:br>
            <a:r>
              <a:rPr lang="en-GB" noProof="0"/>
              <a:t>sixth </a:t>
            </a:r>
            <a:br>
              <a:rPr lang="en-GB" noProof="0"/>
            </a:br>
            <a:r>
              <a:rPr lang="en-GB" noProof="0"/>
              <a:t>chapter</a:t>
            </a:r>
          </a:p>
        </p:txBody>
      </p:sp>
      <p:sp>
        <p:nvSpPr>
          <p:cNvPr id="31" name="Espace réservé du texte 11">
            <a:extLst>
              <a:ext uri="{FF2B5EF4-FFF2-40B4-BE49-F238E27FC236}">
                <a16:creationId xmlns:a16="http://schemas.microsoft.com/office/drawing/2014/main" id="{3EB179D8-61AA-5615-8788-8217DA1A185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989030" y="3950891"/>
            <a:ext cx="1892664" cy="418468"/>
          </a:xfrm>
        </p:spPr>
        <p:txBody>
          <a:bodyPr anchor="b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600" b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07</a:t>
            </a:r>
          </a:p>
        </p:txBody>
      </p:sp>
      <p:sp>
        <p:nvSpPr>
          <p:cNvPr id="35" name="Espace réservé du texte 11">
            <a:extLst>
              <a:ext uri="{FF2B5EF4-FFF2-40B4-BE49-F238E27FC236}">
                <a16:creationId xmlns:a16="http://schemas.microsoft.com/office/drawing/2014/main" id="{DA2D35E5-ADD6-B7CE-7465-D0F395152DF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989030" y="4372334"/>
            <a:ext cx="1892664" cy="161295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</a:t>
            </a:r>
            <a:br>
              <a:rPr lang="en-GB" noProof="0"/>
            </a:br>
            <a:r>
              <a:rPr lang="en-GB" noProof="0"/>
              <a:t>seventh </a:t>
            </a:r>
            <a:br>
              <a:rPr lang="en-GB" noProof="0"/>
            </a:br>
            <a:r>
              <a:rPr lang="en-GB" noProof="0"/>
              <a:t>chapter</a:t>
            </a:r>
          </a:p>
        </p:txBody>
      </p:sp>
      <p:sp>
        <p:nvSpPr>
          <p:cNvPr id="36" name="Espace réservé du texte 11">
            <a:extLst>
              <a:ext uri="{FF2B5EF4-FFF2-40B4-BE49-F238E27FC236}">
                <a16:creationId xmlns:a16="http://schemas.microsoft.com/office/drawing/2014/main" id="{F038DB9D-BBC2-1F72-3207-623B049A780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9855964" y="3950891"/>
            <a:ext cx="1892664" cy="418468"/>
          </a:xfrm>
        </p:spPr>
        <p:txBody>
          <a:bodyPr anchor="b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600" b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buNone/>
              <a:defRPr sz="26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08</a:t>
            </a:r>
          </a:p>
        </p:txBody>
      </p:sp>
      <p:sp>
        <p:nvSpPr>
          <p:cNvPr id="39" name="Espace réservé du texte 11">
            <a:extLst>
              <a:ext uri="{FF2B5EF4-FFF2-40B4-BE49-F238E27FC236}">
                <a16:creationId xmlns:a16="http://schemas.microsoft.com/office/drawing/2014/main" id="{EBBAD79D-583A-5792-6742-F6FA59756F2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9855964" y="4372334"/>
            <a:ext cx="1892664" cy="161295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Title </a:t>
            </a:r>
            <a:br>
              <a:rPr lang="en-GB" noProof="0"/>
            </a:br>
            <a:r>
              <a:rPr lang="en-GB" noProof="0"/>
              <a:t>eighth </a:t>
            </a:r>
            <a:br>
              <a:rPr lang="en-GB" noProof="0"/>
            </a:br>
            <a:r>
              <a:rPr lang="en-GB" noProof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2109784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13B823B6-E517-9431-5C82-70D923C8592D}"/>
              </a:ext>
            </a:extLst>
          </p:cNvPr>
          <p:cNvSpPr/>
          <p:nvPr userDrawn="1"/>
        </p:nvSpPr>
        <p:spPr bwMode="gray">
          <a:xfrm>
            <a:off x="6312023" y="0"/>
            <a:ext cx="5879977" cy="5617992"/>
          </a:xfrm>
          <a:custGeom>
            <a:avLst/>
            <a:gdLst>
              <a:gd name="connsiteX0" fmla="*/ 1060 w 5879977"/>
              <a:gd name="connsiteY0" fmla="*/ 0 h 5617992"/>
              <a:gd name="connsiteX1" fmla="*/ 29381 w 5879977"/>
              <a:gd name="connsiteY1" fmla="*/ 0 h 5617992"/>
              <a:gd name="connsiteX2" fmla="*/ 28321 w 5879977"/>
              <a:gd name="connsiteY2" fmla="*/ 4073558 h 5617992"/>
              <a:gd name="connsiteX3" fmla="*/ 116332 w 5879977"/>
              <a:gd name="connsiteY3" fmla="*/ 4787933 h 5617992"/>
              <a:gd name="connsiteX4" fmla="*/ 756031 w 5879977"/>
              <a:gd name="connsiteY4" fmla="*/ 5301902 h 5617992"/>
              <a:gd name="connsiteX5" fmla="*/ 781558 w 5879977"/>
              <a:gd name="connsiteY5" fmla="*/ 5308379 h 5617992"/>
              <a:gd name="connsiteX6" fmla="*/ 1848612 w 5879977"/>
              <a:gd name="connsiteY6" fmla="*/ 5413154 h 5617992"/>
              <a:gd name="connsiteX7" fmla="*/ 1848231 w 5879977"/>
              <a:gd name="connsiteY7" fmla="*/ 5410995 h 5617992"/>
              <a:gd name="connsiteX8" fmla="*/ 3216529 w 5879977"/>
              <a:gd name="connsiteY8" fmla="*/ 5493799 h 5617992"/>
              <a:gd name="connsiteX9" fmla="*/ 5879977 w 5879977"/>
              <a:gd name="connsiteY9" fmla="*/ 5589652 h 5617992"/>
              <a:gd name="connsiteX10" fmla="*/ 5879977 w 5879977"/>
              <a:gd name="connsiteY10" fmla="*/ 5617992 h 5617992"/>
              <a:gd name="connsiteX11" fmla="*/ 3215259 w 5879977"/>
              <a:gd name="connsiteY11" fmla="*/ 5521866 h 5617992"/>
              <a:gd name="connsiteX12" fmla="*/ 1867154 w 5879977"/>
              <a:gd name="connsiteY12" fmla="*/ 5440332 h 5617992"/>
              <a:gd name="connsiteX13" fmla="*/ 1710944 w 5879977"/>
              <a:gd name="connsiteY13" fmla="*/ 5433474 h 5617992"/>
              <a:gd name="connsiteX14" fmla="*/ 1371473 w 5879977"/>
              <a:gd name="connsiteY14" fmla="*/ 5406042 h 5617992"/>
              <a:gd name="connsiteX15" fmla="*/ 774573 w 5879977"/>
              <a:gd name="connsiteY15" fmla="*/ 5335811 h 5617992"/>
              <a:gd name="connsiteX16" fmla="*/ 749173 w 5879977"/>
              <a:gd name="connsiteY16" fmla="*/ 5329334 h 5617992"/>
              <a:gd name="connsiteX17" fmla="*/ 91059 w 5879977"/>
              <a:gd name="connsiteY17" fmla="*/ 4800506 h 5617992"/>
              <a:gd name="connsiteX18" fmla="*/ 0 w 5879977"/>
              <a:gd name="connsiteY18" fmla="*/ 4073558 h 561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879977" h="5617992">
                <a:moveTo>
                  <a:pt x="1060" y="0"/>
                </a:moveTo>
                <a:lnTo>
                  <a:pt x="29381" y="0"/>
                </a:lnTo>
                <a:lnTo>
                  <a:pt x="28321" y="4073558"/>
                </a:lnTo>
                <a:cubicBezTo>
                  <a:pt x="28321" y="4611403"/>
                  <a:pt x="115443" y="4786282"/>
                  <a:pt x="116332" y="4787933"/>
                </a:cubicBezTo>
                <a:cubicBezTo>
                  <a:pt x="303911" y="5187094"/>
                  <a:pt x="586994" y="5258976"/>
                  <a:pt x="756031" y="5301902"/>
                </a:cubicBezTo>
                <a:cubicBezTo>
                  <a:pt x="764794" y="5304061"/>
                  <a:pt x="773303" y="5306220"/>
                  <a:pt x="781558" y="5308379"/>
                </a:cubicBezTo>
                <a:cubicBezTo>
                  <a:pt x="909066" y="5341526"/>
                  <a:pt x="1727708" y="5411503"/>
                  <a:pt x="1848612" y="5413154"/>
                </a:cubicBezTo>
                <a:lnTo>
                  <a:pt x="1848231" y="5410995"/>
                </a:lnTo>
                <a:lnTo>
                  <a:pt x="3216529" y="5493799"/>
                </a:lnTo>
                <a:lnTo>
                  <a:pt x="5879977" y="5589652"/>
                </a:lnTo>
                <a:lnTo>
                  <a:pt x="5879977" y="5617992"/>
                </a:lnTo>
                <a:lnTo>
                  <a:pt x="3215259" y="5521866"/>
                </a:lnTo>
                <a:lnTo>
                  <a:pt x="1867154" y="5440332"/>
                </a:lnTo>
                <a:cubicBezTo>
                  <a:pt x="1854962" y="5442364"/>
                  <a:pt x="1821561" y="5441221"/>
                  <a:pt x="1710944" y="5433474"/>
                </a:cubicBezTo>
                <a:cubicBezTo>
                  <a:pt x="1616710" y="5426870"/>
                  <a:pt x="1492885" y="5416837"/>
                  <a:pt x="1371473" y="5406042"/>
                </a:cubicBezTo>
                <a:cubicBezTo>
                  <a:pt x="1254887" y="5395628"/>
                  <a:pt x="867283" y="5359814"/>
                  <a:pt x="774573" y="5335811"/>
                </a:cubicBezTo>
                <a:cubicBezTo>
                  <a:pt x="766445" y="5333652"/>
                  <a:pt x="757936" y="5331493"/>
                  <a:pt x="749173" y="5329334"/>
                </a:cubicBezTo>
                <a:cubicBezTo>
                  <a:pt x="575183" y="5285138"/>
                  <a:pt x="284099" y="5211224"/>
                  <a:pt x="91059" y="4800506"/>
                </a:cubicBezTo>
                <a:cubicBezTo>
                  <a:pt x="87503" y="4793902"/>
                  <a:pt x="0" y="4620547"/>
                  <a:pt x="0" y="4073558"/>
                </a:cubicBez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6672064" y="1376772"/>
            <a:ext cx="4657115" cy="857120"/>
          </a:xfrm>
        </p:spPr>
        <p:txBody>
          <a:bodyPr anchor="b" anchorCtr="0"/>
          <a:lstStyle>
            <a:lvl1pPr algn="r">
              <a:lnSpc>
                <a:spcPct val="105000"/>
              </a:lnSpc>
              <a:defRPr sz="4800" b="0" cap="none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00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7EFF88FA-713A-3919-8F98-F687402B7F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72064" y="2204864"/>
            <a:ext cx="4657115" cy="1692188"/>
          </a:xfrm>
        </p:spPr>
        <p:txBody>
          <a:bodyPr/>
          <a:lstStyle>
            <a:lvl1pPr marL="0" indent="0" algn="r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3600" b="0" cap="all" baseline="0">
                <a:solidFill>
                  <a:schemeClr val="tx2"/>
                </a:solidFill>
                <a:latin typeface="+mj-lt"/>
              </a:defRPr>
            </a:lvl1pPr>
            <a:lvl2pPr marL="0" indent="0" algn="r">
              <a:lnSpc>
                <a:spcPct val="90000"/>
              </a:lnSpc>
              <a:buFont typeface="Arial" panose="020B0604020202020204" pitchFamily="34" charset="0"/>
              <a:buNone/>
              <a:defRPr sz="3600" cap="all" baseline="0">
                <a:solidFill>
                  <a:schemeClr val="tx2"/>
                </a:solidFill>
                <a:latin typeface="+mj-lt"/>
              </a:defRPr>
            </a:lvl2pPr>
            <a:lvl3pPr marL="0" indent="0" algn="r">
              <a:lnSpc>
                <a:spcPct val="90000"/>
              </a:lnSpc>
              <a:buNone/>
              <a:defRPr sz="3600" cap="all" baseline="0">
                <a:solidFill>
                  <a:schemeClr val="tx2"/>
                </a:solidFill>
                <a:latin typeface="+mj-lt"/>
              </a:defRPr>
            </a:lvl3pPr>
            <a:lvl4pPr marL="0" indent="0" algn="r">
              <a:lnSpc>
                <a:spcPct val="90000"/>
              </a:lnSpc>
              <a:buNone/>
              <a:defRPr sz="3600" cap="all" baseline="0">
                <a:solidFill>
                  <a:schemeClr val="tx2"/>
                </a:solidFill>
                <a:latin typeface="+mj-lt"/>
              </a:defRPr>
            </a:lvl4pPr>
            <a:lvl5pPr marL="0" indent="0" algn="r">
              <a:lnSpc>
                <a:spcPct val="90000"/>
              </a:lnSpc>
              <a:buNone/>
              <a:defRPr sz="3600" cap="all" baseline="0">
                <a:solidFill>
                  <a:schemeClr val="tx2"/>
                </a:solidFill>
                <a:latin typeface="+mj-lt"/>
              </a:defRPr>
            </a:lvl5pPr>
            <a:lvl6pPr marL="0" indent="0" algn="r">
              <a:lnSpc>
                <a:spcPct val="90000"/>
              </a:lnSpc>
              <a:buNone/>
              <a:defRPr sz="3600" cap="all" baseline="0">
                <a:solidFill>
                  <a:schemeClr val="tx2"/>
                </a:solidFill>
                <a:latin typeface="+mj-lt"/>
              </a:defRPr>
            </a:lvl6pPr>
            <a:lvl7pPr marL="0" indent="0" algn="r">
              <a:lnSpc>
                <a:spcPct val="90000"/>
              </a:lnSpc>
              <a:buNone/>
              <a:defRPr sz="3600" cap="all" baseline="0">
                <a:solidFill>
                  <a:schemeClr val="tx2"/>
                </a:solidFill>
                <a:latin typeface="+mj-lt"/>
              </a:defRPr>
            </a:lvl7pPr>
            <a:lvl8pPr marL="0" indent="0" algn="r">
              <a:lnSpc>
                <a:spcPct val="90000"/>
              </a:lnSpc>
              <a:buNone/>
              <a:defRPr sz="3600" cap="all" baseline="0">
                <a:solidFill>
                  <a:schemeClr val="tx2"/>
                </a:solidFill>
                <a:latin typeface="+mj-lt"/>
              </a:defRPr>
            </a:lvl8pPr>
            <a:lvl9pPr marL="0" indent="0" algn="r">
              <a:lnSpc>
                <a:spcPct val="90000"/>
              </a:lnSpc>
              <a:buNone/>
              <a:defRPr sz="3600" cap="all" baseline="0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Chapter title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C2E348-0DD9-3C07-6A04-78E018FC5E8B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F8A306-8B2A-E2F9-32BE-C9456B56962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pPr algn="l"/>
            <a:r>
              <a:rPr lang="en-GB"/>
              <a:t>FORVIA Corporate Presentation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777BAB-C9BF-6FDE-9776-6C15E63C335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pPr algn="l"/>
            <a:r>
              <a:rPr lang="en-GB"/>
              <a:t>P.</a:t>
            </a:r>
            <a:fld id="{733122C9-A0B9-462F-8757-0847AD287B63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0A1861-17EE-559E-C53F-8AFCA29325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672064" y="4113076"/>
            <a:ext cx="4657115" cy="396044"/>
          </a:xfrm>
        </p:spPr>
        <p:txBody>
          <a:bodyPr/>
          <a:lstStyle>
            <a:lvl1pPr marL="0" indent="0" algn="r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2200" b="0" cap="none" baseline="0">
                <a:solidFill>
                  <a:schemeClr val="tx2"/>
                </a:solidFill>
                <a:latin typeface="+mj-lt"/>
              </a:defRPr>
            </a:lvl1pPr>
            <a:lvl2pPr marL="0" indent="0" algn="r">
              <a:lnSpc>
                <a:spcPct val="90000"/>
              </a:lnSpc>
              <a:buFont typeface="Arial" panose="020B0604020202020204" pitchFamily="34" charset="0"/>
              <a:buNone/>
              <a:defRPr sz="2200" cap="none" baseline="0">
                <a:solidFill>
                  <a:schemeClr val="tx2"/>
                </a:solidFill>
                <a:latin typeface="+mj-lt"/>
              </a:defRPr>
            </a:lvl2pPr>
            <a:lvl3pPr marL="0" indent="0" algn="r">
              <a:lnSpc>
                <a:spcPct val="90000"/>
              </a:lnSpc>
              <a:buNone/>
              <a:defRPr sz="2200" cap="none" baseline="0">
                <a:solidFill>
                  <a:schemeClr val="tx2"/>
                </a:solidFill>
                <a:latin typeface="+mj-lt"/>
              </a:defRPr>
            </a:lvl3pPr>
            <a:lvl4pPr marL="0" indent="0" algn="r">
              <a:lnSpc>
                <a:spcPct val="90000"/>
              </a:lnSpc>
              <a:buNone/>
              <a:defRPr sz="2200" cap="none" baseline="0">
                <a:solidFill>
                  <a:schemeClr val="tx2"/>
                </a:solidFill>
                <a:latin typeface="+mj-lt"/>
              </a:defRPr>
            </a:lvl4pPr>
            <a:lvl5pPr marL="0" indent="0" algn="r">
              <a:lnSpc>
                <a:spcPct val="90000"/>
              </a:lnSpc>
              <a:buNone/>
              <a:defRPr sz="2200" cap="none" baseline="0">
                <a:solidFill>
                  <a:schemeClr val="tx2"/>
                </a:solidFill>
                <a:latin typeface="+mj-lt"/>
              </a:defRPr>
            </a:lvl5pPr>
            <a:lvl6pPr marL="0" indent="0" algn="r">
              <a:lnSpc>
                <a:spcPct val="90000"/>
              </a:lnSpc>
              <a:buNone/>
              <a:defRPr sz="2200" cap="none" baseline="0">
                <a:solidFill>
                  <a:schemeClr val="tx2"/>
                </a:solidFill>
                <a:latin typeface="+mj-lt"/>
              </a:defRPr>
            </a:lvl6pPr>
            <a:lvl7pPr marL="0" indent="0" algn="r">
              <a:lnSpc>
                <a:spcPct val="90000"/>
              </a:lnSpc>
              <a:buNone/>
              <a:defRPr sz="2200" cap="none" baseline="0">
                <a:solidFill>
                  <a:schemeClr val="tx2"/>
                </a:solidFill>
                <a:latin typeface="+mj-lt"/>
              </a:defRPr>
            </a:lvl7pPr>
            <a:lvl8pPr marL="0" indent="0" algn="r">
              <a:lnSpc>
                <a:spcPct val="90000"/>
              </a:lnSpc>
              <a:buNone/>
              <a:defRPr sz="2200" cap="none" baseline="0">
                <a:solidFill>
                  <a:schemeClr val="tx2"/>
                </a:solidFill>
                <a:latin typeface="+mj-lt"/>
              </a:defRPr>
            </a:lvl8pPr>
            <a:lvl9pPr marL="0" indent="0" algn="r">
              <a:lnSpc>
                <a:spcPct val="90000"/>
              </a:lnSpc>
              <a:buNone/>
              <a:defRPr sz="2200" cap="none" baseline="0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Subtitle L1</a:t>
            </a:r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98C20D60-F712-7FF8-A034-2EAAFFFF1A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672064" y="4555359"/>
            <a:ext cx="4657115" cy="396044"/>
          </a:xfrm>
        </p:spPr>
        <p:txBody>
          <a:bodyPr/>
          <a:lstStyle>
            <a:lvl1pPr marL="0" indent="0" algn="r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800" b="0" cap="none" baseline="0">
                <a:solidFill>
                  <a:schemeClr val="tx2"/>
                </a:solidFill>
                <a:latin typeface="+mj-lt"/>
              </a:defRPr>
            </a:lvl1pPr>
            <a:lvl2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2"/>
                </a:solidFill>
                <a:latin typeface="+mj-lt"/>
              </a:defRPr>
            </a:lvl2pPr>
            <a:lvl3pPr marL="0" indent="0" algn="r">
              <a:lnSpc>
                <a:spcPct val="90000"/>
              </a:lnSpc>
              <a:buNone/>
              <a:defRPr sz="1800" cap="none" baseline="0">
                <a:solidFill>
                  <a:schemeClr val="tx2"/>
                </a:solidFill>
                <a:latin typeface="+mj-lt"/>
              </a:defRPr>
            </a:lvl3pPr>
            <a:lvl4pPr marL="0" indent="0" algn="r">
              <a:lnSpc>
                <a:spcPct val="90000"/>
              </a:lnSpc>
              <a:buNone/>
              <a:defRPr sz="1800" cap="none" baseline="0">
                <a:solidFill>
                  <a:schemeClr val="tx2"/>
                </a:solidFill>
                <a:latin typeface="+mj-lt"/>
              </a:defRPr>
            </a:lvl4pPr>
            <a:lvl5pPr marL="0" indent="0" algn="r">
              <a:lnSpc>
                <a:spcPct val="90000"/>
              </a:lnSpc>
              <a:buNone/>
              <a:defRPr sz="1800" cap="none" baseline="0">
                <a:solidFill>
                  <a:schemeClr val="tx2"/>
                </a:solidFill>
                <a:latin typeface="+mj-lt"/>
              </a:defRPr>
            </a:lvl5pPr>
            <a:lvl6pPr marL="0" indent="0" algn="r">
              <a:lnSpc>
                <a:spcPct val="90000"/>
              </a:lnSpc>
              <a:buNone/>
              <a:defRPr sz="1800" cap="none" baseline="0">
                <a:solidFill>
                  <a:schemeClr val="tx2"/>
                </a:solidFill>
                <a:latin typeface="+mj-lt"/>
              </a:defRPr>
            </a:lvl6pPr>
            <a:lvl7pPr marL="0" indent="0" algn="r">
              <a:lnSpc>
                <a:spcPct val="90000"/>
              </a:lnSpc>
              <a:buNone/>
              <a:defRPr sz="1800" cap="none" baseline="0">
                <a:solidFill>
                  <a:schemeClr val="tx2"/>
                </a:solidFill>
                <a:latin typeface="+mj-lt"/>
              </a:defRPr>
            </a:lvl7pPr>
            <a:lvl8pPr marL="0" indent="0" algn="r">
              <a:lnSpc>
                <a:spcPct val="90000"/>
              </a:lnSpc>
              <a:buNone/>
              <a:defRPr sz="1800" cap="none" baseline="0">
                <a:solidFill>
                  <a:schemeClr val="tx2"/>
                </a:solidFill>
                <a:latin typeface="+mj-lt"/>
              </a:defRPr>
            </a:lvl8pPr>
            <a:lvl9pPr marL="0" indent="0" algn="r">
              <a:lnSpc>
                <a:spcPct val="90000"/>
              </a:lnSpc>
              <a:buNone/>
              <a:defRPr sz="1800" cap="none" baseline="0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Subtitle L2</a:t>
            </a:r>
          </a:p>
        </p:txBody>
      </p:sp>
    </p:spTree>
    <p:extLst>
      <p:ext uri="{BB962C8B-B14F-4D97-AF65-F5344CB8AC3E}">
        <p14:creationId xmlns:p14="http://schemas.microsoft.com/office/powerpoint/2010/main" val="2585189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27FF88-C6DE-C865-341A-64A0461C0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3257535-D70E-23DC-73FE-5FF241378D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918000" y="1555200"/>
            <a:ext cx="10357200" cy="4266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r>
              <a:rPr lang="en-US"/>
              <a:t>Title one line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76ED9E76-78D7-7499-102E-845249655349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en-GB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E286F8A7-5427-3B9F-11D7-C696E69DA2D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/>
          <a:p>
            <a:pPr algn="l"/>
            <a:r>
              <a:rPr lang="en-GB"/>
              <a:t>FORVIA Corporate Presentation 2024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BC094994-70F3-DFF9-1FAD-B07265B5B59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/>
          <a:p>
            <a:pPr algn="l"/>
            <a:r>
              <a:rPr lang="en-GB"/>
              <a:t>P.</a:t>
            </a:r>
            <a:fld id="{733122C9-A0B9-462F-8757-0847AD287B63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id="{74DA7398-79C4-A3CD-723C-2EAECBE9A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17400" y="721080"/>
            <a:ext cx="10357200" cy="40765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5pPr>
            <a:lvl6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6pPr>
            <a:lvl7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7pPr>
            <a:lvl8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8pPr>
            <a:lvl9pPr marL="0" indent="0" algn="ctr">
              <a:buNone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55563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27FF88-C6DE-C865-341A-64A0461C0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3257535-D70E-23DC-73FE-5FF241378D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918000" y="1555200"/>
            <a:ext cx="10357200" cy="4266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  <a:lvl6pPr>
              <a:buClr>
                <a:schemeClr val="accent3"/>
              </a:buClr>
              <a:defRPr/>
            </a:lvl6pPr>
            <a:lvl7pPr>
              <a:buClr>
                <a:schemeClr val="accent3"/>
              </a:buClr>
              <a:defRPr/>
            </a:lvl7pPr>
            <a:lvl8pPr>
              <a:buClr>
                <a:schemeClr val="accent3"/>
              </a:buClr>
              <a:defRPr/>
            </a:lvl8pPr>
            <a:lvl9pPr>
              <a:buClr>
                <a:schemeClr val="accent3"/>
              </a:buClr>
              <a:defRPr/>
            </a:lvl9pPr>
          </a:lstStyle>
          <a:p>
            <a:r>
              <a:rPr lang="en-US"/>
              <a:t>Title one line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76ED9E76-78D7-7499-102E-845249655349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en-GB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E286F8A7-5427-3B9F-11D7-C696E69DA2D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/>
          <a:p>
            <a:pPr algn="l"/>
            <a:r>
              <a:rPr lang="en-GB"/>
              <a:t>FORVIA Corporate Presentation 2024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BC094994-70F3-DFF9-1FAD-B07265B5B59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/>
          <a:p>
            <a:pPr algn="l"/>
            <a:r>
              <a:rPr lang="en-GB"/>
              <a:t>P.</a:t>
            </a:r>
            <a:fld id="{733122C9-A0B9-462F-8757-0847AD287B63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id="{74DA7398-79C4-A3CD-723C-2EAECBE9A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17400" y="721080"/>
            <a:ext cx="10357200" cy="40765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3"/>
                </a:solidFill>
                <a:latin typeface="+mn-lt"/>
              </a:defRPr>
            </a:lvl1pPr>
            <a:lvl2pPr marL="0" indent="0" algn="ctr">
              <a:buNone/>
              <a:defRPr sz="2000">
                <a:solidFill>
                  <a:schemeClr val="accent3"/>
                </a:solidFill>
                <a:latin typeface="+mn-lt"/>
              </a:defRPr>
            </a:lvl2pPr>
            <a:lvl3pPr marL="0" indent="0" algn="ctr">
              <a:buNone/>
              <a:defRPr sz="2000">
                <a:solidFill>
                  <a:schemeClr val="accent3"/>
                </a:solidFill>
                <a:latin typeface="+mn-lt"/>
              </a:defRPr>
            </a:lvl3pPr>
            <a:lvl4pPr marL="0" indent="0" algn="ctr">
              <a:buNone/>
              <a:defRPr sz="2000">
                <a:solidFill>
                  <a:schemeClr val="accent3"/>
                </a:solidFill>
                <a:latin typeface="+mn-lt"/>
              </a:defRPr>
            </a:lvl4pPr>
            <a:lvl5pPr marL="0" indent="0" algn="ctr">
              <a:buNone/>
              <a:defRPr sz="2000">
                <a:solidFill>
                  <a:schemeClr val="accent3"/>
                </a:solidFill>
                <a:latin typeface="+mn-lt"/>
              </a:defRPr>
            </a:lvl5pPr>
            <a:lvl6pPr marL="0" indent="0" algn="ctr">
              <a:buNone/>
              <a:defRPr sz="2000">
                <a:solidFill>
                  <a:schemeClr val="accent3"/>
                </a:solidFill>
                <a:latin typeface="+mn-lt"/>
              </a:defRPr>
            </a:lvl6pPr>
            <a:lvl7pPr marL="0" indent="0" algn="ctr">
              <a:buNone/>
              <a:defRPr sz="2000">
                <a:solidFill>
                  <a:schemeClr val="accent3"/>
                </a:solidFill>
                <a:latin typeface="+mn-lt"/>
              </a:defRPr>
            </a:lvl7pPr>
            <a:lvl8pPr marL="0" indent="0" algn="ctr">
              <a:buNone/>
              <a:defRPr sz="2000">
                <a:solidFill>
                  <a:schemeClr val="accent3"/>
                </a:solidFill>
                <a:latin typeface="+mn-lt"/>
              </a:defRPr>
            </a:lvl8pPr>
            <a:lvl9pPr marL="0" indent="0" algn="ctr">
              <a:buNone/>
              <a:defRPr sz="2000">
                <a:solidFill>
                  <a:schemeClr val="accent3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12096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blanc, conception&#10;&#10;Description générée automatiquement">
            <a:extLst>
              <a:ext uri="{FF2B5EF4-FFF2-40B4-BE49-F238E27FC236}">
                <a16:creationId xmlns:a16="http://schemas.microsoft.com/office/drawing/2014/main" id="{DA7015A3-DB44-51D8-6E88-2D3F88033A3B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 bwMode="gray"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803412" y="6153360"/>
            <a:ext cx="8244000" cy="40481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50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r>
              <a:rPr lang="en-GB"/>
              <a:t>FORVIA Corporate Presentation 2024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414000" y="6153360"/>
            <a:ext cx="389412" cy="40481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50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r>
              <a:rPr lang="en-GB"/>
              <a:t>P.</a:t>
            </a:r>
            <a:fld id="{733122C9-A0B9-462F-8757-0847AD287B63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918000" y="0"/>
            <a:ext cx="10357200" cy="74870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noProof="0" err="1"/>
              <a:t>TItle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17999" y="1556791"/>
            <a:ext cx="10357200" cy="426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  <a:p>
            <a:pPr lvl="5"/>
            <a:r>
              <a:rPr lang="en-GB" noProof="0"/>
              <a:t>Text level 6</a:t>
            </a:r>
          </a:p>
          <a:p>
            <a:pPr lvl="6"/>
            <a:r>
              <a:rPr lang="en-GB" noProof="0"/>
              <a:t>Text level 7</a:t>
            </a:r>
          </a:p>
          <a:p>
            <a:pPr lvl="7"/>
            <a:r>
              <a:rPr lang="en-GB" noProof="0"/>
              <a:t>Text level 8</a:t>
            </a:r>
          </a:p>
          <a:p>
            <a:pPr lvl="8"/>
            <a:r>
              <a:rPr lang="en-GB" noProof="0"/>
              <a:t>Text level 9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678000"/>
            <a:ext cx="180000" cy="180000"/>
          </a:xfrm>
          <a:prstGeom prst="rect">
            <a:avLst/>
          </a:prstGeom>
          <a:ln>
            <a:solidFill>
              <a:schemeClr val="accent1">
                <a:alpha val="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Date</a:t>
            </a:r>
            <a:endParaRPr lang="en-GB"/>
          </a:p>
        </p:txBody>
      </p:sp>
      <p:sp>
        <p:nvSpPr>
          <p:cNvPr id="9" name="Espace réservé du texte 17">
            <a:extLst>
              <a:ext uri="{FF2B5EF4-FFF2-40B4-BE49-F238E27FC236}">
                <a16:creationId xmlns:a16="http://schemas.microsoft.com/office/drawing/2014/main" id="{E67B1D65-89CC-24E3-18F1-ADCD25A840C0}"/>
              </a:ext>
            </a:extLst>
          </p:cNvPr>
          <p:cNvSpPr txBox="1">
            <a:spLocks noChangeAspect="1"/>
          </p:cNvSpPr>
          <p:nvPr userDrawn="1"/>
        </p:nvSpPr>
        <p:spPr bwMode="gray">
          <a:xfrm>
            <a:off x="10538782" y="6243875"/>
            <a:ext cx="1238813" cy="370800"/>
          </a:xfrm>
          <a:custGeom>
            <a:avLst/>
            <a:gdLst>
              <a:gd name="connsiteX0" fmla="*/ 1264146 w 2273164"/>
              <a:gd name="connsiteY0" fmla="*/ 621900 h 680401"/>
              <a:gd name="connsiteX1" fmla="*/ 1246341 w 2273164"/>
              <a:gd name="connsiteY1" fmla="*/ 626987 h 680401"/>
              <a:gd name="connsiteX2" fmla="*/ 1239983 w 2273164"/>
              <a:gd name="connsiteY2" fmla="*/ 643519 h 680401"/>
              <a:gd name="connsiteX3" fmla="*/ 1247614 w 2273164"/>
              <a:gd name="connsiteY3" fmla="*/ 657509 h 680401"/>
              <a:gd name="connsiteX4" fmla="*/ 1270506 w 2273164"/>
              <a:gd name="connsiteY4" fmla="*/ 662596 h 680401"/>
              <a:gd name="connsiteX5" fmla="*/ 1304843 w 2273164"/>
              <a:gd name="connsiteY5" fmla="*/ 656237 h 680401"/>
              <a:gd name="connsiteX6" fmla="*/ 1315017 w 2273164"/>
              <a:gd name="connsiteY6" fmla="*/ 638432 h 680401"/>
              <a:gd name="connsiteX7" fmla="*/ 1309930 w 2273164"/>
              <a:gd name="connsiteY7" fmla="*/ 625714 h 680401"/>
              <a:gd name="connsiteX8" fmla="*/ 1287038 w 2273164"/>
              <a:gd name="connsiteY8" fmla="*/ 621900 h 680401"/>
              <a:gd name="connsiteX9" fmla="*/ 794861 w 2273164"/>
              <a:gd name="connsiteY9" fmla="*/ 516341 h 680401"/>
              <a:gd name="connsiteX10" fmla="*/ 769426 w 2273164"/>
              <a:gd name="connsiteY10" fmla="*/ 526516 h 680401"/>
              <a:gd name="connsiteX11" fmla="*/ 760522 w 2273164"/>
              <a:gd name="connsiteY11" fmla="*/ 558311 h 680401"/>
              <a:gd name="connsiteX12" fmla="*/ 760522 w 2273164"/>
              <a:gd name="connsiteY12" fmla="*/ 562125 h 680401"/>
              <a:gd name="connsiteX13" fmla="*/ 769426 w 2273164"/>
              <a:gd name="connsiteY13" fmla="*/ 597735 h 680401"/>
              <a:gd name="connsiteX14" fmla="*/ 796132 w 2273164"/>
              <a:gd name="connsiteY14" fmla="*/ 607909 h 680401"/>
              <a:gd name="connsiteX15" fmla="*/ 820297 w 2273164"/>
              <a:gd name="connsiteY15" fmla="*/ 595192 h 680401"/>
              <a:gd name="connsiteX16" fmla="*/ 827927 w 2273164"/>
              <a:gd name="connsiteY16" fmla="*/ 562125 h 680401"/>
              <a:gd name="connsiteX17" fmla="*/ 819024 w 2273164"/>
              <a:gd name="connsiteY17" fmla="*/ 527788 h 680401"/>
              <a:gd name="connsiteX18" fmla="*/ 794861 w 2273164"/>
              <a:gd name="connsiteY18" fmla="*/ 516341 h 680401"/>
              <a:gd name="connsiteX19" fmla="*/ 1822457 w 2273164"/>
              <a:gd name="connsiteY19" fmla="*/ 515070 h 680401"/>
              <a:gd name="connsiteX20" fmla="*/ 1795749 w 2273164"/>
              <a:gd name="connsiteY20" fmla="*/ 525245 h 680401"/>
              <a:gd name="connsiteX21" fmla="*/ 1788118 w 2273164"/>
              <a:gd name="connsiteY21" fmla="*/ 560854 h 680401"/>
              <a:gd name="connsiteX22" fmla="*/ 1797022 w 2273164"/>
              <a:gd name="connsiteY22" fmla="*/ 596464 h 680401"/>
              <a:gd name="connsiteX23" fmla="*/ 1823728 w 2273164"/>
              <a:gd name="connsiteY23" fmla="*/ 606638 h 680401"/>
              <a:gd name="connsiteX24" fmla="*/ 1847893 w 2273164"/>
              <a:gd name="connsiteY24" fmla="*/ 595192 h 680401"/>
              <a:gd name="connsiteX25" fmla="*/ 1854251 w 2273164"/>
              <a:gd name="connsiteY25" fmla="*/ 560854 h 680401"/>
              <a:gd name="connsiteX26" fmla="*/ 1846620 w 2273164"/>
              <a:gd name="connsiteY26" fmla="*/ 526516 h 680401"/>
              <a:gd name="connsiteX27" fmla="*/ 1822457 w 2273164"/>
              <a:gd name="connsiteY27" fmla="*/ 515070 h 680401"/>
              <a:gd name="connsiteX28" fmla="*/ 1683833 w 2273164"/>
              <a:gd name="connsiteY28" fmla="*/ 513798 h 680401"/>
              <a:gd name="connsiteX29" fmla="*/ 1657126 w 2273164"/>
              <a:gd name="connsiteY29" fmla="*/ 525245 h 680401"/>
              <a:gd name="connsiteX30" fmla="*/ 1648223 w 2273164"/>
              <a:gd name="connsiteY30" fmla="*/ 559582 h 680401"/>
              <a:gd name="connsiteX31" fmla="*/ 1657126 w 2273164"/>
              <a:gd name="connsiteY31" fmla="*/ 595192 h 680401"/>
              <a:gd name="connsiteX32" fmla="*/ 1683833 w 2273164"/>
              <a:gd name="connsiteY32" fmla="*/ 606638 h 680401"/>
              <a:gd name="connsiteX33" fmla="*/ 1710541 w 2273164"/>
              <a:gd name="connsiteY33" fmla="*/ 595192 h 680401"/>
              <a:gd name="connsiteX34" fmla="*/ 1719443 w 2273164"/>
              <a:gd name="connsiteY34" fmla="*/ 559582 h 680401"/>
              <a:gd name="connsiteX35" fmla="*/ 1710541 w 2273164"/>
              <a:gd name="connsiteY35" fmla="*/ 525245 h 680401"/>
              <a:gd name="connsiteX36" fmla="*/ 1683833 w 2273164"/>
              <a:gd name="connsiteY36" fmla="*/ 513798 h 680401"/>
              <a:gd name="connsiteX37" fmla="*/ 1274320 w 2273164"/>
              <a:gd name="connsiteY37" fmla="*/ 512527 h 680401"/>
              <a:gd name="connsiteX38" fmla="*/ 1255244 w 2273164"/>
              <a:gd name="connsiteY38" fmla="*/ 518885 h 680401"/>
              <a:gd name="connsiteX39" fmla="*/ 1248885 w 2273164"/>
              <a:gd name="connsiteY39" fmla="*/ 539233 h 680401"/>
              <a:gd name="connsiteX40" fmla="*/ 1255244 w 2273164"/>
              <a:gd name="connsiteY40" fmla="*/ 557038 h 680401"/>
              <a:gd name="connsiteX41" fmla="*/ 1274320 w 2273164"/>
              <a:gd name="connsiteY41" fmla="*/ 563398 h 680401"/>
              <a:gd name="connsiteX42" fmla="*/ 1299756 w 2273164"/>
              <a:gd name="connsiteY42" fmla="*/ 537962 h 680401"/>
              <a:gd name="connsiteX43" fmla="*/ 1274320 w 2273164"/>
              <a:gd name="connsiteY43" fmla="*/ 512527 h 680401"/>
              <a:gd name="connsiteX44" fmla="*/ 2151847 w 2273164"/>
              <a:gd name="connsiteY44" fmla="*/ 497266 h 680401"/>
              <a:gd name="connsiteX45" fmla="*/ 2176011 w 2273164"/>
              <a:gd name="connsiteY45" fmla="*/ 497266 h 680401"/>
              <a:gd name="connsiteX46" fmla="*/ 2203990 w 2273164"/>
              <a:gd name="connsiteY46" fmla="*/ 568485 h 680401"/>
              <a:gd name="connsiteX47" fmla="*/ 2214164 w 2273164"/>
              <a:gd name="connsiteY47" fmla="*/ 599008 h 680401"/>
              <a:gd name="connsiteX48" fmla="*/ 2219251 w 2273164"/>
              <a:gd name="connsiteY48" fmla="*/ 583746 h 680401"/>
              <a:gd name="connsiteX49" fmla="*/ 2249774 w 2273164"/>
              <a:gd name="connsiteY49" fmla="*/ 497266 h 680401"/>
              <a:gd name="connsiteX50" fmla="*/ 2272666 w 2273164"/>
              <a:gd name="connsiteY50" fmla="*/ 497266 h 680401"/>
              <a:gd name="connsiteX51" fmla="*/ 2219251 w 2273164"/>
              <a:gd name="connsiteY51" fmla="*/ 640976 h 680401"/>
              <a:gd name="connsiteX52" fmla="*/ 2200174 w 2273164"/>
              <a:gd name="connsiteY52" fmla="*/ 671498 h 680401"/>
              <a:gd name="connsiteX53" fmla="*/ 2173467 w 2273164"/>
              <a:gd name="connsiteY53" fmla="*/ 680401 h 680401"/>
              <a:gd name="connsiteX54" fmla="*/ 2155663 w 2273164"/>
              <a:gd name="connsiteY54" fmla="*/ 677858 h 680401"/>
              <a:gd name="connsiteX55" fmla="*/ 2154390 w 2273164"/>
              <a:gd name="connsiteY55" fmla="*/ 677858 h 680401"/>
              <a:gd name="connsiteX56" fmla="*/ 2154390 w 2273164"/>
              <a:gd name="connsiteY56" fmla="*/ 658780 h 680401"/>
              <a:gd name="connsiteX57" fmla="*/ 2156934 w 2273164"/>
              <a:gd name="connsiteY57" fmla="*/ 658780 h 680401"/>
              <a:gd name="connsiteX58" fmla="*/ 2170924 w 2273164"/>
              <a:gd name="connsiteY58" fmla="*/ 660053 h 680401"/>
              <a:gd name="connsiteX59" fmla="*/ 2196359 w 2273164"/>
              <a:gd name="connsiteY59" fmla="*/ 639705 h 680401"/>
              <a:gd name="connsiteX60" fmla="*/ 2202718 w 2273164"/>
              <a:gd name="connsiteY60" fmla="*/ 623171 h 680401"/>
              <a:gd name="connsiteX61" fmla="*/ 2027213 w 2273164"/>
              <a:gd name="connsiteY61" fmla="*/ 497266 h 680401"/>
              <a:gd name="connsiteX62" fmla="*/ 2050105 w 2273164"/>
              <a:gd name="connsiteY62" fmla="*/ 497266 h 680401"/>
              <a:gd name="connsiteX63" fmla="*/ 2050105 w 2273164"/>
              <a:gd name="connsiteY63" fmla="*/ 624443 h 680401"/>
              <a:gd name="connsiteX64" fmla="*/ 2027213 w 2273164"/>
              <a:gd name="connsiteY64" fmla="*/ 624443 h 680401"/>
              <a:gd name="connsiteX65" fmla="*/ 1908938 w 2273164"/>
              <a:gd name="connsiteY65" fmla="*/ 497266 h 680401"/>
              <a:gd name="connsiteX66" fmla="*/ 1931830 w 2273164"/>
              <a:gd name="connsiteY66" fmla="*/ 497266 h 680401"/>
              <a:gd name="connsiteX67" fmla="*/ 1931830 w 2273164"/>
              <a:gd name="connsiteY67" fmla="*/ 624443 h 680401"/>
              <a:gd name="connsiteX68" fmla="*/ 1908938 w 2273164"/>
              <a:gd name="connsiteY68" fmla="*/ 624443 h 680401"/>
              <a:gd name="connsiteX69" fmla="*/ 1031412 w 2273164"/>
              <a:gd name="connsiteY69" fmla="*/ 497266 h 680401"/>
              <a:gd name="connsiteX70" fmla="*/ 1054304 w 2273164"/>
              <a:gd name="connsiteY70" fmla="*/ 497266 h 680401"/>
              <a:gd name="connsiteX71" fmla="*/ 1054304 w 2273164"/>
              <a:gd name="connsiteY71" fmla="*/ 624443 h 680401"/>
              <a:gd name="connsiteX72" fmla="*/ 1031412 w 2273164"/>
              <a:gd name="connsiteY72" fmla="*/ 624443 h 680401"/>
              <a:gd name="connsiteX73" fmla="*/ 880069 w 2273164"/>
              <a:gd name="connsiteY73" fmla="*/ 497266 h 680401"/>
              <a:gd name="connsiteX74" fmla="*/ 902961 w 2273164"/>
              <a:gd name="connsiteY74" fmla="*/ 497266 h 680401"/>
              <a:gd name="connsiteX75" fmla="*/ 902961 w 2273164"/>
              <a:gd name="connsiteY75" fmla="*/ 624443 h 680401"/>
              <a:gd name="connsiteX76" fmla="*/ 880069 w 2273164"/>
              <a:gd name="connsiteY76" fmla="*/ 624443 h 680401"/>
              <a:gd name="connsiteX77" fmla="*/ 1683833 w 2273164"/>
              <a:gd name="connsiteY77" fmla="*/ 494722 h 680401"/>
              <a:gd name="connsiteX78" fmla="*/ 1727073 w 2273164"/>
              <a:gd name="connsiteY78" fmla="*/ 511254 h 680401"/>
              <a:gd name="connsiteX79" fmla="*/ 1742335 w 2273164"/>
              <a:gd name="connsiteY79" fmla="*/ 559582 h 680401"/>
              <a:gd name="connsiteX80" fmla="*/ 1727073 w 2273164"/>
              <a:gd name="connsiteY80" fmla="*/ 607909 h 680401"/>
              <a:gd name="connsiteX81" fmla="*/ 1683833 w 2273164"/>
              <a:gd name="connsiteY81" fmla="*/ 625714 h 680401"/>
              <a:gd name="connsiteX82" fmla="*/ 1653310 w 2273164"/>
              <a:gd name="connsiteY82" fmla="*/ 618084 h 680401"/>
              <a:gd name="connsiteX83" fmla="*/ 1632962 w 2273164"/>
              <a:gd name="connsiteY83" fmla="*/ 595192 h 680401"/>
              <a:gd name="connsiteX84" fmla="*/ 1625331 w 2273164"/>
              <a:gd name="connsiteY84" fmla="*/ 560854 h 680401"/>
              <a:gd name="connsiteX85" fmla="*/ 1640592 w 2273164"/>
              <a:gd name="connsiteY85" fmla="*/ 512527 h 680401"/>
              <a:gd name="connsiteX86" fmla="*/ 1683833 w 2273164"/>
              <a:gd name="connsiteY86" fmla="*/ 494722 h 680401"/>
              <a:gd name="connsiteX87" fmla="*/ 1480348 w 2273164"/>
              <a:gd name="connsiteY87" fmla="*/ 494722 h 680401"/>
              <a:gd name="connsiteX88" fmla="*/ 1518502 w 2273164"/>
              <a:gd name="connsiteY88" fmla="*/ 515070 h 680401"/>
              <a:gd name="connsiteX89" fmla="*/ 1533763 w 2273164"/>
              <a:gd name="connsiteY89" fmla="*/ 501080 h 680401"/>
              <a:gd name="connsiteX90" fmla="*/ 1557928 w 2273164"/>
              <a:gd name="connsiteY90" fmla="*/ 494722 h 680401"/>
              <a:gd name="connsiteX91" fmla="*/ 1590994 w 2273164"/>
              <a:gd name="connsiteY91" fmla="*/ 507440 h 680401"/>
              <a:gd name="connsiteX92" fmla="*/ 1602439 w 2273164"/>
              <a:gd name="connsiteY92" fmla="*/ 543049 h 680401"/>
              <a:gd name="connsiteX93" fmla="*/ 1602439 w 2273164"/>
              <a:gd name="connsiteY93" fmla="*/ 625714 h 680401"/>
              <a:gd name="connsiteX94" fmla="*/ 1579547 w 2273164"/>
              <a:gd name="connsiteY94" fmla="*/ 625714 h 680401"/>
              <a:gd name="connsiteX95" fmla="*/ 1579547 w 2273164"/>
              <a:gd name="connsiteY95" fmla="*/ 543049 h 680401"/>
              <a:gd name="connsiteX96" fmla="*/ 1573189 w 2273164"/>
              <a:gd name="connsiteY96" fmla="*/ 521429 h 680401"/>
              <a:gd name="connsiteX97" fmla="*/ 1555384 w 2273164"/>
              <a:gd name="connsiteY97" fmla="*/ 515070 h 680401"/>
              <a:gd name="connsiteX98" fmla="*/ 1531220 w 2273164"/>
              <a:gd name="connsiteY98" fmla="*/ 523972 h 680401"/>
              <a:gd name="connsiteX99" fmla="*/ 1523589 w 2273164"/>
              <a:gd name="connsiteY99" fmla="*/ 553224 h 680401"/>
              <a:gd name="connsiteX100" fmla="*/ 1523589 w 2273164"/>
              <a:gd name="connsiteY100" fmla="*/ 624443 h 680401"/>
              <a:gd name="connsiteX101" fmla="*/ 1500697 w 2273164"/>
              <a:gd name="connsiteY101" fmla="*/ 624443 h 680401"/>
              <a:gd name="connsiteX102" fmla="*/ 1500697 w 2273164"/>
              <a:gd name="connsiteY102" fmla="*/ 541777 h 680401"/>
              <a:gd name="connsiteX103" fmla="*/ 1494339 w 2273164"/>
              <a:gd name="connsiteY103" fmla="*/ 520157 h 680401"/>
              <a:gd name="connsiteX104" fmla="*/ 1476534 w 2273164"/>
              <a:gd name="connsiteY104" fmla="*/ 513798 h 680401"/>
              <a:gd name="connsiteX105" fmla="*/ 1452369 w 2273164"/>
              <a:gd name="connsiteY105" fmla="*/ 523972 h 680401"/>
              <a:gd name="connsiteX106" fmla="*/ 1444739 w 2273164"/>
              <a:gd name="connsiteY106" fmla="*/ 557038 h 680401"/>
              <a:gd name="connsiteX107" fmla="*/ 1444739 w 2273164"/>
              <a:gd name="connsiteY107" fmla="*/ 623171 h 680401"/>
              <a:gd name="connsiteX108" fmla="*/ 1421847 w 2273164"/>
              <a:gd name="connsiteY108" fmla="*/ 623171 h 680401"/>
              <a:gd name="connsiteX109" fmla="*/ 1421847 w 2273164"/>
              <a:gd name="connsiteY109" fmla="*/ 495993 h 680401"/>
              <a:gd name="connsiteX110" fmla="*/ 1440924 w 2273164"/>
              <a:gd name="connsiteY110" fmla="*/ 495993 h 680401"/>
              <a:gd name="connsiteX111" fmla="*/ 1443468 w 2273164"/>
              <a:gd name="connsiteY111" fmla="*/ 511254 h 680401"/>
              <a:gd name="connsiteX112" fmla="*/ 1457457 w 2273164"/>
              <a:gd name="connsiteY112" fmla="*/ 499809 h 680401"/>
              <a:gd name="connsiteX113" fmla="*/ 1480348 w 2273164"/>
              <a:gd name="connsiteY113" fmla="*/ 494722 h 680401"/>
              <a:gd name="connsiteX114" fmla="*/ 1274320 w 2273164"/>
              <a:gd name="connsiteY114" fmla="*/ 494722 h 680401"/>
              <a:gd name="connsiteX115" fmla="*/ 1294669 w 2273164"/>
              <a:gd name="connsiteY115" fmla="*/ 495993 h 680401"/>
              <a:gd name="connsiteX116" fmla="*/ 1339182 w 2273164"/>
              <a:gd name="connsiteY116" fmla="*/ 495993 h 680401"/>
              <a:gd name="connsiteX117" fmla="*/ 1339182 w 2273164"/>
              <a:gd name="connsiteY117" fmla="*/ 511254 h 680401"/>
              <a:gd name="connsiteX118" fmla="*/ 1317561 w 2273164"/>
              <a:gd name="connsiteY118" fmla="*/ 513798 h 680401"/>
              <a:gd name="connsiteX119" fmla="*/ 1321377 w 2273164"/>
              <a:gd name="connsiteY119" fmla="*/ 521429 h 680401"/>
              <a:gd name="connsiteX120" fmla="*/ 1323920 w 2273164"/>
              <a:gd name="connsiteY120" fmla="*/ 536690 h 680401"/>
              <a:gd name="connsiteX121" fmla="*/ 1311202 w 2273164"/>
              <a:gd name="connsiteY121" fmla="*/ 567213 h 680401"/>
              <a:gd name="connsiteX122" fmla="*/ 1275593 w 2273164"/>
              <a:gd name="connsiteY122" fmla="*/ 578659 h 680401"/>
              <a:gd name="connsiteX123" fmla="*/ 1265418 w 2273164"/>
              <a:gd name="connsiteY123" fmla="*/ 577387 h 680401"/>
              <a:gd name="connsiteX124" fmla="*/ 1255244 w 2273164"/>
              <a:gd name="connsiteY124" fmla="*/ 591377 h 680401"/>
              <a:gd name="connsiteX125" fmla="*/ 1259059 w 2273164"/>
              <a:gd name="connsiteY125" fmla="*/ 597735 h 680401"/>
              <a:gd name="connsiteX126" fmla="*/ 1273049 w 2273164"/>
              <a:gd name="connsiteY126" fmla="*/ 600279 h 680401"/>
              <a:gd name="connsiteX127" fmla="*/ 1294669 w 2273164"/>
              <a:gd name="connsiteY127" fmla="*/ 600279 h 680401"/>
              <a:gd name="connsiteX128" fmla="*/ 1326464 w 2273164"/>
              <a:gd name="connsiteY128" fmla="*/ 609182 h 680401"/>
              <a:gd name="connsiteX129" fmla="*/ 1337909 w 2273164"/>
              <a:gd name="connsiteY129" fmla="*/ 634617 h 680401"/>
              <a:gd name="connsiteX130" fmla="*/ 1320104 w 2273164"/>
              <a:gd name="connsiteY130" fmla="*/ 667684 h 680401"/>
              <a:gd name="connsiteX131" fmla="*/ 1270506 w 2273164"/>
              <a:gd name="connsiteY131" fmla="*/ 679129 h 680401"/>
              <a:gd name="connsiteX132" fmla="*/ 1232352 w 2273164"/>
              <a:gd name="connsiteY132" fmla="*/ 670227 h 680401"/>
              <a:gd name="connsiteX133" fmla="*/ 1218362 w 2273164"/>
              <a:gd name="connsiteY133" fmla="*/ 643519 h 680401"/>
              <a:gd name="connsiteX134" fmla="*/ 1225993 w 2273164"/>
              <a:gd name="connsiteY134" fmla="*/ 623171 h 680401"/>
              <a:gd name="connsiteX135" fmla="*/ 1242527 w 2273164"/>
              <a:gd name="connsiteY135" fmla="*/ 612997 h 680401"/>
              <a:gd name="connsiteX136" fmla="*/ 1237439 w 2273164"/>
              <a:gd name="connsiteY136" fmla="*/ 607909 h 680401"/>
              <a:gd name="connsiteX137" fmla="*/ 1233623 w 2273164"/>
              <a:gd name="connsiteY137" fmla="*/ 596464 h 680401"/>
              <a:gd name="connsiteX138" fmla="*/ 1237439 w 2273164"/>
              <a:gd name="connsiteY138" fmla="*/ 583746 h 680401"/>
              <a:gd name="connsiteX139" fmla="*/ 1246341 w 2273164"/>
              <a:gd name="connsiteY139" fmla="*/ 574843 h 680401"/>
              <a:gd name="connsiteX140" fmla="*/ 1232352 w 2273164"/>
              <a:gd name="connsiteY140" fmla="*/ 562125 h 680401"/>
              <a:gd name="connsiteX141" fmla="*/ 1225993 w 2273164"/>
              <a:gd name="connsiteY141" fmla="*/ 539233 h 680401"/>
              <a:gd name="connsiteX142" fmla="*/ 1238711 w 2273164"/>
              <a:gd name="connsiteY142" fmla="*/ 506167 h 680401"/>
              <a:gd name="connsiteX143" fmla="*/ 1274320 w 2273164"/>
              <a:gd name="connsiteY143" fmla="*/ 494722 h 680401"/>
              <a:gd name="connsiteX144" fmla="*/ 1150959 w 2273164"/>
              <a:gd name="connsiteY144" fmla="*/ 494722 h 680401"/>
              <a:gd name="connsiteX145" fmla="*/ 1186568 w 2273164"/>
              <a:gd name="connsiteY145" fmla="*/ 506167 h 680401"/>
              <a:gd name="connsiteX146" fmla="*/ 1198014 w 2273164"/>
              <a:gd name="connsiteY146" fmla="*/ 541777 h 680401"/>
              <a:gd name="connsiteX147" fmla="*/ 1198014 w 2273164"/>
              <a:gd name="connsiteY147" fmla="*/ 624443 h 680401"/>
              <a:gd name="connsiteX148" fmla="*/ 1175122 w 2273164"/>
              <a:gd name="connsiteY148" fmla="*/ 624443 h 680401"/>
              <a:gd name="connsiteX149" fmla="*/ 1175122 w 2273164"/>
              <a:gd name="connsiteY149" fmla="*/ 543049 h 680401"/>
              <a:gd name="connsiteX150" fmla="*/ 1168763 w 2273164"/>
              <a:gd name="connsiteY150" fmla="*/ 521429 h 680401"/>
              <a:gd name="connsiteX151" fmla="*/ 1148415 w 2273164"/>
              <a:gd name="connsiteY151" fmla="*/ 515070 h 680401"/>
              <a:gd name="connsiteX152" fmla="*/ 1121707 w 2273164"/>
              <a:gd name="connsiteY152" fmla="*/ 525245 h 680401"/>
              <a:gd name="connsiteX153" fmla="*/ 1112805 w 2273164"/>
              <a:gd name="connsiteY153" fmla="*/ 558311 h 680401"/>
              <a:gd name="connsiteX154" fmla="*/ 1112805 w 2273164"/>
              <a:gd name="connsiteY154" fmla="*/ 624443 h 680401"/>
              <a:gd name="connsiteX155" fmla="*/ 1089913 w 2273164"/>
              <a:gd name="connsiteY155" fmla="*/ 624443 h 680401"/>
              <a:gd name="connsiteX156" fmla="*/ 1089913 w 2273164"/>
              <a:gd name="connsiteY156" fmla="*/ 497266 h 680401"/>
              <a:gd name="connsiteX157" fmla="*/ 1108989 w 2273164"/>
              <a:gd name="connsiteY157" fmla="*/ 497266 h 680401"/>
              <a:gd name="connsiteX158" fmla="*/ 1111533 w 2273164"/>
              <a:gd name="connsiteY158" fmla="*/ 512527 h 680401"/>
              <a:gd name="connsiteX159" fmla="*/ 1126794 w 2273164"/>
              <a:gd name="connsiteY159" fmla="*/ 499809 h 680401"/>
              <a:gd name="connsiteX160" fmla="*/ 1150959 w 2273164"/>
              <a:gd name="connsiteY160" fmla="*/ 494722 h 680401"/>
              <a:gd name="connsiteX161" fmla="*/ 998345 w 2273164"/>
              <a:gd name="connsiteY161" fmla="*/ 494722 h 680401"/>
              <a:gd name="connsiteX162" fmla="*/ 1011063 w 2273164"/>
              <a:gd name="connsiteY162" fmla="*/ 494722 h 680401"/>
              <a:gd name="connsiteX163" fmla="*/ 1012334 w 2273164"/>
              <a:gd name="connsiteY163" fmla="*/ 494722 h 680401"/>
              <a:gd name="connsiteX164" fmla="*/ 1009791 w 2273164"/>
              <a:gd name="connsiteY164" fmla="*/ 515070 h 680401"/>
              <a:gd name="connsiteX165" fmla="*/ 1008520 w 2273164"/>
              <a:gd name="connsiteY165" fmla="*/ 515070 h 680401"/>
              <a:gd name="connsiteX166" fmla="*/ 995802 w 2273164"/>
              <a:gd name="connsiteY166" fmla="*/ 513798 h 680401"/>
              <a:gd name="connsiteX167" fmla="*/ 971637 w 2273164"/>
              <a:gd name="connsiteY167" fmla="*/ 525245 h 680401"/>
              <a:gd name="connsiteX168" fmla="*/ 961463 w 2273164"/>
              <a:gd name="connsiteY168" fmla="*/ 554495 h 680401"/>
              <a:gd name="connsiteX169" fmla="*/ 961463 w 2273164"/>
              <a:gd name="connsiteY169" fmla="*/ 623171 h 680401"/>
              <a:gd name="connsiteX170" fmla="*/ 938571 w 2273164"/>
              <a:gd name="connsiteY170" fmla="*/ 623171 h 680401"/>
              <a:gd name="connsiteX171" fmla="*/ 938571 w 2273164"/>
              <a:gd name="connsiteY171" fmla="*/ 495993 h 680401"/>
              <a:gd name="connsiteX172" fmla="*/ 957649 w 2273164"/>
              <a:gd name="connsiteY172" fmla="*/ 495993 h 680401"/>
              <a:gd name="connsiteX173" fmla="*/ 960192 w 2273164"/>
              <a:gd name="connsiteY173" fmla="*/ 516341 h 680401"/>
              <a:gd name="connsiteX174" fmla="*/ 975453 w 2273164"/>
              <a:gd name="connsiteY174" fmla="*/ 501080 h 680401"/>
              <a:gd name="connsiteX175" fmla="*/ 998345 w 2273164"/>
              <a:gd name="connsiteY175" fmla="*/ 494722 h 680401"/>
              <a:gd name="connsiteX176" fmla="*/ 798676 w 2273164"/>
              <a:gd name="connsiteY176" fmla="*/ 494722 h 680401"/>
              <a:gd name="connsiteX177" fmla="*/ 838101 w 2273164"/>
              <a:gd name="connsiteY177" fmla="*/ 513798 h 680401"/>
              <a:gd name="connsiteX178" fmla="*/ 852090 w 2273164"/>
              <a:gd name="connsiteY178" fmla="*/ 562125 h 680401"/>
              <a:gd name="connsiteX179" fmla="*/ 838101 w 2273164"/>
              <a:gd name="connsiteY179" fmla="*/ 610453 h 680401"/>
              <a:gd name="connsiteX180" fmla="*/ 798676 w 2273164"/>
              <a:gd name="connsiteY180" fmla="*/ 628258 h 680401"/>
              <a:gd name="connsiteX181" fmla="*/ 775784 w 2273164"/>
              <a:gd name="connsiteY181" fmla="*/ 623171 h 680401"/>
              <a:gd name="connsiteX182" fmla="*/ 760522 w 2273164"/>
              <a:gd name="connsiteY182" fmla="*/ 611725 h 680401"/>
              <a:gd name="connsiteX183" fmla="*/ 761795 w 2273164"/>
              <a:gd name="connsiteY183" fmla="*/ 628258 h 680401"/>
              <a:gd name="connsiteX184" fmla="*/ 761795 w 2273164"/>
              <a:gd name="connsiteY184" fmla="*/ 680401 h 680401"/>
              <a:gd name="connsiteX185" fmla="*/ 738903 w 2273164"/>
              <a:gd name="connsiteY185" fmla="*/ 680401 h 680401"/>
              <a:gd name="connsiteX186" fmla="*/ 738903 w 2273164"/>
              <a:gd name="connsiteY186" fmla="*/ 497266 h 680401"/>
              <a:gd name="connsiteX187" fmla="*/ 757979 w 2273164"/>
              <a:gd name="connsiteY187" fmla="*/ 497266 h 680401"/>
              <a:gd name="connsiteX188" fmla="*/ 760522 w 2273164"/>
              <a:gd name="connsiteY188" fmla="*/ 512527 h 680401"/>
              <a:gd name="connsiteX189" fmla="*/ 775784 w 2273164"/>
              <a:gd name="connsiteY189" fmla="*/ 499809 h 680401"/>
              <a:gd name="connsiteX190" fmla="*/ 798676 w 2273164"/>
              <a:gd name="connsiteY190" fmla="*/ 494722 h 680401"/>
              <a:gd name="connsiteX191" fmla="*/ 668954 w 2273164"/>
              <a:gd name="connsiteY191" fmla="*/ 494722 h 680401"/>
              <a:gd name="connsiteX192" fmla="*/ 708380 w 2273164"/>
              <a:gd name="connsiteY192" fmla="*/ 502353 h 680401"/>
              <a:gd name="connsiteX193" fmla="*/ 709651 w 2273164"/>
              <a:gd name="connsiteY193" fmla="*/ 503624 h 680401"/>
              <a:gd name="connsiteX194" fmla="*/ 702021 w 2273164"/>
              <a:gd name="connsiteY194" fmla="*/ 522701 h 680401"/>
              <a:gd name="connsiteX195" fmla="*/ 700750 w 2273164"/>
              <a:gd name="connsiteY195" fmla="*/ 521429 h 680401"/>
              <a:gd name="connsiteX196" fmla="*/ 667683 w 2273164"/>
              <a:gd name="connsiteY196" fmla="*/ 513798 h 680401"/>
              <a:gd name="connsiteX197" fmla="*/ 648606 w 2273164"/>
              <a:gd name="connsiteY197" fmla="*/ 517614 h 680401"/>
              <a:gd name="connsiteX198" fmla="*/ 642248 w 2273164"/>
              <a:gd name="connsiteY198" fmla="*/ 527788 h 680401"/>
              <a:gd name="connsiteX199" fmla="*/ 644791 w 2273164"/>
              <a:gd name="connsiteY199" fmla="*/ 535419 h 680401"/>
              <a:gd name="connsiteX200" fmla="*/ 652422 w 2273164"/>
              <a:gd name="connsiteY200" fmla="*/ 541777 h 680401"/>
              <a:gd name="connsiteX201" fmla="*/ 674042 w 2273164"/>
              <a:gd name="connsiteY201" fmla="*/ 550680 h 680401"/>
              <a:gd name="connsiteX202" fmla="*/ 705837 w 2273164"/>
              <a:gd name="connsiteY202" fmla="*/ 565941 h 680401"/>
              <a:gd name="connsiteX203" fmla="*/ 713467 w 2273164"/>
              <a:gd name="connsiteY203" fmla="*/ 587561 h 680401"/>
              <a:gd name="connsiteX204" fmla="*/ 699477 w 2273164"/>
              <a:gd name="connsiteY204" fmla="*/ 615540 h 680401"/>
              <a:gd name="connsiteX205" fmla="*/ 662596 w 2273164"/>
              <a:gd name="connsiteY205" fmla="*/ 625714 h 680401"/>
              <a:gd name="connsiteX206" fmla="*/ 623171 w 2273164"/>
              <a:gd name="connsiteY206" fmla="*/ 618084 h 680401"/>
              <a:gd name="connsiteX207" fmla="*/ 621899 w 2273164"/>
              <a:gd name="connsiteY207" fmla="*/ 618084 h 680401"/>
              <a:gd name="connsiteX208" fmla="*/ 621899 w 2273164"/>
              <a:gd name="connsiteY208" fmla="*/ 596464 h 680401"/>
              <a:gd name="connsiteX209" fmla="*/ 624443 w 2273164"/>
              <a:gd name="connsiteY209" fmla="*/ 597735 h 680401"/>
              <a:gd name="connsiteX210" fmla="*/ 643519 w 2273164"/>
              <a:gd name="connsiteY210" fmla="*/ 604095 h 680401"/>
              <a:gd name="connsiteX211" fmla="*/ 662596 w 2273164"/>
              <a:gd name="connsiteY211" fmla="*/ 606638 h 680401"/>
              <a:gd name="connsiteX212" fmla="*/ 684216 w 2273164"/>
              <a:gd name="connsiteY212" fmla="*/ 602822 h 680401"/>
              <a:gd name="connsiteX213" fmla="*/ 691846 w 2273164"/>
              <a:gd name="connsiteY213" fmla="*/ 590105 h 680401"/>
              <a:gd name="connsiteX214" fmla="*/ 686759 w 2273164"/>
              <a:gd name="connsiteY214" fmla="*/ 578659 h 680401"/>
              <a:gd name="connsiteX215" fmla="*/ 662596 w 2273164"/>
              <a:gd name="connsiteY215" fmla="*/ 567213 h 680401"/>
              <a:gd name="connsiteX216" fmla="*/ 637161 w 2273164"/>
              <a:gd name="connsiteY216" fmla="*/ 555767 h 680401"/>
              <a:gd name="connsiteX217" fmla="*/ 625714 w 2273164"/>
              <a:gd name="connsiteY217" fmla="*/ 544321 h 680401"/>
              <a:gd name="connsiteX218" fmla="*/ 621899 w 2273164"/>
              <a:gd name="connsiteY218" fmla="*/ 529059 h 680401"/>
              <a:gd name="connsiteX219" fmla="*/ 634617 w 2273164"/>
              <a:gd name="connsiteY219" fmla="*/ 503624 h 680401"/>
              <a:gd name="connsiteX220" fmla="*/ 668954 w 2273164"/>
              <a:gd name="connsiteY220" fmla="*/ 494722 h 680401"/>
              <a:gd name="connsiteX221" fmla="*/ 546864 w 2273164"/>
              <a:gd name="connsiteY221" fmla="*/ 494722 h 680401"/>
              <a:gd name="connsiteX222" fmla="*/ 582474 w 2273164"/>
              <a:gd name="connsiteY222" fmla="*/ 506167 h 680401"/>
              <a:gd name="connsiteX223" fmla="*/ 593920 w 2273164"/>
              <a:gd name="connsiteY223" fmla="*/ 541777 h 680401"/>
              <a:gd name="connsiteX224" fmla="*/ 593920 w 2273164"/>
              <a:gd name="connsiteY224" fmla="*/ 624443 h 680401"/>
              <a:gd name="connsiteX225" fmla="*/ 571028 w 2273164"/>
              <a:gd name="connsiteY225" fmla="*/ 624443 h 680401"/>
              <a:gd name="connsiteX226" fmla="*/ 571028 w 2273164"/>
              <a:gd name="connsiteY226" fmla="*/ 543049 h 680401"/>
              <a:gd name="connsiteX227" fmla="*/ 564669 w 2273164"/>
              <a:gd name="connsiteY227" fmla="*/ 521429 h 680401"/>
              <a:gd name="connsiteX228" fmla="*/ 544320 w 2273164"/>
              <a:gd name="connsiteY228" fmla="*/ 515070 h 680401"/>
              <a:gd name="connsiteX229" fmla="*/ 517614 w 2273164"/>
              <a:gd name="connsiteY229" fmla="*/ 525245 h 680401"/>
              <a:gd name="connsiteX230" fmla="*/ 508711 w 2273164"/>
              <a:gd name="connsiteY230" fmla="*/ 558311 h 680401"/>
              <a:gd name="connsiteX231" fmla="*/ 508711 w 2273164"/>
              <a:gd name="connsiteY231" fmla="*/ 624443 h 680401"/>
              <a:gd name="connsiteX232" fmla="*/ 485819 w 2273164"/>
              <a:gd name="connsiteY232" fmla="*/ 624443 h 680401"/>
              <a:gd name="connsiteX233" fmla="*/ 485819 w 2273164"/>
              <a:gd name="connsiteY233" fmla="*/ 497266 h 680401"/>
              <a:gd name="connsiteX234" fmla="*/ 504896 w 2273164"/>
              <a:gd name="connsiteY234" fmla="*/ 497266 h 680401"/>
              <a:gd name="connsiteX235" fmla="*/ 507440 w 2273164"/>
              <a:gd name="connsiteY235" fmla="*/ 512527 h 680401"/>
              <a:gd name="connsiteX236" fmla="*/ 522701 w 2273164"/>
              <a:gd name="connsiteY236" fmla="*/ 499809 h 680401"/>
              <a:gd name="connsiteX237" fmla="*/ 546864 w 2273164"/>
              <a:gd name="connsiteY237" fmla="*/ 494722 h 680401"/>
              <a:gd name="connsiteX238" fmla="*/ 2097161 w 2273164"/>
              <a:gd name="connsiteY238" fmla="*/ 468014 h 680401"/>
              <a:gd name="connsiteX239" fmla="*/ 2111150 w 2273164"/>
              <a:gd name="connsiteY239" fmla="*/ 468014 h 680401"/>
              <a:gd name="connsiteX240" fmla="*/ 2111150 w 2273164"/>
              <a:gd name="connsiteY240" fmla="*/ 497266 h 680401"/>
              <a:gd name="connsiteX241" fmla="*/ 2146760 w 2273164"/>
              <a:gd name="connsiteY241" fmla="*/ 497266 h 680401"/>
              <a:gd name="connsiteX242" fmla="*/ 2146760 w 2273164"/>
              <a:gd name="connsiteY242" fmla="*/ 515070 h 680401"/>
              <a:gd name="connsiteX243" fmla="*/ 2111150 w 2273164"/>
              <a:gd name="connsiteY243" fmla="*/ 515070 h 680401"/>
              <a:gd name="connsiteX244" fmla="*/ 2111150 w 2273164"/>
              <a:gd name="connsiteY244" fmla="*/ 586290 h 680401"/>
              <a:gd name="connsiteX245" fmla="*/ 2116237 w 2273164"/>
              <a:gd name="connsiteY245" fmla="*/ 602822 h 680401"/>
              <a:gd name="connsiteX246" fmla="*/ 2128955 w 2273164"/>
              <a:gd name="connsiteY246" fmla="*/ 607909 h 680401"/>
              <a:gd name="connsiteX247" fmla="*/ 2137858 w 2273164"/>
              <a:gd name="connsiteY247" fmla="*/ 606638 h 680401"/>
              <a:gd name="connsiteX248" fmla="*/ 2146760 w 2273164"/>
              <a:gd name="connsiteY248" fmla="*/ 604095 h 680401"/>
              <a:gd name="connsiteX249" fmla="*/ 2149303 w 2273164"/>
              <a:gd name="connsiteY249" fmla="*/ 602822 h 680401"/>
              <a:gd name="connsiteX250" fmla="*/ 2149303 w 2273164"/>
              <a:gd name="connsiteY250" fmla="*/ 620627 h 680401"/>
              <a:gd name="connsiteX251" fmla="*/ 2148032 w 2273164"/>
              <a:gd name="connsiteY251" fmla="*/ 620627 h 680401"/>
              <a:gd name="connsiteX252" fmla="*/ 2139129 w 2273164"/>
              <a:gd name="connsiteY252" fmla="*/ 623171 h 680401"/>
              <a:gd name="connsiteX253" fmla="*/ 2127684 w 2273164"/>
              <a:gd name="connsiteY253" fmla="*/ 624443 h 680401"/>
              <a:gd name="connsiteX254" fmla="*/ 2089530 w 2273164"/>
              <a:gd name="connsiteY254" fmla="*/ 585017 h 680401"/>
              <a:gd name="connsiteX255" fmla="*/ 2089530 w 2273164"/>
              <a:gd name="connsiteY255" fmla="*/ 513798 h 680401"/>
              <a:gd name="connsiteX256" fmla="*/ 2071725 w 2273164"/>
              <a:gd name="connsiteY256" fmla="*/ 513798 h 680401"/>
              <a:gd name="connsiteX257" fmla="*/ 2071725 w 2273164"/>
              <a:gd name="connsiteY257" fmla="*/ 502353 h 680401"/>
              <a:gd name="connsiteX258" fmla="*/ 2089530 w 2273164"/>
              <a:gd name="connsiteY258" fmla="*/ 494722 h 680401"/>
              <a:gd name="connsiteX259" fmla="*/ 424773 w 2273164"/>
              <a:gd name="connsiteY259" fmla="*/ 455296 h 680401"/>
              <a:gd name="connsiteX260" fmla="*/ 447665 w 2273164"/>
              <a:gd name="connsiteY260" fmla="*/ 455296 h 680401"/>
              <a:gd name="connsiteX261" fmla="*/ 447665 w 2273164"/>
              <a:gd name="connsiteY261" fmla="*/ 624443 h 680401"/>
              <a:gd name="connsiteX262" fmla="*/ 424773 w 2273164"/>
              <a:gd name="connsiteY262" fmla="*/ 624443 h 680401"/>
              <a:gd name="connsiteX263" fmla="*/ 2038659 w 2273164"/>
              <a:gd name="connsiteY263" fmla="*/ 451482 h 680401"/>
              <a:gd name="connsiteX264" fmla="*/ 2047561 w 2273164"/>
              <a:gd name="connsiteY264" fmla="*/ 455296 h 680401"/>
              <a:gd name="connsiteX265" fmla="*/ 2051377 w 2273164"/>
              <a:gd name="connsiteY265" fmla="*/ 465470 h 680401"/>
              <a:gd name="connsiteX266" fmla="*/ 2047561 w 2273164"/>
              <a:gd name="connsiteY266" fmla="*/ 475645 h 680401"/>
              <a:gd name="connsiteX267" fmla="*/ 2038659 w 2273164"/>
              <a:gd name="connsiteY267" fmla="*/ 479461 h 680401"/>
              <a:gd name="connsiteX268" fmla="*/ 2029756 w 2273164"/>
              <a:gd name="connsiteY268" fmla="*/ 475645 h 680401"/>
              <a:gd name="connsiteX269" fmla="*/ 2025941 w 2273164"/>
              <a:gd name="connsiteY269" fmla="*/ 465470 h 680401"/>
              <a:gd name="connsiteX270" fmla="*/ 2029756 w 2273164"/>
              <a:gd name="connsiteY270" fmla="*/ 455296 h 680401"/>
              <a:gd name="connsiteX271" fmla="*/ 2038659 w 2273164"/>
              <a:gd name="connsiteY271" fmla="*/ 451482 h 680401"/>
              <a:gd name="connsiteX272" fmla="*/ 1920383 w 2273164"/>
              <a:gd name="connsiteY272" fmla="*/ 451482 h 680401"/>
              <a:gd name="connsiteX273" fmla="*/ 1929286 w 2273164"/>
              <a:gd name="connsiteY273" fmla="*/ 455296 h 680401"/>
              <a:gd name="connsiteX274" fmla="*/ 1933101 w 2273164"/>
              <a:gd name="connsiteY274" fmla="*/ 465470 h 680401"/>
              <a:gd name="connsiteX275" fmla="*/ 1929286 w 2273164"/>
              <a:gd name="connsiteY275" fmla="*/ 475645 h 680401"/>
              <a:gd name="connsiteX276" fmla="*/ 1920383 w 2273164"/>
              <a:gd name="connsiteY276" fmla="*/ 479461 h 680401"/>
              <a:gd name="connsiteX277" fmla="*/ 1911482 w 2273164"/>
              <a:gd name="connsiteY277" fmla="*/ 475645 h 680401"/>
              <a:gd name="connsiteX278" fmla="*/ 1907666 w 2273164"/>
              <a:gd name="connsiteY278" fmla="*/ 465470 h 680401"/>
              <a:gd name="connsiteX279" fmla="*/ 1911482 w 2273164"/>
              <a:gd name="connsiteY279" fmla="*/ 455296 h 680401"/>
              <a:gd name="connsiteX280" fmla="*/ 1920383 w 2273164"/>
              <a:gd name="connsiteY280" fmla="*/ 451482 h 680401"/>
              <a:gd name="connsiteX281" fmla="*/ 1042857 w 2273164"/>
              <a:gd name="connsiteY281" fmla="*/ 451482 h 680401"/>
              <a:gd name="connsiteX282" fmla="*/ 1051760 w 2273164"/>
              <a:gd name="connsiteY282" fmla="*/ 455296 h 680401"/>
              <a:gd name="connsiteX283" fmla="*/ 1055575 w 2273164"/>
              <a:gd name="connsiteY283" fmla="*/ 465470 h 680401"/>
              <a:gd name="connsiteX284" fmla="*/ 1051760 w 2273164"/>
              <a:gd name="connsiteY284" fmla="*/ 475645 h 680401"/>
              <a:gd name="connsiteX285" fmla="*/ 1042857 w 2273164"/>
              <a:gd name="connsiteY285" fmla="*/ 479461 h 680401"/>
              <a:gd name="connsiteX286" fmla="*/ 1033955 w 2273164"/>
              <a:gd name="connsiteY286" fmla="*/ 475645 h 680401"/>
              <a:gd name="connsiteX287" fmla="*/ 1030139 w 2273164"/>
              <a:gd name="connsiteY287" fmla="*/ 465470 h 680401"/>
              <a:gd name="connsiteX288" fmla="*/ 1033955 w 2273164"/>
              <a:gd name="connsiteY288" fmla="*/ 455296 h 680401"/>
              <a:gd name="connsiteX289" fmla="*/ 1042857 w 2273164"/>
              <a:gd name="connsiteY289" fmla="*/ 451482 h 680401"/>
              <a:gd name="connsiteX290" fmla="*/ 891516 w 2273164"/>
              <a:gd name="connsiteY290" fmla="*/ 451482 h 680401"/>
              <a:gd name="connsiteX291" fmla="*/ 900418 w 2273164"/>
              <a:gd name="connsiteY291" fmla="*/ 455296 h 680401"/>
              <a:gd name="connsiteX292" fmla="*/ 904234 w 2273164"/>
              <a:gd name="connsiteY292" fmla="*/ 465470 h 680401"/>
              <a:gd name="connsiteX293" fmla="*/ 900418 w 2273164"/>
              <a:gd name="connsiteY293" fmla="*/ 475645 h 680401"/>
              <a:gd name="connsiteX294" fmla="*/ 891516 w 2273164"/>
              <a:gd name="connsiteY294" fmla="*/ 479461 h 680401"/>
              <a:gd name="connsiteX295" fmla="*/ 882613 w 2273164"/>
              <a:gd name="connsiteY295" fmla="*/ 475645 h 680401"/>
              <a:gd name="connsiteX296" fmla="*/ 878798 w 2273164"/>
              <a:gd name="connsiteY296" fmla="*/ 465470 h 680401"/>
              <a:gd name="connsiteX297" fmla="*/ 882613 w 2273164"/>
              <a:gd name="connsiteY297" fmla="*/ 455296 h 680401"/>
              <a:gd name="connsiteX298" fmla="*/ 891516 w 2273164"/>
              <a:gd name="connsiteY298" fmla="*/ 451482 h 680401"/>
              <a:gd name="connsiteX299" fmla="*/ 1968711 w 2273164"/>
              <a:gd name="connsiteY299" fmla="*/ 445122 h 680401"/>
              <a:gd name="connsiteX300" fmla="*/ 1991603 w 2273164"/>
              <a:gd name="connsiteY300" fmla="*/ 445122 h 680401"/>
              <a:gd name="connsiteX301" fmla="*/ 1991603 w 2273164"/>
              <a:gd name="connsiteY301" fmla="*/ 624443 h 680401"/>
              <a:gd name="connsiteX302" fmla="*/ 1968711 w 2273164"/>
              <a:gd name="connsiteY302" fmla="*/ 624443 h 680401"/>
              <a:gd name="connsiteX303" fmla="*/ 1765227 w 2273164"/>
              <a:gd name="connsiteY303" fmla="*/ 445122 h 680401"/>
              <a:gd name="connsiteX304" fmla="*/ 1788118 w 2273164"/>
              <a:gd name="connsiteY304" fmla="*/ 445122 h 680401"/>
              <a:gd name="connsiteX305" fmla="*/ 1788118 w 2273164"/>
              <a:gd name="connsiteY305" fmla="*/ 488362 h 680401"/>
              <a:gd name="connsiteX306" fmla="*/ 1788118 w 2273164"/>
              <a:gd name="connsiteY306" fmla="*/ 509983 h 680401"/>
              <a:gd name="connsiteX307" fmla="*/ 1826272 w 2273164"/>
              <a:gd name="connsiteY307" fmla="*/ 494722 h 680401"/>
              <a:gd name="connsiteX308" fmla="*/ 1864425 w 2273164"/>
              <a:gd name="connsiteY308" fmla="*/ 512527 h 680401"/>
              <a:gd name="connsiteX309" fmla="*/ 1878415 w 2273164"/>
              <a:gd name="connsiteY309" fmla="*/ 560854 h 680401"/>
              <a:gd name="connsiteX310" fmla="*/ 1864425 w 2273164"/>
              <a:gd name="connsiteY310" fmla="*/ 609182 h 680401"/>
              <a:gd name="connsiteX311" fmla="*/ 1825001 w 2273164"/>
              <a:gd name="connsiteY311" fmla="*/ 626987 h 680401"/>
              <a:gd name="connsiteX312" fmla="*/ 1802109 w 2273164"/>
              <a:gd name="connsiteY312" fmla="*/ 621900 h 680401"/>
              <a:gd name="connsiteX313" fmla="*/ 1785575 w 2273164"/>
              <a:gd name="connsiteY313" fmla="*/ 609182 h 680401"/>
              <a:gd name="connsiteX314" fmla="*/ 1781760 w 2273164"/>
              <a:gd name="connsiteY314" fmla="*/ 624443 h 680401"/>
              <a:gd name="connsiteX315" fmla="*/ 1765227 w 2273164"/>
              <a:gd name="connsiteY315" fmla="*/ 624443 h 680401"/>
              <a:gd name="connsiteX316" fmla="*/ 2057735 w 2273164"/>
              <a:gd name="connsiteY316" fmla="*/ 82666 h 680401"/>
              <a:gd name="connsiteX317" fmla="*/ 1994146 w 2273164"/>
              <a:gd name="connsiteY317" fmla="*/ 211115 h 680401"/>
              <a:gd name="connsiteX318" fmla="*/ 2121324 w 2273164"/>
              <a:gd name="connsiteY318" fmla="*/ 211115 h 680401"/>
              <a:gd name="connsiteX319" fmla="*/ 958920 w 2273164"/>
              <a:gd name="connsiteY319" fmla="*/ 81394 h 680401"/>
              <a:gd name="connsiteX320" fmla="*/ 958920 w 2273164"/>
              <a:gd name="connsiteY320" fmla="*/ 155157 h 680401"/>
              <a:gd name="connsiteX321" fmla="*/ 1105175 w 2273164"/>
              <a:gd name="connsiteY321" fmla="*/ 155157 h 680401"/>
              <a:gd name="connsiteX322" fmla="*/ 1161133 w 2273164"/>
              <a:gd name="connsiteY322" fmla="*/ 118276 h 680401"/>
              <a:gd name="connsiteX323" fmla="*/ 1105175 w 2273164"/>
              <a:gd name="connsiteY323" fmla="*/ 81394 h 680401"/>
              <a:gd name="connsiteX324" fmla="*/ 600279 w 2273164"/>
              <a:gd name="connsiteY324" fmla="*/ 67405 h 680401"/>
              <a:gd name="connsiteX325" fmla="*/ 464199 w 2273164"/>
              <a:gd name="connsiteY325" fmla="*/ 171691 h 680401"/>
              <a:gd name="connsiteX326" fmla="*/ 600279 w 2273164"/>
              <a:gd name="connsiteY326" fmla="*/ 275976 h 680401"/>
              <a:gd name="connsiteX327" fmla="*/ 736359 w 2273164"/>
              <a:gd name="connsiteY327" fmla="*/ 171691 h 680401"/>
              <a:gd name="connsiteX328" fmla="*/ 600279 w 2273164"/>
              <a:gd name="connsiteY328" fmla="*/ 67405 h 680401"/>
              <a:gd name="connsiteX329" fmla="*/ 900418 w 2273164"/>
              <a:gd name="connsiteY329" fmla="*/ 10174 h 680401"/>
              <a:gd name="connsiteX330" fmla="*/ 1117892 w 2273164"/>
              <a:gd name="connsiteY330" fmla="*/ 10174 h 680401"/>
              <a:gd name="connsiteX331" fmla="*/ 1247614 w 2273164"/>
              <a:gd name="connsiteY331" fmla="*/ 115732 h 680401"/>
              <a:gd name="connsiteX332" fmla="*/ 1173851 w 2273164"/>
              <a:gd name="connsiteY332" fmla="*/ 213659 h 680401"/>
              <a:gd name="connsiteX333" fmla="*/ 1265418 w 2273164"/>
              <a:gd name="connsiteY333" fmla="*/ 329391 h 680401"/>
              <a:gd name="connsiteX334" fmla="*/ 1262875 w 2273164"/>
              <a:gd name="connsiteY334" fmla="*/ 333206 h 680401"/>
              <a:gd name="connsiteX335" fmla="*/ 1177665 w 2273164"/>
              <a:gd name="connsiteY335" fmla="*/ 333206 h 680401"/>
              <a:gd name="connsiteX336" fmla="*/ 1168763 w 2273164"/>
              <a:gd name="connsiteY336" fmla="*/ 329391 h 680401"/>
              <a:gd name="connsiteX337" fmla="*/ 1096271 w 2273164"/>
              <a:gd name="connsiteY337" fmla="*/ 246725 h 680401"/>
              <a:gd name="connsiteX338" fmla="*/ 1032683 w 2273164"/>
              <a:gd name="connsiteY338" fmla="*/ 221289 h 680401"/>
              <a:gd name="connsiteX339" fmla="*/ 958920 w 2273164"/>
              <a:gd name="connsiteY339" fmla="*/ 221289 h 680401"/>
              <a:gd name="connsiteX340" fmla="*/ 958920 w 2273164"/>
              <a:gd name="connsiteY340" fmla="*/ 321760 h 680401"/>
              <a:gd name="connsiteX341" fmla="*/ 947474 w 2273164"/>
              <a:gd name="connsiteY341" fmla="*/ 333206 h 680401"/>
              <a:gd name="connsiteX342" fmla="*/ 886429 w 2273164"/>
              <a:gd name="connsiteY342" fmla="*/ 333206 h 680401"/>
              <a:gd name="connsiteX343" fmla="*/ 874982 w 2273164"/>
              <a:gd name="connsiteY343" fmla="*/ 321760 h 680401"/>
              <a:gd name="connsiteX344" fmla="*/ 874982 w 2273164"/>
              <a:gd name="connsiteY344" fmla="*/ 35610 h 680401"/>
              <a:gd name="connsiteX345" fmla="*/ 900418 w 2273164"/>
              <a:gd name="connsiteY345" fmla="*/ 10174 h 680401"/>
              <a:gd name="connsiteX346" fmla="*/ 2024669 w 2273164"/>
              <a:gd name="connsiteY346" fmla="*/ 8903 h 680401"/>
              <a:gd name="connsiteX347" fmla="*/ 2098432 w 2273164"/>
              <a:gd name="connsiteY347" fmla="*/ 8903 h 680401"/>
              <a:gd name="connsiteX348" fmla="*/ 2108606 w 2273164"/>
              <a:gd name="connsiteY348" fmla="*/ 15261 h 680401"/>
              <a:gd name="connsiteX349" fmla="*/ 2272666 w 2273164"/>
              <a:gd name="connsiteY349" fmla="*/ 329391 h 680401"/>
              <a:gd name="connsiteX350" fmla="*/ 2270123 w 2273164"/>
              <a:gd name="connsiteY350" fmla="*/ 333206 h 680401"/>
              <a:gd name="connsiteX351" fmla="*/ 2223066 w 2273164"/>
              <a:gd name="connsiteY351" fmla="*/ 333206 h 680401"/>
              <a:gd name="connsiteX352" fmla="*/ 2162021 w 2273164"/>
              <a:gd name="connsiteY352" fmla="*/ 295052 h 680401"/>
              <a:gd name="connsiteX353" fmla="*/ 2150576 w 2273164"/>
              <a:gd name="connsiteY353" fmla="*/ 270889 h 680401"/>
              <a:gd name="connsiteX354" fmla="*/ 1964896 w 2273164"/>
              <a:gd name="connsiteY354" fmla="*/ 270889 h 680401"/>
              <a:gd name="connsiteX355" fmla="*/ 1936917 w 2273164"/>
              <a:gd name="connsiteY355" fmla="*/ 326847 h 680401"/>
              <a:gd name="connsiteX356" fmla="*/ 1926743 w 2273164"/>
              <a:gd name="connsiteY356" fmla="*/ 333206 h 680401"/>
              <a:gd name="connsiteX357" fmla="*/ 1844077 w 2273164"/>
              <a:gd name="connsiteY357" fmla="*/ 333206 h 680401"/>
              <a:gd name="connsiteX358" fmla="*/ 1841533 w 2273164"/>
              <a:gd name="connsiteY358" fmla="*/ 329391 h 680401"/>
              <a:gd name="connsiteX359" fmla="*/ 2001777 w 2273164"/>
              <a:gd name="connsiteY359" fmla="*/ 22892 h 680401"/>
              <a:gd name="connsiteX360" fmla="*/ 2024669 w 2273164"/>
              <a:gd name="connsiteY360" fmla="*/ 8903 h 680401"/>
              <a:gd name="connsiteX361" fmla="*/ 1747422 w 2273164"/>
              <a:gd name="connsiteY361" fmla="*/ 8903 h 680401"/>
              <a:gd name="connsiteX362" fmla="*/ 1794478 w 2273164"/>
              <a:gd name="connsiteY362" fmla="*/ 8903 h 680401"/>
              <a:gd name="connsiteX363" fmla="*/ 1805923 w 2273164"/>
              <a:gd name="connsiteY363" fmla="*/ 20348 h 680401"/>
              <a:gd name="connsiteX364" fmla="*/ 1805923 w 2273164"/>
              <a:gd name="connsiteY364" fmla="*/ 321760 h 680401"/>
              <a:gd name="connsiteX365" fmla="*/ 1794478 w 2273164"/>
              <a:gd name="connsiteY365" fmla="*/ 333206 h 680401"/>
              <a:gd name="connsiteX366" fmla="*/ 1733433 w 2273164"/>
              <a:gd name="connsiteY366" fmla="*/ 333206 h 680401"/>
              <a:gd name="connsiteX367" fmla="*/ 1721986 w 2273164"/>
              <a:gd name="connsiteY367" fmla="*/ 320488 h 680401"/>
              <a:gd name="connsiteX368" fmla="*/ 1721986 w 2273164"/>
              <a:gd name="connsiteY368" fmla="*/ 34339 h 680401"/>
              <a:gd name="connsiteX369" fmla="*/ 1747422 w 2273164"/>
              <a:gd name="connsiteY369" fmla="*/ 8903 h 680401"/>
              <a:gd name="connsiteX370" fmla="*/ 1261602 w 2273164"/>
              <a:gd name="connsiteY370" fmla="*/ 8903 h 680401"/>
              <a:gd name="connsiteX371" fmla="*/ 1344269 w 2273164"/>
              <a:gd name="connsiteY371" fmla="*/ 8903 h 680401"/>
              <a:gd name="connsiteX372" fmla="*/ 1354443 w 2273164"/>
              <a:gd name="connsiteY372" fmla="*/ 15261 h 680401"/>
              <a:gd name="connsiteX373" fmla="*/ 1475261 w 2273164"/>
              <a:gd name="connsiteY373" fmla="*/ 258171 h 680401"/>
              <a:gd name="connsiteX374" fmla="*/ 1594808 w 2273164"/>
              <a:gd name="connsiteY374" fmla="*/ 15261 h 680401"/>
              <a:gd name="connsiteX375" fmla="*/ 1604983 w 2273164"/>
              <a:gd name="connsiteY375" fmla="*/ 8903 h 680401"/>
              <a:gd name="connsiteX376" fmla="*/ 1687649 w 2273164"/>
              <a:gd name="connsiteY376" fmla="*/ 8903 h 680401"/>
              <a:gd name="connsiteX377" fmla="*/ 1690192 w 2273164"/>
              <a:gd name="connsiteY377" fmla="*/ 12718 h 680401"/>
              <a:gd name="connsiteX378" fmla="*/ 1526132 w 2273164"/>
              <a:gd name="connsiteY378" fmla="*/ 326847 h 680401"/>
              <a:gd name="connsiteX379" fmla="*/ 1515958 w 2273164"/>
              <a:gd name="connsiteY379" fmla="*/ 333206 h 680401"/>
              <a:gd name="connsiteX380" fmla="*/ 1442195 w 2273164"/>
              <a:gd name="connsiteY380" fmla="*/ 333206 h 680401"/>
              <a:gd name="connsiteX381" fmla="*/ 1419303 w 2273164"/>
              <a:gd name="connsiteY381" fmla="*/ 319217 h 680401"/>
              <a:gd name="connsiteX382" fmla="*/ 1259059 w 2273164"/>
              <a:gd name="connsiteY382" fmla="*/ 12718 h 680401"/>
              <a:gd name="connsiteX383" fmla="*/ 1261602 w 2273164"/>
              <a:gd name="connsiteY383" fmla="*/ 8903 h 680401"/>
              <a:gd name="connsiteX384" fmla="*/ 25435 w 2273164"/>
              <a:gd name="connsiteY384" fmla="*/ 8903 h 680401"/>
              <a:gd name="connsiteX385" fmla="*/ 351010 w 2273164"/>
              <a:gd name="connsiteY385" fmla="*/ 8903 h 680401"/>
              <a:gd name="connsiteX386" fmla="*/ 363728 w 2273164"/>
              <a:gd name="connsiteY386" fmla="*/ 20348 h 680401"/>
              <a:gd name="connsiteX387" fmla="*/ 363728 w 2273164"/>
              <a:gd name="connsiteY387" fmla="*/ 76307 h 680401"/>
              <a:gd name="connsiteX388" fmla="*/ 358641 w 2273164"/>
              <a:gd name="connsiteY388" fmla="*/ 81394 h 680401"/>
              <a:gd name="connsiteX389" fmla="*/ 83937 w 2273164"/>
              <a:gd name="connsiteY389" fmla="*/ 81394 h 680401"/>
              <a:gd name="connsiteX390" fmla="*/ 104286 w 2273164"/>
              <a:gd name="connsiteY390" fmla="*/ 101742 h 680401"/>
              <a:gd name="connsiteX391" fmla="*/ 270889 w 2273164"/>
              <a:gd name="connsiteY391" fmla="*/ 117004 h 680401"/>
              <a:gd name="connsiteX392" fmla="*/ 270889 w 2273164"/>
              <a:gd name="connsiteY392" fmla="*/ 227649 h 680401"/>
              <a:gd name="connsiteX393" fmla="*/ 113189 w 2273164"/>
              <a:gd name="connsiteY393" fmla="*/ 241638 h 680401"/>
              <a:gd name="connsiteX394" fmla="*/ 83937 w 2273164"/>
              <a:gd name="connsiteY394" fmla="*/ 261986 h 680401"/>
              <a:gd name="connsiteX395" fmla="*/ 83937 w 2273164"/>
              <a:gd name="connsiteY395" fmla="*/ 320488 h 680401"/>
              <a:gd name="connsiteX396" fmla="*/ 72492 w 2273164"/>
              <a:gd name="connsiteY396" fmla="*/ 331935 h 680401"/>
              <a:gd name="connsiteX397" fmla="*/ 11447 w 2273164"/>
              <a:gd name="connsiteY397" fmla="*/ 331935 h 680401"/>
              <a:gd name="connsiteX398" fmla="*/ 0 w 2273164"/>
              <a:gd name="connsiteY398" fmla="*/ 320488 h 680401"/>
              <a:gd name="connsiteX399" fmla="*/ 0 w 2273164"/>
              <a:gd name="connsiteY399" fmla="*/ 240367 h 680401"/>
              <a:gd name="connsiteX400" fmla="*/ 31795 w 2273164"/>
              <a:gd name="connsiteY400" fmla="*/ 192039 h 680401"/>
              <a:gd name="connsiteX401" fmla="*/ 227649 w 2273164"/>
              <a:gd name="connsiteY401" fmla="*/ 179321 h 680401"/>
              <a:gd name="connsiteX402" fmla="*/ 227649 w 2273164"/>
              <a:gd name="connsiteY402" fmla="*/ 167875 h 680401"/>
              <a:gd name="connsiteX403" fmla="*/ 33066 w 2273164"/>
              <a:gd name="connsiteY403" fmla="*/ 156429 h 680401"/>
              <a:gd name="connsiteX404" fmla="*/ 0 w 2273164"/>
              <a:gd name="connsiteY404" fmla="*/ 106829 h 680401"/>
              <a:gd name="connsiteX405" fmla="*/ 0 w 2273164"/>
              <a:gd name="connsiteY405" fmla="*/ 34339 h 680401"/>
              <a:gd name="connsiteX406" fmla="*/ 25435 w 2273164"/>
              <a:gd name="connsiteY406" fmla="*/ 8903 h 680401"/>
              <a:gd name="connsiteX407" fmla="*/ 600279 w 2273164"/>
              <a:gd name="connsiteY407" fmla="*/ 0 h 680401"/>
              <a:gd name="connsiteX408" fmla="*/ 821568 w 2273164"/>
              <a:gd name="connsiteY408" fmla="*/ 170418 h 680401"/>
              <a:gd name="connsiteX409" fmla="*/ 600279 w 2273164"/>
              <a:gd name="connsiteY409" fmla="*/ 340836 h 680401"/>
              <a:gd name="connsiteX410" fmla="*/ 377718 w 2273164"/>
              <a:gd name="connsiteY410" fmla="*/ 170418 h 680401"/>
              <a:gd name="connsiteX411" fmla="*/ 600279 w 2273164"/>
              <a:gd name="connsiteY411" fmla="*/ 0 h 68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</a:cxnLst>
            <a:rect l="l" t="t" r="r" b="b"/>
            <a:pathLst>
              <a:path w="2273164" h="680401">
                <a:moveTo>
                  <a:pt x="1264146" y="621900"/>
                </a:moveTo>
                <a:cubicBezTo>
                  <a:pt x="1255244" y="621900"/>
                  <a:pt x="1248885" y="623171"/>
                  <a:pt x="1246341" y="626987"/>
                </a:cubicBezTo>
                <a:cubicBezTo>
                  <a:pt x="1242527" y="630801"/>
                  <a:pt x="1239983" y="635889"/>
                  <a:pt x="1239983" y="643519"/>
                </a:cubicBezTo>
                <a:cubicBezTo>
                  <a:pt x="1239983" y="649879"/>
                  <a:pt x="1242527" y="654966"/>
                  <a:pt x="1247614" y="657509"/>
                </a:cubicBezTo>
                <a:cubicBezTo>
                  <a:pt x="1252701" y="661324"/>
                  <a:pt x="1260331" y="662596"/>
                  <a:pt x="1270506" y="662596"/>
                </a:cubicBezTo>
                <a:cubicBezTo>
                  <a:pt x="1285767" y="662596"/>
                  <a:pt x="1297212" y="661324"/>
                  <a:pt x="1304843" y="656237"/>
                </a:cubicBezTo>
                <a:cubicBezTo>
                  <a:pt x="1311202" y="651150"/>
                  <a:pt x="1315017" y="646063"/>
                  <a:pt x="1315017" y="638432"/>
                </a:cubicBezTo>
                <a:cubicBezTo>
                  <a:pt x="1315017" y="632074"/>
                  <a:pt x="1313746" y="628258"/>
                  <a:pt x="1309930" y="625714"/>
                </a:cubicBezTo>
                <a:cubicBezTo>
                  <a:pt x="1306115" y="623171"/>
                  <a:pt x="1298485" y="621900"/>
                  <a:pt x="1287038" y="621900"/>
                </a:cubicBezTo>
                <a:close/>
                <a:moveTo>
                  <a:pt x="794861" y="516341"/>
                </a:moveTo>
                <a:cubicBezTo>
                  <a:pt x="783414" y="516341"/>
                  <a:pt x="774513" y="520157"/>
                  <a:pt x="769426" y="526516"/>
                </a:cubicBezTo>
                <a:cubicBezTo>
                  <a:pt x="763066" y="532875"/>
                  <a:pt x="760522" y="543049"/>
                  <a:pt x="760522" y="558311"/>
                </a:cubicBezTo>
                <a:lnTo>
                  <a:pt x="760522" y="562125"/>
                </a:lnTo>
                <a:cubicBezTo>
                  <a:pt x="760522" y="578659"/>
                  <a:pt x="764338" y="590105"/>
                  <a:pt x="769426" y="597735"/>
                </a:cubicBezTo>
                <a:cubicBezTo>
                  <a:pt x="774513" y="604095"/>
                  <a:pt x="783414" y="607909"/>
                  <a:pt x="796132" y="607909"/>
                </a:cubicBezTo>
                <a:cubicBezTo>
                  <a:pt x="806306" y="607909"/>
                  <a:pt x="813937" y="602822"/>
                  <a:pt x="820297" y="595192"/>
                </a:cubicBezTo>
                <a:cubicBezTo>
                  <a:pt x="826655" y="586290"/>
                  <a:pt x="829198" y="574843"/>
                  <a:pt x="827927" y="562125"/>
                </a:cubicBezTo>
                <a:cubicBezTo>
                  <a:pt x="827927" y="546864"/>
                  <a:pt x="825384" y="535419"/>
                  <a:pt x="819024" y="527788"/>
                </a:cubicBezTo>
                <a:cubicBezTo>
                  <a:pt x="812666" y="520157"/>
                  <a:pt x="805035" y="516341"/>
                  <a:pt x="794861" y="516341"/>
                </a:cubicBezTo>
                <a:close/>
                <a:moveTo>
                  <a:pt x="1822457" y="515070"/>
                </a:moveTo>
                <a:cubicBezTo>
                  <a:pt x="1809739" y="515070"/>
                  <a:pt x="1800836" y="518885"/>
                  <a:pt x="1795749" y="525245"/>
                </a:cubicBezTo>
                <a:cubicBezTo>
                  <a:pt x="1790662" y="531603"/>
                  <a:pt x="1788118" y="544321"/>
                  <a:pt x="1788118" y="560854"/>
                </a:cubicBezTo>
                <a:cubicBezTo>
                  <a:pt x="1788118" y="577387"/>
                  <a:pt x="1791934" y="588833"/>
                  <a:pt x="1797022" y="596464"/>
                </a:cubicBezTo>
                <a:cubicBezTo>
                  <a:pt x="1802109" y="602822"/>
                  <a:pt x="1811010" y="606638"/>
                  <a:pt x="1823728" y="606638"/>
                </a:cubicBezTo>
                <a:cubicBezTo>
                  <a:pt x="1835175" y="606638"/>
                  <a:pt x="1842806" y="602822"/>
                  <a:pt x="1847893" y="595192"/>
                </a:cubicBezTo>
                <a:cubicBezTo>
                  <a:pt x="1854251" y="587561"/>
                  <a:pt x="1856794" y="576116"/>
                  <a:pt x="1854251" y="560854"/>
                </a:cubicBezTo>
                <a:cubicBezTo>
                  <a:pt x="1854251" y="545593"/>
                  <a:pt x="1851707" y="534146"/>
                  <a:pt x="1846620" y="526516"/>
                </a:cubicBezTo>
                <a:cubicBezTo>
                  <a:pt x="1841533" y="518885"/>
                  <a:pt x="1833902" y="515070"/>
                  <a:pt x="1822457" y="515070"/>
                </a:cubicBezTo>
                <a:close/>
                <a:moveTo>
                  <a:pt x="1683833" y="513798"/>
                </a:moveTo>
                <a:cubicBezTo>
                  <a:pt x="1671115" y="513798"/>
                  <a:pt x="1663484" y="517614"/>
                  <a:pt x="1657126" y="525245"/>
                </a:cubicBezTo>
                <a:cubicBezTo>
                  <a:pt x="1650767" y="532875"/>
                  <a:pt x="1648223" y="544321"/>
                  <a:pt x="1648223" y="559582"/>
                </a:cubicBezTo>
                <a:cubicBezTo>
                  <a:pt x="1648223" y="576116"/>
                  <a:pt x="1650767" y="587561"/>
                  <a:pt x="1657126" y="595192"/>
                </a:cubicBezTo>
                <a:cubicBezTo>
                  <a:pt x="1663484" y="602822"/>
                  <a:pt x="1672387" y="606638"/>
                  <a:pt x="1683833" y="606638"/>
                </a:cubicBezTo>
                <a:cubicBezTo>
                  <a:pt x="1695279" y="606638"/>
                  <a:pt x="1704181" y="602822"/>
                  <a:pt x="1710541" y="595192"/>
                </a:cubicBezTo>
                <a:cubicBezTo>
                  <a:pt x="1716899" y="587561"/>
                  <a:pt x="1719443" y="576116"/>
                  <a:pt x="1719443" y="559582"/>
                </a:cubicBezTo>
                <a:cubicBezTo>
                  <a:pt x="1719443" y="544321"/>
                  <a:pt x="1716899" y="532875"/>
                  <a:pt x="1710541" y="525245"/>
                </a:cubicBezTo>
                <a:cubicBezTo>
                  <a:pt x="1704181" y="517614"/>
                  <a:pt x="1695279" y="513798"/>
                  <a:pt x="1683833" y="513798"/>
                </a:cubicBezTo>
                <a:close/>
                <a:moveTo>
                  <a:pt x="1274320" y="512527"/>
                </a:moveTo>
                <a:cubicBezTo>
                  <a:pt x="1265418" y="512527"/>
                  <a:pt x="1259059" y="515070"/>
                  <a:pt x="1255244" y="518885"/>
                </a:cubicBezTo>
                <a:cubicBezTo>
                  <a:pt x="1251428" y="523972"/>
                  <a:pt x="1248885" y="530332"/>
                  <a:pt x="1248885" y="539233"/>
                </a:cubicBezTo>
                <a:cubicBezTo>
                  <a:pt x="1248885" y="546864"/>
                  <a:pt x="1250157" y="553224"/>
                  <a:pt x="1255244" y="557038"/>
                </a:cubicBezTo>
                <a:cubicBezTo>
                  <a:pt x="1259059" y="560854"/>
                  <a:pt x="1266690" y="563398"/>
                  <a:pt x="1274320" y="563398"/>
                </a:cubicBezTo>
                <a:cubicBezTo>
                  <a:pt x="1290854" y="563398"/>
                  <a:pt x="1299756" y="554495"/>
                  <a:pt x="1299756" y="537962"/>
                </a:cubicBezTo>
                <a:cubicBezTo>
                  <a:pt x="1299756" y="520157"/>
                  <a:pt x="1292125" y="512527"/>
                  <a:pt x="1274320" y="512527"/>
                </a:cubicBezTo>
                <a:close/>
                <a:moveTo>
                  <a:pt x="2151847" y="497266"/>
                </a:moveTo>
                <a:lnTo>
                  <a:pt x="2176011" y="497266"/>
                </a:lnTo>
                <a:lnTo>
                  <a:pt x="2203990" y="568485"/>
                </a:lnTo>
                <a:cubicBezTo>
                  <a:pt x="2209077" y="581203"/>
                  <a:pt x="2212892" y="591377"/>
                  <a:pt x="2214164" y="599008"/>
                </a:cubicBezTo>
                <a:cubicBezTo>
                  <a:pt x="2215435" y="595192"/>
                  <a:pt x="2216708" y="590105"/>
                  <a:pt x="2219251" y="583746"/>
                </a:cubicBezTo>
                <a:cubicBezTo>
                  <a:pt x="2221795" y="574843"/>
                  <a:pt x="2231969" y="545593"/>
                  <a:pt x="2249774" y="497266"/>
                </a:cubicBezTo>
                <a:lnTo>
                  <a:pt x="2272666" y="497266"/>
                </a:lnTo>
                <a:lnTo>
                  <a:pt x="2219251" y="640976"/>
                </a:lnTo>
                <a:cubicBezTo>
                  <a:pt x="2214164" y="654966"/>
                  <a:pt x="2207805" y="665140"/>
                  <a:pt x="2200174" y="671498"/>
                </a:cubicBezTo>
                <a:cubicBezTo>
                  <a:pt x="2192543" y="677858"/>
                  <a:pt x="2183642" y="680401"/>
                  <a:pt x="2173467" y="680401"/>
                </a:cubicBezTo>
                <a:cubicBezTo>
                  <a:pt x="2167108" y="680401"/>
                  <a:pt x="2160750" y="679129"/>
                  <a:pt x="2155663" y="677858"/>
                </a:cubicBezTo>
                <a:lnTo>
                  <a:pt x="2154390" y="677858"/>
                </a:lnTo>
                <a:lnTo>
                  <a:pt x="2154390" y="658780"/>
                </a:lnTo>
                <a:lnTo>
                  <a:pt x="2156934" y="658780"/>
                </a:lnTo>
                <a:cubicBezTo>
                  <a:pt x="2162021" y="660053"/>
                  <a:pt x="2165837" y="660053"/>
                  <a:pt x="2170924" y="660053"/>
                </a:cubicBezTo>
                <a:cubicBezTo>
                  <a:pt x="2182369" y="660053"/>
                  <a:pt x="2191272" y="653693"/>
                  <a:pt x="2196359" y="639705"/>
                </a:cubicBezTo>
                <a:lnTo>
                  <a:pt x="2202718" y="623171"/>
                </a:lnTo>
                <a:close/>
                <a:moveTo>
                  <a:pt x="2027213" y="497266"/>
                </a:moveTo>
                <a:lnTo>
                  <a:pt x="2050105" y="497266"/>
                </a:lnTo>
                <a:lnTo>
                  <a:pt x="2050105" y="624443"/>
                </a:lnTo>
                <a:lnTo>
                  <a:pt x="2027213" y="624443"/>
                </a:lnTo>
                <a:close/>
                <a:moveTo>
                  <a:pt x="1908938" y="497266"/>
                </a:moveTo>
                <a:lnTo>
                  <a:pt x="1931830" y="497266"/>
                </a:lnTo>
                <a:lnTo>
                  <a:pt x="1931830" y="624443"/>
                </a:lnTo>
                <a:lnTo>
                  <a:pt x="1908938" y="624443"/>
                </a:lnTo>
                <a:close/>
                <a:moveTo>
                  <a:pt x="1031412" y="497266"/>
                </a:moveTo>
                <a:lnTo>
                  <a:pt x="1054304" y="497266"/>
                </a:lnTo>
                <a:lnTo>
                  <a:pt x="1054304" y="624443"/>
                </a:lnTo>
                <a:lnTo>
                  <a:pt x="1031412" y="624443"/>
                </a:lnTo>
                <a:close/>
                <a:moveTo>
                  <a:pt x="880069" y="497266"/>
                </a:moveTo>
                <a:lnTo>
                  <a:pt x="902961" y="497266"/>
                </a:lnTo>
                <a:lnTo>
                  <a:pt x="902961" y="624443"/>
                </a:lnTo>
                <a:lnTo>
                  <a:pt x="880069" y="624443"/>
                </a:lnTo>
                <a:close/>
                <a:moveTo>
                  <a:pt x="1683833" y="494722"/>
                </a:moveTo>
                <a:cubicBezTo>
                  <a:pt x="1701638" y="494722"/>
                  <a:pt x="1715628" y="501080"/>
                  <a:pt x="1727073" y="511254"/>
                </a:cubicBezTo>
                <a:cubicBezTo>
                  <a:pt x="1737247" y="523972"/>
                  <a:pt x="1742335" y="539233"/>
                  <a:pt x="1742335" y="559582"/>
                </a:cubicBezTo>
                <a:cubicBezTo>
                  <a:pt x="1742335" y="579930"/>
                  <a:pt x="1737247" y="596464"/>
                  <a:pt x="1727073" y="607909"/>
                </a:cubicBezTo>
                <a:cubicBezTo>
                  <a:pt x="1716899" y="619356"/>
                  <a:pt x="1701638" y="625714"/>
                  <a:pt x="1683833" y="625714"/>
                </a:cubicBezTo>
                <a:cubicBezTo>
                  <a:pt x="1672387" y="625714"/>
                  <a:pt x="1662213" y="623171"/>
                  <a:pt x="1653310" y="618084"/>
                </a:cubicBezTo>
                <a:cubicBezTo>
                  <a:pt x="1644408" y="612997"/>
                  <a:pt x="1638049" y="605366"/>
                  <a:pt x="1632962" y="595192"/>
                </a:cubicBezTo>
                <a:cubicBezTo>
                  <a:pt x="1627875" y="586290"/>
                  <a:pt x="1625331" y="573572"/>
                  <a:pt x="1625331" y="560854"/>
                </a:cubicBezTo>
                <a:cubicBezTo>
                  <a:pt x="1625331" y="540506"/>
                  <a:pt x="1630418" y="523972"/>
                  <a:pt x="1640592" y="512527"/>
                </a:cubicBezTo>
                <a:cubicBezTo>
                  <a:pt x="1650767" y="501080"/>
                  <a:pt x="1666028" y="494722"/>
                  <a:pt x="1683833" y="494722"/>
                </a:cubicBezTo>
                <a:close/>
                <a:moveTo>
                  <a:pt x="1480348" y="494722"/>
                </a:moveTo>
                <a:cubicBezTo>
                  <a:pt x="1499426" y="494722"/>
                  <a:pt x="1512144" y="502353"/>
                  <a:pt x="1518502" y="515070"/>
                </a:cubicBezTo>
                <a:cubicBezTo>
                  <a:pt x="1522318" y="508711"/>
                  <a:pt x="1527405" y="504896"/>
                  <a:pt x="1533763" y="501080"/>
                </a:cubicBezTo>
                <a:cubicBezTo>
                  <a:pt x="1540123" y="497266"/>
                  <a:pt x="1549024" y="494722"/>
                  <a:pt x="1557928" y="494722"/>
                </a:cubicBezTo>
                <a:cubicBezTo>
                  <a:pt x="1571916" y="494722"/>
                  <a:pt x="1583363" y="498537"/>
                  <a:pt x="1590994" y="507440"/>
                </a:cubicBezTo>
                <a:cubicBezTo>
                  <a:pt x="1598624" y="515070"/>
                  <a:pt x="1602439" y="526516"/>
                  <a:pt x="1602439" y="543049"/>
                </a:cubicBezTo>
                <a:lnTo>
                  <a:pt x="1602439" y="625714"/>
                </a:lnTo>
                <a:lnTo>
                  <a:pt x="1579547" y="625714"/>
                </a:lnTo>
                <a:lnTo>
                  <a:pt x="1579547" y="543049"/>
                </a:lnTo>
                <a:cubicBezTo>
                  <a:pt x="1579547" y="532875"/>
                  <a:pt x="1577004" y="526516"/>
                  <a:pt x="1573189" y="521429"/>
                </a:cubicBezTo>
                <a:cubicBezTo>
                  <a:pt x="1569373" y="517614"/>
                  <a:pt x="1564286" y="515070"/>
                  <a:pt x="1555384" y="515070"/>
                </a:cubicBezTo>
                <a:cubicBezTo>
                  <a:pt x="1545210" y="515070"/>
                  <a:pt x="1536307" y="517614"/>
                  <a:pt x="1531220" y="523972"/>
                </a:cubicBezTo>
                <a:cubicBezTo>
                  <a:pt x="1526132" y="530332"/>
                  <a:pt x="1523589" y="539233"/>
                  <a:pt x="1523589" y="553224"/>
                </a:cubicBezTo>
                <a:lnTo>
                  <a:pt x="1523589" y="624443"/>
                </a:lnTo>
                <a:lnTo>
                  <a:pt x="1500697" y="624443"/>
                </a:lnTo>
                <a:lnTo>
                  <a:pt x="1500697" y="541777"/>
                </a:lnTo>
                <a:cubicBezTo>
                  <a:pt x="1500697" y="531603"/>
                  <a:pt x="1498153" y="525245"/>
                  <a:pt x="1494339" y="520157"/>
                </a:cubicBezTo>
                <a:cubicBezTo>
                  <a:pt x="1490523" y="516341"/>
                  <a:pt x="1485436" y="513798"/>
                  <a:pt x="1476534" y="513798"/>
                </a:cubicBezTo>
                <a:cubicBezTo>
                  <a:pt x="1465087" y="513798"/>
                  <a:pt x="1457457" y="517614"/>
                  <a:pt x="1452369" y="523972"/>
                </a:cubicBezTo>
                <a:cubicBezTo>
                  <a:pt x="1447282" y="530332"/>
                  <a:pt x="1444739" y="541777"/>
                  <a:pt x="1444739" y="557038"/>
                </a:cubicBezTo>
                <a:lnTo>
                  <a:pt x="1444739" y="623171"/>
                </a:lnTo>
                <a:lnTo>
                  <a:pt x="1421847" y="623171"/>
                </a:lnTo>
                <a:lnTo>
                  <a:pt x="1421847" y="495993"/>
                </a:lnTo>
                <a:lnTo>
                  <a:pt x="1440924" y="495993"/>
                </a:lnTo>
                <a:lnTo>
                  <a:pt x="1443468" y="511254"/>
                </a:lnTo>
                <a:cubicBezTo>
                  <a:pt x="1447282" y="507440"/>
                  <a:pt x="1452369" y="502353"/>
                  <a:pt x="1457457" y="499809"/>
                </a:cubicBezTo>
                <a:cubicBezTo>
                  <a:pt x="1465087" y="495993"/>
                  <a:pt x="1472718" y="494722"/>
                  <a:pt x="1480348" y="494722"/>
                </a:cubicBezTo>
                <a:close/>
                <a:moveTo>
                  <a:pt x="1274320" y="494722"/>
                </a:moveTo>
                <a:cubicBezTo>
                  <a:pt x="1281951" y="494722"/>
                  <a:pt x="1287038" y="495993"/>
                  <a:pt x="1294669" y="495993"/>
                </a:cubicBezTo>
                <a:lnTo>
                  <a:pt x="1339182" y="495993"/>
                </a:lnTo>
                <a:lnTo>
                  <a:pt x="1339182" y="511254"/>
                </a:lnTo>
                <a:lnTo>
                  <a:pt x="1317561" y="513798"/>
                </a:lnTo>
                <a:cubicBezTo>
                  <a:pt x="1318833" y="515070"/>
                  <a:pt x="1320104" y="518885"/>
                  <a:pt x="1321377" y="521429"/>
                </a:cubicBezTo>
                <a:cubicBezTo>
                  <a:pt x="1322648" y="526516"/>
                  <a:pt x="1323920" y="531603"/>
                  <a:pt x="1323920" y="536690"/>
                </a:cubicBezTo>
                <a:cubicBezTo>
                  <a:pt x="1323920" y="549408"/>
                  <a:pt x="1320104" y="559582"/>
                  <a:pt x="1311202" y="567213"/>
                </a:cubicBezTo>
                <a:cubicBezTo>
                  <a:pt x="1302299" y="574843"/>
                  <a:pt x="1290854" y="578659"/>
                  <a:pt x="1275593" y="578659"/>
                </a:cubicBezTo>
                <a:cubicBezTo>
                  <a:pt x="1271777" y="578659"/>
                  <a:pt x="1267962" y="577387"/>
                  <a:pt x="1265418" y="577387"/>
                </a:cubicBezTo>
                <a:cubicBezTo>
                  <a:pt x="1259059" y="581203"/>
                  <a:pt x="1255244" y="586290"/>
                  <a:pt x="1255244" y="591377"/>
                </a:cubicBezTo>
                <a:cubicBezTo>
                  <a:pt x="1255244" y="593921"/>
                  <a:pt x="1256515" y="596464"/>
                  <a:pt x="1259059" y="597735"/>
                </a:cubicBezTo>
                <a:cubicBezTo>
                  <a:pt x="1261602" y="599008"/>
                  <a:pt x="1266690" y="600279"/>
                  <a:pt x="1273049" y="600279"/>
                </a:cubicBezTo>
                <a:lnTo>
                  <a:pt x="1294669" y="600279"/>
                </a:lnTo>
                <a:cubicBezTo>
                  <a:pt x="1308659" y="600279"/>
                  <a:pt x="1318833" y="602822"/>
                  <a:pt x="1326464" y="609182"/>
                </a:cubicBezTo>
                <a:cubicBezTo>
                  <a:pt x="1334095" y="614269"/>
                  <a:pt x="1337909" y="623171"/>
                  <a:pt x="1337909" y="634617"/>
                </a:cubicBezTo>
                <a:cubicBezTo>
                  <a:pt x="1337909" y="648606"/>
                  <a:pt x="1331551" y="660053"/>
                  <a:pt x="1320104" y="667684"/>
                </a:cubicBezTo>
                <a:cubicBezTo>
                  <a:pt x="1308659" y="675314"/>
                  <a:pt x="1292125" y="679129"/>
                  <a:pt x="1270506" y="679129"/>
                </a:cubicBezTo>
                <a:cubicBezTo>
                  <a:pt x="1253972" y="679129"/>
                  <a:pt x="1241254" y="676585"/>
                  <a:pt x="1232352" y="670227"/>
                </a:cubicBezTo>
                <a:cubicBezTo>
                  <a:pt x="1223449" y="663868"/>
                  <a:pt x="1218362" y="654966"/>
                  <a:pt x="1218362" y="643519"/>
                </a:cubicBezTo>
                <a:cubicBezTo>
                  <a:pt x="1218362" y="635889"/>
                  <a:pt x="1220906" y="629530"/>
                  <a:pt x="1225993" y="623171"/>
                </a:cubicBezTo>
                <a:cubicBezTo>
                  <a:pt x="1229809" y="619356"/>
                  <a:pt x="1234896" y="615540"/>
                  <a:pt x="1242527" y="612997"/>
                </a:cubicBezTo>
                <a:cubicBezTo>
                  <a:pt x="1239983" y="611725"/>
                  <a:pt x="1238711" y="610453"/>
                  <a:pt x="1237439" y="607909"/>
                </a:cubicBezTo>
                <a:cubicBezTo>
                  <a:pt x="1234896" y="604095"/>
                  <a:pt x="1233623" y="600279"/>
                  <a:pt x="1233623" y="596464"/>
                </a:cubicBezTo>
                <a:cubicBezTo>
                  <a:pt x="1233623" y="591377"/>
                  <a:pt x="1234896" y="587561"/>
                  <a:pt x="1237439" y="583746"/>
                </a:cubicBezTo>
                <a:cubicBezTo>
                  <a:pt x="1238711" y="579930"/>
                  <a:pt x="1242527" y="577387"/>
                  <a:pt x="1246341" y="574843"/>
                </a:cubicBezTo>
                <a:cubicBezTo>
                  <a:pt x="1239983" y="572300"/>
                  <a:pt x="1236167" y="567213"/>
                  <a:pt x="1232352" y="562125"/>
                </a:cubicBezTo>
                <a:cubicBezTo>
                  <a:pt x="1228536" y="555767"/>
                  <a:pt x="1225993" y="548137"/>
                  <a:pt x="1225993" y="539233"/>
                </a:cubicBezTo>
                <a:cubicBezTo>
                  <a:pt x="1225993" y="525245"/>
                  <a:pt x="1229809" y="513798"/>
                  <a:pt x="1238711" y="506167"/>
                </a:cubicBezTo>
                <a:cubicBezTo>
                  <a:pt x="1247614" y="498537"/>
                  <a:pt x="1259059" y="494722"/>
                  <a:pt x="1274320" y="494722"/>
                </a:cubicBezTo>
                <a:close/>
                <a:moveTo>
                  <a:pt x="1150959" y="494722"/>
                </a:moveTo>
                <a:cubicBezTo>
                  <a:pt x="1166220" y="494722"/>
                  <a:pt x="1178938" y="498537"/>
                  <a:pt x="1186568" y="506167"/>
                </a:cubicBezTo>
                <a:cubicBezTo>
                  <a:pt x="1194199" y="513798"/>
                  <a:pt x="1198014" y="525245"/>
                  <a:pt x="1198014" y="541777"/>
                </a:cubicBezTo>
                <a:lnTo>
                  <a:pt x="1198014" y="624443"/>
                </a:lnTo>
                <a:lnTo>
                  <a:pt x="1175122" y="624443"/>
                </a:lnTo>
                <a:lnTo>
                  <a:pt x="1175122" y="543049"/>
                </a:lnTo>
                <a:cubicBezTo>
                  <a:pt x="1175122" y="532875"/>
                  <a:pt x="1172578" y="526516"/>
                  <a:pt x="1168763" y="521429"/>
                </a:cubicBezTo>
                <a:cubicBezTo>
                  <a:pt x="1164947" y="517614"/>
                  <a:pt x="1157317" y="515070"/>
                  <a:pt x="1148415" y="515070"/>
                </a:cubicBezTo>
                <a:cubicBezTo>
                  <a:pt x="1136968" y="515070"/>
                  <a:pt x="1126794" y="518885"/>
                  <a:pt x="1121707" y="525245"/>
                </a:cubicBezTo>
                <a:cubicBezTo>
                  <a:pt x="1115349" y="531603"/>
                  <a:pt x="1112805" y="543049"/>
                  <a:pt x="1112805" y="558311"/>
                </a:cubicBezTo>
                <a:lnTo>
                  <a:pt x="1112805" y="624443"/>
                </a:lnTo>
                <a:lnTo>
                  <a:pt x="1089913" y="624443"/>
                </a:lnTo>
                <a:lnTo>
                  <a:pt x="1089913" y="497266"/>
                </a:lnTo>
                <a:lnTo>
                  <a:pt x="1108989" y="497266"/>
                </a:lnTo>
                <a:lnTo>
                  <a:pt x="1111533" y="512527"/>
                </a:lnTo>
                <a:cubicBezTo>
                  <a:pt x="1115349" y="507440"/>
                  <a:pt x="1120436" y="502353"/>
                  <a:pt x="1126794" y="499809"/>
                </a:cubicBezTo>
                <a:cubicBezTo>
                  <a:pt x="1134425" y="495993"/>
                  <a:pt x="1142055" y="494722"/>
                  <a:pt x="1150959" y="494722"/>
                </a:cubicBezTo>
                <a:close/>
                <a:moveTo>
                  <a:pt x="998345" y="494722"/>
                </a:moveTo>
                <a:cubicBezTo>
                  <a:pt x="1003432" y="494722"/>
                  <a:pt x="1008520" y="494722"/>
                  <a:pt x="1011063" y="494722"/>
                </a:cubicBezTo>
                <a:lnTo>
                  <a:pt x="1012334" y="494722"/>
                </a:lnTo>
                <a:lnTo>
                  <a:pt x="1009791" y="515070"/>
                </a:lnTo>
                <a:lnTo>
                  <a:pt x="1008520" y="515070"/>
                </a:lnTo>
                <a:cubicBezTo>
                  <a:pt x="1003432" y="513798"/>
                  <a:pt x="999616" y="513798"/>
                  <a:pt x="995802" y="513798"/>
                </a:cubicBezTo>
                <a:cubicBezTo>
                  <a:pt x="986899" y="513798"/>
                  <a:pt x="977997" y="517614"/>
                  <a:pt x="971637" y="525245"/>
                </a:cubicBezTo>
                <a:cubicBezTo>
                  <a:pt x="965279" y="532875"/>
                  <a:pt x="961463" y="543049"/>
                  <a:pt x="961463" y="554495"/>
                </a:cubicBezTo>
                <a:lnTo>
                  <a:pt x="961463" y="623171"/>
                </a:lnTo>
                <a:lnTo>
                  <a:pt x="938571" y="623171"/>
                </a:lnTo>
                <a:lnTo>
                  <a:pt x="938571" y="495993"/>
                </a:lnTo>
                <a:lnTo>
                  <a:pt x="957649" y="495993"/>
                </a:lnTo>
                <a:lnTo>
                  <a:pt x="960192" y="516341"/>
                </a:lnTo>
                <a:cubicBezTo>
                  <a:pt x="965279" y="509983"/>
                  <a:pt x="969094" y="504896"/>
                  <a:pt x="975453" y="501080"/>
                </a:cubicBezTo>
                <a:cubicBezTo>
                  <a:pt x="983084" y="497266"/>
                  <a:pt x="990715" y="494722"/>
                  <a:pt x="998345" y="494722"/>
                </a:cubicBezTo>
                <a:close/>
                <a:moveTo>
                  <a:pt x="798676" y="494722"/>
                </a:moveTo>
                <a:cubicBezTo>
                  <a:pt x="816481" y="494722"/>
                  <a:pt x="829198" y="501080"/>
                  <a:pt x="838101" y="513798"/>
                </a:cubicBezTo>
                <a:cubicBezTo>
                  <a:pt x="847003" y="525245"/>
                  <a:pt x="852090" y="541777"/>
                  <a:pt x="852090" y="562125"/>
                </a:cubicBezTo>
                <a:cubicBezTo>
                  <a:pt x="852090" y="582474"/>
                  <a:pt x="847003" y="599008"/>
                  <a:pt x="838101" y="610453"/>
                </a:cubicBezTo>
                <a:cubicBezTo>
                  <a:pt x="827927" y="621900"/>
                  <a:pt x="815209" y="628258"/>
                  <a:pt x="798676" y="628258"/>
                </a:cubicBezTo>
                <a:cubicBezTo>
                  <a:pt x="789774" y="628258"/>
                  <a:pt x="782143" y="625714"/>
                  <a:pt x="775784" y="623171"/>
                </a:cubicBezTo>
                <a:cubicBezTo>
                  <a:pt x="769426" y="620627"/>
                  <a:pt x="764338" y="616813"/>
                  <a:pt x="760522" y="611725"/>
                </a:cubicBezTo>
                <a:cubicBezTo>
                  <a:pt x="761795" y="618084"/>
                  <a:pt x="761795" y="623171"/>
                  <a:pt x="761795" y="628258"/>
                </a:cubicBezTo>
                <a:lnTo>
                  <a:pt x="761795" y="680401"/>
                </a:lnTo>
                <a:lnTo>
                  <a:pt x="738903" y="680401"/>
                </a:lnTo>
                <a:lnTo>
                  <a:pt x="738903" y="497266"/>
                </a:lnTo>
                <a:lnTo>
                  <a:pt x="757979" y="497266"/>
                </a:lnTo>
                <a:lnTo>
                  <a:pt x="760522" y="512527"/>
                </a:lnTo>
                <a:cubicBezTo>
                  <a:pt x="764338" y="507440"/>
                  <a:pt x="769426" y="502353"/>
                  <a:pt x="775784" y="499809"/>
                </a:cubicBezTo>
                <a:cubicBezTo>
                  <a:pt x="782143" y="495993"/>
                  <a:pt x="789774" y="494722"/>
                  <a:pt x="798676" y="494722"/>
                </a:cubicBezTo>
                <a:close/>
                <a:moveTo>
                  <a:pt x="668954" y="494722"/>
                </a:moveTo>
                <a:cubicBezTo>
                  <a:pt x="681672" y="494722"/>
                  <a:pt x="695662" y="497266"/>
                  <a:pt x="708380" y="502353"/>
                </a:cubicBezTo>
                <a:lnTo>
                  <a:pt x="709651" y="503624"/>
                </a:lnTo>
                <a:lnTo>
                  <a:pt x="702021" y="522701"/>
                </a:lnTo>
                <a:lnTo>
                  <a:pt x="700750" y="521429"/>
                </a:lnTo>
                <a:cubicBezTo>
                  <a:pt x="688032" y="516341"/>
                  <a:pt x="677858" y="513798"/>
                  <a:pt x="667683" y="513798"/>
                </a:cubicBezTo>
                <a:cubicBezTo>
                  <a:pt x="658780" y="513798"/>
                  <a:pt x="652422" y="515070"/>
                  <a:pt x="648606" y="517614"/>
                </a:cubicBezTo>
                <a:cubicBezTo>
                  <a:pt x="644791" y="520157"/>
                  <a:pt x="642248" y="523972"/>
                  <a:pt x="642248" y="527788"/>
                </a:cubicBezTo>
                <a:cubicBezTo>
                  <a:pt x="642248" y="530332"/>
                  <a:pt x="643519" y="532875"/>
                  <a:pt x="644791" y="535419"/>
                </a:cubicBezTo>
                <a:cubicBezTo>
                  <a:pt x="646063" y="537962"/>
                  <a:pt x="648606" y="539233"/>
                  <a:pt x="652422" y="541777"/>
                </a:cubicBezTo>
                <a:cubicBezTo>
                  <a:pt x="656237" y="544321"/>
                  <a:pt x="663867" y="546864"/>
                  <a:pt x="674042" y="550680"/>
                </a:cubicBezTo>
                <a:cubicBezTo>
                  <a:pt x="689303" y="555767"/>
                  <a:pt x="698206" y="560854"/>
                  <a:pt x="705837" y="565941"/>
                </a:cubicBezTo>
                <a:cubicBezTo>
                  <a:pt x="710924" y="571029"/>
                  <a:pt x="713467" y="578659"/>
                  <a:pt x="713467" y="587561"/>
                </a:cubicBezTo>
                <a:cubicBezTo>
                  <a:pt x="713467" y="599008"/>
                  <a:pt x="708380" y="609182"/>
                  <a:pt x="699477" y="615540"/>
                </a:cubicBezTo>
                <a:cubicBezTo>
                  <a:pt x="690575" y="621900"/>
                  <a:pt x="677858" y="625714"/>
                  <a:pt x="662596" y="625714"/>
                </a:cubicBezTo>
                <a:cubicBezTo>
                  <a:pt x="646063" y="625714"/>
                  <a:pt x="632074" y="623171"/>
                  <a:pt x="623171" y="618084"/>
                </a:cubicBezTo>
                <a:lnTo>
                  <a:pt x="621899" y="618084"/>
                </a:lnTo>
                <a:lnTo>
                  <a:pt x="621899" y="596464"/>
                </a:lnTo>
                <a:lnTo>
                  <a:pt x="624443" y="597735"/>
                </a:lnTo>
                <a:cubicBezTo>
                  <a:pt x="630801" y="600279"/>
                  <a:pt x="637161" y="602822"/>
                  <a:pt x="643519" y="604095"/>
                </a:cubicBezTo>
                <a:cubicBezTo>
                  <a:pt x="649879" y="605366"/>
                  <a:pt x="656237" y="606638"/>
                  <a:pt x="662596" y="606638"/>
                </a:cubicBezTo>
                <a:cubicBezTo>
                  <a:pt x="671498" y="606638"/>
                  <a:pt x="679129" y="605366"/>
                  <a:pt x="684216" y="602822"/>
                </a:cubicBezTo>
                <a:cubicBezTo>
                  <a:pt x="689303" y="600279"/>
                  <a:pt x="691846" y="596464"/>
                  <a:pt x="691846" y="590105"/>
                </a:cubicBezTo>
                <a:cubicBezTo>
                  <a:pt x="691846" y="585017"/>
                  <a:pt x="690575" y="581203"/>
                  <a:pt x="686759" y="578659"/>
                </a:cubicBezTo>
                <a:cubicBezTo>
                  <a:pt x="682945" y="576116"/>
                  <a:pt x="674042" y="572300"/>
                  <a:pt x="662596" y="567213"/>
                </a:cubicBezTo>
                <a:cubicBezTo>
                  <a:pt x="649879" y="563398"/>
                  <a:pt x="642248" y="559582"/>
                  <a:pt x="637161" y="555767"/>
                </a:cubicBezTo>
                <a:cubicBezTo>
                  <a:pt x="632074" y="551951"/>
                  <a:pt x="628258" y="548137"/>
                  <a:pt x="625714" y="544321"/>
                </a:cubicBezTo>
                <a:cubicBezTo>
                  <a:pt x="623171" y="540506"/>
                  <a:pt x="621899" y="535419"/>
                  <a:pt x="621899" y="529059"/>
                </a:cubicBezTo>
                <a:cubicBezTo>
                  <a:pt x="621899" y="518885"/>
                  <a:pt x="625714" y="509983"/>
                  <a:pt x="634617" y="503624"/>
                </a:cubicBezTo>
                <a:cubicBezTo>
                  <a:pt x="642248" y="497266"/>
                  <a:pt x="654966" y="494722"/>
                  <a:pt x="668954" y="494722"/>
                </a:cubicBezTo>
                <a:close/>
                <a:moveTo>
                  <a:pt x="546864" y="494722"/>
                </a:moveTo>
                <a:cubicBezTo>
                  <a:pt x="562125" y="494722"/>
                  <a:pt x="573572" y="498537"/>
                  <a:pt x="582474" y="506167"/>
                </a:cubicBezTo>
                <a:cubicBezTo>
                  <a:pt x="590104" y="513798"/>
                  <a:pt x="593920" y="525245"/>
                  <a:pt x="593920" y="541777"/>
                </a:cubicBezTo>
                <a:lnTo>
                  <a:pt x="593920" y="624443"/>
                </a:lnTo>
                <a:lnTo>
                  <a:pt x="571028" y="624443"/>
                </a:lnTo>
                <a:lnTo>
                  <a:pt x="571028" y="543049"/>
                </a:lnTo>
                <a:cubicBezTo>
                  <a:pt x="571028" y="532875"/>
                  <a:pt x="568485" y="526516"/>
                  <a:pt x="564669" y="521429"/>
                </a:cubicBezTo>
                <a:cubicBezTo>
                  <a:pt x="560854" y="517614"/>
                  <a:pt x="553223" y="515070"/>
                  <a:pt x="544320" y="515070"/>
                </a:cubicBezTo>
                <a:cubicBezTo>
                  <a:pt x="532875" y="515070"/>
                  <a:pt x="522701" y="518885"/>
                  <a:pt x="517614" y="525245"/>
                </a:cubicBezTo>
                <a:cubicBezTo>
                  <a:pt x="511254" y="531603"/>
                  <a:pt x="508711" y="543049"/>
                  <a:pt x="508711" y="558311"/>
                </a:cubicBezTo>
                <a:lnTo>
                  <a:pt x="508711" y="624443"/>
                </a:lnTo>
                <a:lnTo>
                  <a:pt x="485819" y="624443"/>
                </a:lnTo>
                <a:lnTo>
                  <a:pt x="485819" y="497266"/>
                </a:lnTo>
                <a:lnTo>
                  <a:pt x="504896" y="497266"/>
                </a:lnTo>
                <a:lnTo>
                  <a:pt x="507440" y="512527"/>
                </a:lnTo>
                <a:cubicBezTo>
                  <a:pt x="511254" y="507440"/>
                  <a:pt x="516341" y="502353"/>
                  <a:pt x="522701" y="499809"/>
                </a:cubicBezTo>
                <a:cubicBezTo>
                  <a:pt x="530331" y="495993"/>
                  <a:pt x="537962" y="494722"/>
                  <a:pt x="546864" y="494722"/>
                </a:cubicBezTo>
                <a:close/>
                <a:moveTo>
                  <a:pt x="2097161" y="468014"/>
                </a:moveTo>
                <a:lnTo>
                  <a:pt x="2111150" y="468014"/>
                </a:lnTo>
                <a:lnTo>
                  <a:pt x="2111150" y="497266"/>
                </a:lnTo>
                <a:lnTo>
                  <a:pt x="2146760" y="497266"/>
                </a:lnTo>
                <a:lnTo>
                  <a:pt x="2146760" y="515070"/>
                </a:lnTo>
                <a:lnTo>
                  <a:pt x="2111150" y="515070"/>
                </a:lnTo>
                <a:lnTo>
                  <a:pt x="2111150" y="586290"/>
                </a:lnTo>
                <a:cubicBezTo>
                  <a:pt x="2111150" y="593921"/>
                  <a:pt x="2112422" y="599008"/>
                  <a:pt x="2116237" y="602822"/>
                </a:cubicBezTo>
                <a:cubicBezTo>
                  <a:pt x="2118780" y="606638"/>
                  <a:pt x="2123868" y="607909"/>
                  <a:pt x="2128955" y="607909"/>
                </a:cubicBezTo>
                <a:cubicBezTo>
                  <a:pt x="2131498" y="607909"/>
                  <a:pt x="2135314" y="606638"/>
                  <a:pt x="2137858" y="606638"/>
                </a:cubicBezTo>
                <a:cubicBezTo>
                  <a:pt x="2140401" y="606638"/>
                  <a:pt x="2142945" y="605366"/>
                  <a:pt x="2146760" y="604095"/>
                </a:cubicBezTo>
                <a:lnTo>
                  <a:pt x="2149303" y="602822"/>
                </a:lnTo>
                <a:lnTo>
                  <a:pt x="2149303" y="620627"/>
                </a:lnTo>
                <a:lnTo>
                  <a:pt x="2148032" y="620627"/>
                </a:lnTo>
                <a:cubicBezTo>
                  <a:pt x="2146760" y="621900"/>
                  <a:pt x="2142945" y="621900"/>
                  <a:pt x="2139129" y="623171"/>
                </a:cubicBezTo>
                <a:cubicBezTo>
                  <a:pt x="2134042" y="624443"/>
                  <a:pt x="2131498" y="624443"/>
                  <a:pt x="2127684" y="624443"/>
                </a:cubicBezTo>
                <a:cubicBezTo>
                  <a:pt x="2102248" y="624443"/>
                  <a:pt x="2089530" y="611725"/>
                  <a:pt x="2089530" y="585017"/>
                </a:cubicBezTo>
                <a:lnTo>
                  <a:pt x="2089530" y="513798"/>
                </a:lnTo>
                <a:lnTo>
                  <a:pt x="2071725" y="513798"/>
                </a:lnTo>
                <a:lnTo>
                  <a:pt x="2071725" y="502353"/>
                </a:lnTo>
                <a:lnTo>
                  <a:pt x="2089530" y="494722"/>
                </a:lnTo>
                <a:close/>
                <a:moveTo>
                  <a:pt x="424773" y="455296"/>
                </a:moveTo>
                <a:lnTo>
                  <a:pt x="447665" y="455296"/>
                </a:lnTo>
                <a:lnTo>
                  <a:pt x="447665" y="624443"/>
                </a:lnTo>
                <a:lnTo>
                  <a:pt x="424773" y="624443"/>
                </a:lnTo>
                <a:close/>
                <a:moveTo>
                  <a:pt x="2038659" y="451482"/>
                </a:moveTo>
                <a:cubicBezTo>
                  <a:pt x="2042474" y="451482"/>
                  <a:pt x="2045017" y="452753"/>
                  <a:pt x="2047561" y="455296"/>
                </a:cubicBezTo>
                <a:cubicBezTo>
                  <a:pt x="2050105" y="456569"/>
                  <a:pt x="2051377" y="461656"/>
                  <a:pt x="2051377" y="465470"/>
                </a:cubicBezTo>
                <a:cubicBezTo>
                  <a:pt x="2051377" y="469286"/>
                  <a:pt x="2050105" y="473101"/>
                  <a:pt x="2047561" y="475645"/>
                </a:cubicBezTo>
                <a:cubicBezTo>
                  <a:pt x="2045017" y="478188"/>
                  <a:pt x="2042474" y="479461"/>
                  <a:pt x="2038659" y="479461"/>
                </a:cubicBezTo>
                <a:cubicBezTo>
                  <a:pt x="2034843" y="479461"/>
                  <a:pt x="2032300" y="478188"/>
                  <a:pt x="2029756" y="475645"/>
                </a:cubicBezTo>
                <a:cubicBezTo>
                  <a:pt x="2027213" y="474374"/>
                  <a:pt x="2025941" y="470558"/>
                  <a:pt x="2025941" y="465470"/>
                </a:cubicBezTo>
                <a:cubicBezTo>
                  <a:pt x="2025941" y="461656"/>
                  <a:pt x="2027213" y="457840"/>
                  <a:pt x="2029756" y="455296"/>
                </a:cubicBezTo>
                <a:cubicBezTo>
                  <a:pt x="2032300" y="452753"/>
                  <a:pt x="2034843" y="451482"/>
                  <a:pt x="2038659" y="451482"/>
                </a:cubicBezTo>
                <a:close/>
                <a:moveTo>
                  <a:pt x="1920383" y="451482"/>
                </a:moveTo>
                <a:cubicBezTo>
                  <a:pt x="1922927" y="451482"/>
                  <a:pt x="1926743" y="452753"/>
                  <a:pt x="1929286" y="455296"/>
                </a:cubicBezTo>
                <a:cubicBezTo>
                  <a:pt x="1931830" y="456569"/>
                  <a:pt x="1933101" y="461656"/>
                  <a:pt x="1933101" y="465470"/>
                </a:cubicBezTo>
                <a:cubicBezTo>
                  <a:pt x="1933101" y="469286"/>
                  <a:pt x="1931830" y="473101"/>
                  <a:pt x="1929286" y="475645"/>
                </a:cubicBezTo>
                <a:cubicBezTo>
                  <a:pt x="1926743" y="478188"/>
                  <a:pt x="1924199" y="479461"/>
                  <a:pt x="1920383" y="479461"/>
                </a:cubicBezTo>
                <a:cubicBezTo>
                  <a:pt x="1916569" y="479461"/>
                  <a:pt x="1914025" y="478188"/>
                  <a:pt x="1911482" y="475645"/>
                </a:cubicBezTo>
                <a:cubicBezTo>
                  <a:pt x="1908938" y="474374"/>
                  <a:pt x="1907666" y="470558"/>
                  <a:pt x="1907666" y="465470"/>
                </a:cubicBezTo>
                <a:cubicBezTo>
                  <a:pt x="1907666" y="461656"/>
                  <a:pt x="1908938" y="457840"/>
                  <a:pt x="1911482" y="455296"/>
                </a:cubicBezTo>
                <a:cubicBezTo>
                  <a:pt x="1914025" y="452753"/>
                  <a:pt x="1916569" y="451482"/>
                  <a:pt x="1920383" y="451482"/>
                </a:cubicBezTo>
                <a:close/>
                <a:moveTo>
                  <a:pt x="1042857" y="451482"/>
                </a:moveTo>
                <a:cubicBezTo>
                  <a:pt x="1045400" y="451482"/>
                  <a:pt x="1049216" y="452753"/>
                  <a:pt x="1051760" y="455296"/>
                </a:cubicBezTo>
                <a:cubicBezTo>
                  <a:pt x="1054304" y="456569"/>
                  <a:pt x="1055575" y="460383"/>
                  <a:pt x="1055575" y="465470"/>
                </a:cubicBezTo>
                <a:cubicBezTo>
                  <a:pt x="1055575" y="469286"/>
                  <a:pt x="1054304" y="473101"/>
                  <a:pt x="1051760" y="475645"/>
                </a:cubicBezTo>
                <a:cubicBezTo>
                  <a:pt x="1049216" y="478188"/>
                  <a:pt x="1046673" y="479461"/>
                  <a:pt x="1042857" y="479461"/>
                </a:cubicBezTo>
                <a:cubicBezTo>
                  <a:pt x="1039042" y="479461"/>
                  <a:pt x="1036499" y="478188"/>
                  <a:pt x="1033955" y="475645"/>
                </a:cubicBezTo>
                <a:cubicBezTo>
                  <a:pt x="1031412" y="474374"/>
                  <a:pt x="1030139" y="470558"/>
                  <a:pt x="1030139" y="465470"/>
                </a:cubicBezTo>
                <a:cubicBezTo>
                  <a:pt x="1030139" y="461656"/>
                  <a:pt x="1031412" y="457840"/>
                  <a:pt x="1033955" y="455296"/>
                </a:cubicBezTo>
                <a:cubicBezTo>
                  <a:pt x="1036499" y="452753"/>
                  <a:pt x="1039042" y="451482"/>
                  <a:pt x="1042857" y="451482"/>
                </a:cubicBezTo>
                <a:close/>
                <a:moveTo>
                  <a:pt x="891516" y="451482"/>
                </a:moveTo>
                <a:cubicBezTo>
                  <a:pt x="894060" y="451482"/>
                  <a:pt x="897874" y="452753"/>
                  <a:pt x="900418" y="455296"/>
                </a:cubicBezTo>
                <a:cubicBezTo>
                  <a:pt x="902961" y="456569"/>
                  <a:pt x="904234" y="460383"/>
                  <a:pt x="904234" y="465470"/>
                </a:cubicBezTo>
                <a:cubicBezTo>
                  <a:pt x="904234" y="469286"/>
                  <a:pt x="902961" y="473101"/>
                  <a:pt x="900418" y="475645"/>
                </a:cubicBezTo>
                <a:cubicBezTo>
                  <a:pt x="897874" y="478188"/>
                  <a:pt x="895331" y="479461"/>
                  <a:pt x="891516" y="479461"/>
                </a:cubicBezTo>
                <a:cubicBezTo>
                  <a:pt x="887700" y="479461"/>
                  <a:pt x="885157" y="478188"/>
                  <a:pt x="882613" y="475645"/>
                </a:cubicBezTo>
                <a:cubicBezTo>
                  <a:pt x="880069" y="474374"/>
                  <a:pt x="878798" y="470558"/>
                  <a:pt x="878798" y="465470"/>
                </a:cubicBezTo>
                <a:cubicBezTo>
                  <a:pt x="878798" y="461656"/>
                  <a:pt x="880069" y="457840"/>
                  <a:pt x="882613" y="455296"/>
                </a:cubicBezTo>
                <a:cubicBezTo>
                  <a:pt x="885157" y="452753"/>
                  <a:pt x="887700" y="451482"/>
                  <a:pt x="891516" y="451482"/>
                </a:cubicBezTo>
                <a:close/>
                <a:moveTo>
                  <a:pt x="1968711" y="445122"/>
                </a:moveTo>
                <a:lnTo>
                  <a:pt x="1991603" y="445122"/>
                </a:lnTo>
                <a:lnTo>
                  <a:pt x="1991603" y="624443"/>
                </a:lnTo>
                <a:lnTo>
                  <a:pt x="1968711" y="624443"/>
                </a:lnTo>
                <a:close/>
                <a:moveTo>
                  <a:pt x="1765227" y="445122"/>
                </a:moveTo>
                <a:lnTo>
                  <a:pt x="1788118" y="445122"/>
                </a:lnTo>
                <a:lnTo>
                  <a:pt x="1788118" y="488362"/>
                </a:lnTo>
                <a:cubicBezTo>
                  <a:pt x="1788118" y="495993"/>
                  <a:pt x="1788118" y="503624"/>
                  <a:pt x="1788118" y="509983"/>
                </a:cubicBezTo>
                <a:cubicBezTo>
                  <a:pt x="1797022" y="499809"/>
                  <a:pt x="1809739" y="494722"/>
                  <a:pt x="1826272" y="494722"/>
                </a:cubicBezTo>
                <a:cubicBezTo>
                  <a:pt x="1842806" y="494722"/>
                  <a:pt x="1856794" y="501080"/>
                  <a:pt x="1864425" y="512527"/>
                </a:cubicBezTo>
                <a:cubicBezTo>
                  <a:pt x="1873328" y="523972"/>
                  <a:pt x="1878415" y="540506"/>
                  <a:pt x="1878415" y="560854"/>
                </a:cubicBezTo>
                <a:cubicBezTo>
                  <a:pt x="1878415" y="581203"/>
                  <a:pt x="1873328" y="597735"/>
                  <a:pt x="1864425" y="609182"/>
                </a:cubicBezTo>
                <a:cubicBezTo>
                  <a:pt x="1854251" y="620627"/>
                  <a:pt x="1841533" y="626987"/>
                  <a:pt x="1825001" y="626987"/>
                </a:cubicBezTo>
                <a:cubicBezTo>
                  <a:pt x="1816098" y="626987"/>
                  <a:pt x="1808467" y="624443"/>
                  <a:pt x="1802109" y="621900"/>
                </a:cubicBezTo>
                <a:cubicBezTo>
                  <a:pt x="1795749" y="619356"/>
                  <a:pt x="1790662" y="614269"/>
                  <a:pt x="1785575" y="609182"/>
                </a:cubicBezTo>
                <a:lnTo>
                  <a:pt x="1781760" y="624443"/>
                </a:lnTo>
                <a:lnTo>
                  <a:pt x="1765227" y="624443"/>
                </a:lnTo>
                <a:close/>
                <a:moveTo>
                  <a:pt x="2057735" y="82666"/>
                </a:moveTo>
                <a:lnTo>
                  <a:pt x="1994146" y="211115"/>
                </a:lnTo>
                <a:lnTo>
                  <a:pt x="2121324" y="211115"/>
                </a:lnTo>
                <a:close/>
                <a:moveTo>
                  <a:pt x="958920" y="81394"/>
                </a:moveTo>
                <a:lnTo>
                  <a:pt x="958920" y="155157"/>
                </a:lnTo>
                <a:lnTo>
                  <a:pt x="1105175" y="155157"/>
                </a:lnTo>
                <a:cubicBezTo>
                  <a:pt x="1150959" y="155157"/>
                  <a:pt x="1161133" y="134808"/>
                  <a:pt x="1161133" y="118276"/>
                </a:cubicBezTo>
                <a:cubicBezTo>
                  <a:pt x="1161133" y="101742"/>
                  <a:pt x="1150959" y="81394"/>
                  <a:pt x="1105175" y="81394"/>
                </a:cubicBezTo>
                <a:close/>
                <a:moveTo>
                  <a:pt x="600279" y="67405"/>
                </a:moveTo>
                <a:cubicBezTo>
                  <a:pt x="508711" y="67405"/>
                  <a:pt x="464199" y="108102"/>
                  <a:pt x="464199" y="171691"/>
                </a:cubicBezTo>
                <a:cubicBezTo>
                  <a:pt x="464199" y="234007"/>
                  <a:pt x="504896" y="275976"/>
                  <a:pt x="600279" y="275976"/>
                </a:cubicBezTo>
                <a:cubicBezTo>
                  <a:pt x="699477" y="275976"/>
                  <a:pt x="736359" y="228920"/>
                  <a:pt x="736359" y="171691"/>
                </a:cubicBezTo>
                <a:cubicBezTo>
                  <a:pt x="736359" y="106829"/>
                  <a:pt x="691846" y="67405"/>
                  <a:pt x="600279" y="67405"/>
                </a:cubicBezTo>
                <a:close/>
                <a:moveTo>
                  <a:pt x="900418" y="10174"/>
                </a:moveTo>
                <a:lnTo>
                  <a:pt x="1117892" y="10174"/>
                </a:lnTo>
                <a:cubicBezTo>
                  <a:pt x="1201830" y="10174"/>
                  <a:pt x="1247614" y="47056"/>
                  <a:pt x="1247614" y="115732"/>
                </a:cubicBezTo>
                <a:cubicBezTo>
                  <a:pt x="1247614" y="185680"/>
                  <a:pt x="1189112" y="208571"/>
                  <a:pt x="1173851" y="213659"/>
                </a:cubicBezTo>
                <a:lnTo>
                  <a:pt x="1265418" y="329391"/>
                </a:lnTo>
                <a:cubicBezTo>
                  <a:pt x="1266690" y="330662"/>
                  <a:pt x="1265418" y="333206"/>
                  <a:pt x="1262875" y="333206"/>
                </a:cubicBezTo>
                <a:lnTo>
                  <a:pt x="1177665" y="333206"/>
                </a:lnTo>
                <a:cubicBezTo>
                  <a:pt x="1173851" y="333206"/>
                  <a:pt x="1171307" y="331935"/>
                  <a:pt x="1168763" y="329391"/>
                </a:cubicBezTo>
                <a:lnTo>
                  <a:pt x="1096271" y="246725"/>
                </a:lnTo>
                <a:cubicBezTo>
                  <a:pt x="1074652" y="225105"/>
                  <a:pt x="1070836" y="221289"/>
                  <a:pt x="1032683" y="221289"/>
                </a:cubicBezTo>
                <a:lnTo>
                  <a:pt x="958920" y="221289"/>
                </a:lnTo>
                <a:lnTo>
                  <a:pt x="958920" y="321760"/>
                </a:lnTo>
                <a:cubicBezTo>
                  <a:pt x="958920" y="328119"/>
                  <a:pt x="953833" y="333206"/>
                  <a:pt x="947474" y="333206"/>
                </a:cubicBezTo>
                <a:lnTo>
                  <a:pt x="886429" y="333206"/>
                </a:lnTo>
                <a:cubicBezTo>
                  <a:pt x="880069" y="333206"/>
                  <a:pt x="874982" y="328119"/>
                  <a:pt x="874982" y="321760"/>
                </a:cubicBezTo>
                <a:lnTo>
                  <a:pt x="874982" y="35610"/>
                </a:lnTo>
                <a:cubicBezTo>
                  <a:pt x="874982" y="21621"/>
                  <a:pt x="886429" y="10174"/>
                  <a:pt x="900418" y="10174"/>
                </a:cubicBezTo>
                <a:close/>
                <a:moveTo>
                  <a:pt x="2024669" y="8903"/>
                </a:moveTo>
                <a:lnTo>
                  <a:pt x="2098432" y="8903"/>
                </a:lnTo>
                <a:cubicBezTo>
                  <a:pt x="2102248" y="8903"/>
                  <a:pt x="2106063" y="11447"/>
                  <a:pt x="2108606" y="15261"/>
                </a:cubicBezTo>
                <a:lnTo>
                  <a:pt x="2272666" y="329391"/>
                </a:lnTo>
                <a:cubicBezTo>
                  <a:pt x="2273937" y="330662"/>
                  <a:pt x="2272666" y="333206"/>
                  <a:pt x="2270123" y="333206"/>
                </a:cubicBezTo>
                <a:lnTo>
                  <a:pt x="2223066" y="333206"/>
                </a:lnTo>
                <a:cubicBezTo>
                  <a:pt x="2197631" y="333206"/>
                  <a:pt x="2173467" y="317944"/>
                  <a:pt x="2162021" y="295052"/>
                </a:cubicBezTo>
                <a:lnTo>
                  <a:pt x="2150576" y="270889"/>
                </a:lnTo>
                <a:lnTo>
                  <a:pt x="1964896" y="270889"/>
                </a:lnTo>
                <a:lnTo>
                  <a:pt x="1936917" y="326847"/>
                </a:lnTo>
                <a:cubicBezTo>
                  <a:pt x="1935645" y="330662"/>
                  <a:pt x="1931830" y="333206"/>
                  <a:pt x="1926743" y="333206"/>
                </a:cubicBezTo>
                <a:lnTo>
                  <a:pt x="1844077" y="333206"/>
                </a:lnTo>
                <a:cubicBezTo>
                  <a:pt x="1841533" y="333206"/>
                  <a:pt x="1840262" y="330662"/>
                  <a:pt x="1841533" y="329391"/>
                </a:cubicBezTo>
                <a:lnTo>
                  <a:pt x="2001777" y="22892"/>
                </a:lnTo>
                <a:cubicBezTo>
                  <a:pt x="2005593" y="13990"/>
                  <a:pt x="2014495" y="8903"/>
                  <a:pt x="2024669" y="8903"/>
                </a:cubicBezTo>
                <a:close/>
                <a:moveTo>
                  <a:pt x="1747422" y="8903"/>
                </a:moveTo>
                <a:lnTo>
                  <a:pt x="1794478" y="8903"/>
                </a:lnTo>
                <a:cubicBezTo>
                  <a:pt x="1800836" y="8903"/>
                  <a:pt x="1805923" y="13990"/>
                  <a:pt x="1805923" y="20348"/>
                </a:cubicBezTo>
                <a:lnTo>
                  <a:pt x="1805923" y="321760"/>
                </a:lnTo>
                <a:cubicBezTo>
                  <a:pt x="1805923" y="328119"/>
                  <a:pt x="1800836" y="333206"/>
                  <a:pt x="1794478" y="333206"/>
                </a:cubicBezTo>
                <a:lnTo>
                  <a:pt x="1733433" y="333206"/>
                </a:lnTo>
                <a:cubicBezTo>
                  <a:pt x="1727073" y="333206"/>
                  <a:pt x="1721986" y="328119"/>
                  <a:pt x="1721986" y="320488"/>
                </a:cubicBezTo>
                <a:lnTo>
                  <a:pt x="1721986" y="34339"/>
                </a:lnTo>
                <a:cubicBezTo>
                  <a:pt x="1721986" y="20348"/>
                  <a:pt x="1733433" y="8903"/>
                  <a:pt x="1747422" y="8903"/>
                </a:cubicBezTo>
                <a:close/>
                <a:moveTo>
                  <a:pt x="1261602" y="8903"/>
                </a:moveTo>
                <a:lnTo>
                  <a:pt x="1344269" y="8903"/>
                </a:lnTo>
                <a:cubicBezTo>
                  <a:pt x="1348084" y="8903"/>
                  <a:pt x="1351900" y="11447"/>
                  <a:pt x="1354443" y="15261"/>
                </a:cubicBezTo>
                <a:lnTo>
                  <a:pt x="1475261" y="258171"/>
                </a:lnTo>
                <a:lnTo>
                  <a:pt x="1594808" y="15261"/>
                </a:lnTo>
                <a:cubicBezTo>
                  <a:pt x="1596081" y="11447"/>
                  <a:pt x="1599896" y="8903"/>
                  <a:pt x="1604983" y="8903"/>
                </a:cubicBezTo>
                <a:lnTo>
                  <a:pt x="1687649" y="8903"/>
                </a:lnTo>
                <a:cubicBezTo>
                  <a:pt x="1690192" y="8903"/>
                  <a:pt x="1691463" y="11447"/>
                  <a:pt x="1690192" y="12718"/>
                </a:cubicBezTo>
                <a:lnTo>
                  <a:pt x="1526132" y="326847"/>
                </a:lnTo>
                <a:cubicBezTo>
                  <a:pt x="1524861" y="330662"/>
                  <a:pt x="1521045" y="333206"/>
                  <a:pt x="1515958" y="333206"/>
                </a:cubicBezTo>
                <a:lnTo>
                  <a:pt x="1442195" y="333206"/>
                </a:lnTo>
                <a:cubicBezTo>
                  <a:pt x="1432021" y="333206"/>
                  <a:pt x="1423119" y="326847"/>
                  <a:pt x="1419303" y="319217"/>
                </a:cubicBezTo>
                <a:lnTo>
                  <a:pt x="1259059" y="12718"/>
                </a:lnTo>
                <a:cubicBezTo>
                  <a:pt x="1257788" y="11447"/>
                  <a:pt x="1259059" y="8903"/>
                  <a:pt x="1261602" y="8903"/>
                </a:cubicBezTo>
                <a:close/>
                <a:moveTo>
                  <a:pt x="25435" y="8903"/>
                </a:moveTo>
                <a:lnTo>
                  <a:pt x="351010" y="8903"/>
                </a:lnTo>
                <a:cubicBezTo>
                  <a:pt x="358641" y="8903"/>
                  <a:pt x="363728" y="13990"/>
                  <a:pt x="363728" y="20348"/>
                </a:cubicBezTo>
                <a:lnTo>
                  <a:pt x="363728" y="76307"/>
                </a:lnTo>
                <a:cubicBezTo>
                  <a:pt x="363728" y="78850"/>
                  <a:pt x="361184" y="81394"/>
                  <a:pt x="358641" y="81394"/>
                </a:cubicBezTo>
                <a:lnTo>
                  <a:pt x="83937" y="81394"/>
                </a:lnTo>
                <a:cubicBezTo>
                  <a:pt x="83937" y="94112"/>
                  <a:pt x="83937" y="100471"/>
                  <a:pt x="104286" y="101742"/>
                </a:cubicBezTo>
                <a:lnTo>
                  <a:pt x="270889" y="117004"/>
                </a:lnTo>
                <a:cubicBezTo>
                  <a:pt x="333205" y="122091"/>
                  <a:pt x="333205" y="221289"/>
                  <a:pt x="270889" y="227649"/>
                </a:cubicBezTo>
                <a:cubicBezTo>
                  <a:pt x="220018" y="232736"/>
                  <a:pt x="138624" y="239094"/>
                  <a:pt x="113189" y="241638"/>
                </a:cubicBezTo>
                <a:cubicBezTo>
                  <a:pt x="94111" y="242910"/>
                  <a:pt x="83937" y="247997"/>
                  <a:pt x="83937" y="261986"/>
                </a:cubicBezTo>
                <a:lnTo>
                  <a:pt x="83937" y="320488"/>
                </a:lnTo>
                <a:cubicBezTo>
                  <a:pt x="83937" y="326847"/>
                  <a:pt x="78850" y="331935"/>
                  <a:pt x="72492" y="331935"/>
                </a:cubicBezTo>
                <a:lnTo>
                  <a:pt x="11447" y="331935"/>
                </a:lnTo>
                <a:cubicBezTo>
                  <a:pt x="5087" y="331935"/>
                  <a:pt x="0" y="326847"/>
                  <a:pt x="0" y="320488"/>
                </a:cubicBezTo>
                <a:lnTo>
                  <a:pt x="0" y="240367"/>
                </a:lnTo>
                <a:cubicBezTo>
                  <a:pt x="0" y="212387"/>
                  <a:pt x="10174" y="193310"/>
                  <a:pt x="31795" y="192039"/>
                </a:cubicBezTo>
                <a:cubicBezTo>
                  <a:pt x="58502" y="189496"/>
                  <a:pt x="227649" y="179321"/>
                  <a:pt x="227649" y="179321"/>
                </a:cubicBezTo>
                <a:cubicBezTo>
                  <a:pt x="232736" y="176778"/>
                  <a:pt x="232736" y="170418"/>
                  <a:pt x="227649" y="167875"/>
                </a:cubicBezTo>
                <a:cubicBezTo>
                  <a:pt x="227649" y="167875"/>
                  <a:pt x="63589" y="158973"/>
                  <a:pt x="33066" y="156429"/>
                </a:cubicBezTo>
                <a:cubicBezTo>
                  <a:pt x="7631" y="153886"/>
                  <a:pt x="0" y="134808"/>
                  <a:pt x="0" y="106829"/>
                </a:cubicBezTo>
                <a:lnTo>
                  <a:pt x="0" y="34339"/>
                </a:lnTo>
                <a:cubicBezTo>
                  <a:pt x="0" y="20348"/>
                  <a:pt x="11447" y="8903"/>
                  <a:pt x="25435" y="8903"/>
                </a:cubicBezTo>
                <a:close/>
                <a:moveTo>
                  <a:pt x="600279" y="0"/>
                </a:moveTo>
                <a:cubicBezTo>
                  <a:pt x="719826" y="0"/>
                  <a:pt x="821568" y="45784"/>
                  <a:pt x="821568" y="170418"/>
                </a:cubicBezTo>
                <a:cubicBezTo>
                  <a:pt x="821568" y="298868"/>
                  <a:pt x="713467" y="342109"/>
                  <a:pt x="600279" y="340836"/>
                </a:cubicBezTo>
                <a:cubicBezTo>
                  <a:pt x="482004" y="340836"/>
                  <a:pt x="377718" y="295052"/>
                  <a:pt x="377718" y="170418"/>
                </a:cubicBezTo>
                <a:cubicBezTo>
                  <a:pt x="377718" y="44513"/>
                  <a:pt x="484548" y="0"/>
                  <a:pt x="60027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00" kern="1200">
                <a:solidFill>
                  <a:schemeClr val="accent1">
                    <a:alpha val="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Apax-Bold" panose="020B0004020202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0602D41-E654-C021-8028-69FB075FFF0E}"/>
              </a:ext>
            </a:extLst>
          </p:cNvPr>
          <p:cNvSpPr txBox="1"/>
          <p:nvPr userDrawn="1"/>
        </p:nvSpPr>
        <p:spPr bwMode="gray">
          <a:xfrm>
            <a:off x="731404" y="6154972"/>
            <a:ext cx="35266" cy="4032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GB" sz="1050">
                <a:solidFill>
                  <a:schemeClr val="tx2"/>
                </a:solidFill>
              </a:rPr>
              <a:t>|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2AA8F45-17A1-E23F-D701-FEEDB45EF3D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171238" y="63500"/>
            <a:ext cx="979487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l-PL" sz="80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&amp; PARTNERS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4483433-4C74-7872-6241-3772821BABF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2036425" y="6764020"/>
            <a:ext cx="98425" cy="304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l-PL" sz="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5acXjzUk</a:t>
            </a:r>
          </a:p>
        </p:txBody>
      </p:sp>
    </p:spTree>
    <p:extLst>
      <p:ext uri="{BB962C8B-B14F-4D97-AF65-F5344CB8AC3E}">
        <p14:creationId xmlns:p14="http://schemas.microsoft.com/office/powerpoint/2010/main" val="232935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</p:sldLayoutIdLst>
  <p:hf hd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28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200"/>
        </a:spcAft>
        <a:buFont typeface="Arial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SzPct val="140000"/>
        <a:buFont typeface="Verdana" panose="020B0604030504040204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79388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SzPct val="130000"/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79388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SzPct val="130000"/>
        <a:buFont typeface="Arial" panose="020B0604020202020204" pitchFamily="34" charset="0"/>
        <a:buChar char="◦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79388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720000" indent="-179388" algn="l" defTabSz="914400" rtl="0" eaLnBrk="1" latinLnBrk="0" hangingPunct="1">
        <a:spcBef>
          <a:spcPts val="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179388" algn="l" defTabSz="914400" rtl="0" eaLnBrk="1" latinLnBrk="0" hangingPunct="1">
        <a:spcBef>
          <a:spcPts val="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7pPr>
      <a:lvl8pPr marL="720000" indent="-179388" algn="l" defTabSz="914400" rtl="0" eaLnBrk="1" latinLnBrk="0" hangingPunct="1">
        <a:spcBef>
          <a:spcPts val="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8pPr>
      <a:lvl9pPr marL="720000" indent="-179388" algn="l" defTabSz="914400" rtl="0" eaLnBrk="1" latinLnBrk="0" hangingPunct="1">
        <a:spcBef>
          <a:spcPts val="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microsoft.com/office/2007/relationships/hdphoto" Target="../media/hdphoto2.wdp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hdphoto" Target="../media/hdphoto3.wdp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svg"/><Relationship Id="rId11" Type="http://schemas.openxmlformats.org/officeDocument/2006/relationships/image" Target="../media/image85.png"/><Relationship Id="rId5" Type="http://schemas.openxmlformats.org/officeDocument/2006/relationships/image" Target="../media/image80.png"/><Relationship Id="rId10" Type="http://schemas.openxmlformats.org/officeDocument/2006/relationships/image" Target="../media/image84.emf"/><Relationship Id="rId4" Type="http://schemas.openxmlformats.org/officeDocument/2006/relationships/image" Target="../media/image79.sv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9.xml"/><Relationship Id="rId6" Type="http://schemas.openxmlformats.org/officeDocument/2006/relationships/image" Target="../media/image88.png"/><Relationship Id="rId5" Type="http://schemas.microsoft.com/office/2007/relationships/hdphoto" Target="../media/hdphoto4.wdp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slideLayout" Target="../slideLayouts/slideLayout28.xml"/><Relationship Id="rId16" Type="http://schemas.microsoft.com/office/2007/relationships/hdphoto" Target="../media/hdphoto1.wdp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8.png"/><Relationship Id="rId10" Type="http://schemas.openxmlformats.org/officeDocument/2006/relationships/image" Target="../media/image33.sv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road with lights on it&#10;&#10;Description automatically generated">
            <a:extLst>
              <a:ext uri="{FF2B5EF4-FFF2-40B4-BE49-F238E27FC236}">
                <a16:creationId xmlns:a16="http://schemas.microsoft.com/office/drawing/2014/main" id="{CBA5EC0A-B37B-B45A-B76D-3C1DCD0179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ABC5F33A-0D5C-23B6-02A8-B0F8F2AC36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EBD37EF3-325E-8C91-FC7E-ADC2276E72F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596000" y="1560202"/>
            <a:ext cx="9000000" cy="2083329"/>
          </a:xfrm>
        </p:spPr>
        <p:txBody>
          <a:bodyPr/>
          <a:lstStyle/>
          <a:p>
            <a:r>
              <a:rPr lang="en-US" dirty="0"/>
              <a:t>FORVIA</a:t>
            </a:r>
            <a:br>
              <a:rPr lang="pl-PL" dirty="0"/>
            </a:br>
            <a:br>
              <a:rPr lang="pl-PL" dirty="0"/>
            </a:br>
            <a:r>
              <a:rPr lang="pl-PL" dirty="0"/>
              <a:t>LIDER ZRÓWNOWAŻONEJ MOBILNOŚCI</a:t>
            </a:r>
            <a:br>
              <a:rPr lang="en-US" dirty="0"/>
            </a:br>
            <a:endParaRPr lang="en-US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1E67AD56-AD20-C807-3C42-DA462442B9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1132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FA4E6DD-C373-2555-A9E1-37CCF56D13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6"/>
          <a:stretch/>
        </p:blipFill>
        <p:spPr>
          <a:xfrm>
            <a:off x="470110" y="4052225"/>
            <a:ext cx="2796369" cy="1598400"/>
          </a:xfrm>
          <a:custGeom>
            <a:avLst/>
            <a:gdLst>
              <a:gd name="connsiteX0" fmla="*/ 0 w 2932192"/>
              <a:gd name="connsiteY0" fmla="*/ 0 h 1685998"/>
              <a:gd name="connsiteX1" fmla="*/ 2932192 w 2932192"/>
              <a:gd name="connsiteY1" fmla="*/ 0 h 1685998"/>
              <a:gd name="connsiteX2" fmla="*/ 2932192 w 2932192"/>
              <a:gd name="connsiteY2" fmla="*/ 1685998 h 1685998"/>
              <a:gd name="connsiteX3" fmla="*/ 2918848 w 2932192"/>
              <a:gd name="connsiteY3" fmla="*/ 1685719 h 1685998"/>
              <a:gd name="connsiteX4" fmla="*/ 2648234 w 2932192"/>
              <a:gd name="connsiteY4" fmla="*/ 1680692 h 1685998"/>
              <a:gd name="connsiteX5" fmla="*/ 2395907 w 2932192"/>
              <a:gd name="connsiteY5" fmla="*/ 1675732 h 1685998"/>
              <a:gd name="connsiteX6" fmla="*/ 2120708 w 2932192"/>
              <a:gd name="connsiteY6" fmla="*/ 1670705 h 1685998"/>
              <a:gd name="connsiteX7" fmla="*/ 1863794 w 2932192"/>
              <a:gd name="connsiteY7" fmla="*/ 1665711 h 1685998"/>
              <a:gd name="connsiteX8" fmla="*/ 1645835 w 2932192"/>
              <a:gd name="connsiteY8" fmla="*/ 1660683 h 1685998"/>
              <a:gd name="connsiteX9" fmla="*/ 1514840 w 2932192"/>
              <a:gd name="connsiteY9" fmla="*/ 1655856 h 1685998"/>
              <a:gd name="connsiteX10" fmla="*/ 1261167 w 2932192"/>
              <a:gd name="connsiteY10" fmla="*/ 1648332 h 1685998"/>
              <a:gd name="connsiteX11" fmla="*/ 1152188 w 2932192"/>
              <a:gd name="connsiteY11" fmla="*/ 1645636 h 1685998"/>
              <a:gd name="connsiteX12" fmla="*/ 940591 w 2932192"/>
              <a:gd name="connsiteY12" fmla="*/ 1635914 h 1685998"/>
              <a:gd name="connsiteX13" fmla="*/ 800484 w 2932192"/>
              <a:gd name="connsiteY13" fmla="*/ 1630854 h 1685998"/>
              <a:gd name="connsiteX14" fmla="*/ 554699 w 2932192"/>
              <a:gd name="connsiteY14" fmla="*/ 1620533 h 1685998"/>
              <a:gd name="connsiteX15" fmla="*/ 387256 w 2932192"/>
              <a:gd name="connsiteY15" fmla="*/ 1604753 h 1685998"/>
              <a:gd name="connsiteX16" fmla="*/ 210394 w 2932192"/>
              <a:gd name="connsiteY16" fmla="*/ 1558012 h 1685998"/>
              <a:gd name="connsiteX17" fmla="*/ 68392 w 2932192"/>
              <a:gd name="connsiteY17" fmla="*/ 1458802 h 1685998"/>
              <a:gd name="connsiteX18" fmla="*/ 21485 w 2932192"/>
              <a:gd name="connsiteY18" fmla="*/ 1370312 h 1685998"/>
              <a:gd name="connsiteX19" fmla="*/ 753 w 2932192"/>
              <a:gd name="connsiteY19" fmla="*/ 1274365 h 1685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32192" h="1685998">
                <a:moveTo>
                  <a:pt x="0" y="0"/>
                </a:moveTo>
                <a:lnTo>
                  <a:pt x="2932192" y="0"/>
                </a:lnTo>
                <a:lnTo>
                  <a:pt x="2932192" y="1685998"/>
                </a:lnTo>
                <a:lnTo>
                  <a:pt x="2918848" y="1685719"/>
                </a:lnTo>
                <a:cubicBezTo>
                  <a:pt x="2828642" y="1683955"/>
                  <a:pt x="2738438" y="1682390"/>
                  <a:pt x="2648234" y="1680692"/>
                </a:cubicBezTo>
                <a:cubicBezTo>
                  <a:pt x="2564146" y="1679094"/>
                  <a:pt x="2479996" y="1677329"/>
                  <a:pt x="2395907" y="1675732"/>
                </a:cubicBezTo>
                <a:cubicBezTo>
                  <a:pt x="2304174" y="1674000"/>
                  <a:pt x="2212440" y="1672436"/>
                  <a:pt x="2120708" y="1670705"/>
                </a:cubicBezTo>
                <a:cubicBezTo>
                  <a:pt x="2035090" y="1669106"/>
                  <a:pt x="1949411" y="1667508"/>
                  <a:pt x="1863794" y="1665711"/>
                </a:cubicBezTo>
                <a:cubicBezTo>
                  <a:pt x="1791141" y="1664179"/>
                  <a:pt x="1718488" y="1662648"/>
                  <a:pt x="1645835" y="1660683"/>
                </a:cubicBezTo>
                <a:cubicBezTo>
                  <a:pt x="1602109" y="1659485"/>
                  <a:pt x="1558566" y="1657221"/>
                  <a:pt x="1514840" y="1655856"/>
                </a:cubicBezTo>
                <a:cubicBezTo>
                  <a:pt x="1430323" y="1653192"/>
                  <a:pt x="1345745" y="1650729"/>
                  <a:pt x="1261167" y="1648332"/>
                </a:cubicBezTo>
                <a:cubicBezTo>
                  <a:pt x="1224841" y="1647300"/>
                  <a:pt x="1188454" y="1647133"/>
                  <a:pt x="1152188" y="1645636"/>
                </a:cubicBezTo>
                <a:cubicBezTo>
                  <a:pt x="1081615" y="1642706"/>
                  <a:pt x="1011164" y="1638944"/>
                  <a:pt x="940591" y="1635914"/>
                </a:cubicBezTo>
                <a:cubicBezTo>
                  <a:pt x="893929" y="1633917"/>
                  <a:pt x="847145" y="1632685"/>
                  <a:pt x="800484" y="1630854"/>
                </a:cubicBezTo>
                <a:cubicBezTo>
                  <a:pt x="718536" y="1627625"/>
                  <a:pt x="636342" y="1625294"/>
                  <a:pt x="554699" y="1620533"/>
                </a:cubicBezTo>
                <a:cubicBezTo>
                  <a:pt x="498437" y="1617271"/>
                  <a:pt x="441562" y="1613043"/>
                  <a:pt x="387256" y="1604753"/>
                </a:cubicBezTo>
                <a:cubicBezTo>
                  <a:pt x="323959" y="1595065"/>
                  <a:pt x="263783" y="1580717"/>
                  <a:pt x="210394" y="1558012"/>
                </a:cubicBezTo>
                <a:cubicBezTo>
                  <a:pt x="147159" y="1531145"/>
                  <a:pt x="100375" y="1498353"/>
                  <a:pt x="68392" y="1458802"/>
                </a:cubicBezTo>
                <a:cubicBezTo>
                  <a:pt x="45520" y="1430470"/>
                  <a:pt x="28273" y="1401207"/>
                  <a:pt x="21485" y="1370312"/>
                </a:cubicBezTo>
                <a:cubicBezTo>
                  <a:pt x="14452" y="1338318"/>
                  <a:pt x="876" y="1306358"/>
                  <a:pt x="753" y="1274365"/>
                </a:cubicBezTo>
                <a:close/>
              </a:path>
            </a:pathLst>
          </a:cu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B84D363-DC62-9A44-F819-B0359DF808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3" t="17244" r="10349" b="16560"/>
          <a:stretch/>
        </p:blipFill>
        <p:spPr>
          <a:xfrm>
            <a:off x="4191960" y="4040941"/>
            <a:ext cx="2820680" cy="1613963"/>
          </a:xfrm>
          <a:custGeom>
            <a:avLst/>
            <a:gdLst>
              <a:gd name="connsiteX0" fmla="*/ 0 w 2932192"/>
              <a:gd name="connsiteY0" fmla="*/ 0 h 1685998"/>
              <a:gd name="connsiteX1" fmla="*/ 2932192 w 2932192"/>
              <a:gd name="connsiteY1" fmla="*/ 0 h 1685998"/>
              <a:gd name="connsiteX2" fmla="*/ 2932192 w 2932192"/>
              <a:gd name="connsiteY2" fmla="*/ 1685998 h 1685998"/>
              <a:gd name="connsiteX3" fmla="*/ 2918848 w 2932192"/>
              <a:gd name="connsiteY3" fmla="*/ 1685719 h 1685998"/>
              <a:gd name="connsiteX4" fmla="*/ 2648234 w 2932192"/>
              <a:gd name="connsiteY4" fmla="*/ 1680692 h 1685998"/>
              <a:gd name="connsiteX5" fmla="*/ 2395907 w 2932192"/>
              <a:gd name="connsiteY5" fmla="*/ 1675732 h 1685998"/>
              <a:gd name="connsiteX6" fmla="*/ 2120707 w 2932192"/>
              <a:gd name="connsiteY6" fmla="*/ 1670705 h 1685998"/>
              <a:gd name="connsiteX7" fmla="*/ 1863793 w 2932192"/>
              <a:gd name="connsiteY7" fmla="*/ 1665711 h 1685998"/>
              <a:gd name="connsiteX8" fmla="*/ 1645835 w 2932192"/>
              <a:gd name="connsiteY8" fmla="*/ 1660683 h 1685998"/>
              <a:gd name="connsiteX9" fmla="*/ 1514840 w 2932192"/>
              <a:gd name="connsiteY9" fmla="*/ 1655856 h 1685998"/>
              <a:gd name="connsiteX10" fmla="*/ 1261167 w 2932192"/>
              <a:gd name="connsiteY10" fmla="*/ 1648332 h 1685998"/>
              <a:gd name="connsiteX11" fmla="*/ 1152188 w 2932192"/>
              <a:gd name="connsiteY11" fmla="*/ 1645636 h 1685998"/>
              <a:gd name="connsiteX12" fmla="*/ 940591 w 2932192"/>
              <a:gd name="connsiteY12" fmla="*/ 1635914 h 1685998"/>
              <a:gd name="connsiteX13" fmla="*/ 800483 w 2932192"/>
              <a:gd name="connsiteY13" fmla="*/ 1630854 h 1685998"/>
              <a:gd name="connsiteX14" fmla="*/ 554699 w 2932192"/>
              <a:gd name="connsiteY14" fmla="*/ 1620533 h 1685998"/>
              <a:gd name="connsiteX15" fmla="*/ 387256 w 2932192"/>
              <a:gd name="connsiteY15" fmla="*/ 1604753 h 1685998"/>
              <a:gd name="connsiteX16" fmla="*/ 210394 w 2932192"/>
              <a:gd name="connsiteY16" fmla="*/ 1558012 h 1685998"/>
              <a:gd name="connsiteX17" fmla="*/ 68392 w 2932192"/>
              <a:gd name="connsiteY17" fmla="*/ 1458802 h 1685998"/>
              <a:gd name="connsiteX18" fmla="*/ 21485 w 2932192"/>
              <a:gd name="connsiteY18" fmla="*/ 1370312 h 1685998"/>
              <a:gd name="connsiteX19" fmla="*/ 753 w 2932192"/>
              <a:gd name="connsiteY19" fmla="*/ 1274365 h 1685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32192" h="1685998">
                <a:moveTo>
                  <a:pt x="0" y="0"/>
                </a:moveTo>
                <a:lnTo>
                  <a:pt x="2932192" y="0"/>
                </a:lnTo>
                <a:lnTo>
                  <a:pt x="2932192" y="1685998"/>
                </a:lnTo>
                <a:lnTo>
                  <a:pt x="2918848" y="1685719"/>
                </a:lnTo>
                <a:cubicBezTo>
                  <a:pt x="2828642" y="1683955"/>
                  <a:pt x="2738438" y="1682390"/>
                  <a:pt x="2648234" y="1680692"/>
                </a:cubicBezTo>
                <a:cubicBezTo>
                  <a:pt x="2564146" y="1679094"/>
                  <a:pt x="2479996" y="1677329"/>
                  <a:pt x="2395907" y="1675732"/>
                </a:cubicBezTo>
                <a:cubicBezTo>
                  <a:pt x="2304173" y="1674000"/>
                  <a:pt x="2212440" y="1672436"/>
                  <a:pt x="2120707" y="1670705"/>
                </a:cubicBezTo>
                <a:cubicBezTo>
                  <a:pt x="2035090" y="1669106"/>
                  <a:pt x="1949411" y="1667508"/>
                  <a:pt x="1863793" y="1665711"/>
                </a:cubicBezTo>
                <a:cubicBezTo>
                  <a:pt x="1791141" y="1664179"/>
                  <a:pt x="1718488" y="1662648"/>
                  <a:pt x="1645835" y="1660683"/>
                </a:cubicBezTo>
                <a:cubicBezTo>
                  <a:pt x="1602109" y="1659485"/>
                  <a:pt x="1558566" y="1657221"/>
                  <a:pt x="1514840" y="1655856"/>
                </a:cubicBezTo>
                <a:cubicBezTo>
                  <a:pt x="1430323" y="1653192"/>
                  <a:pt x="1345745" y="1650729"/>
                  <a:pt x="1261167" y="1648332"/>
                </a:cubicBezTo>
                <a:cubicBezTo>
                  <a:pt x="1224841" y="1647300"/>
                  <a:pt x="1188454" y="1647133"/>
                  <a:pt x="1152188" y="1645636"/>
                </a:cubicBezTo>
                <a:cubicBezTo>
                  <a:pt x="1081615" y="1642706"/>
                  <a:pt x="1011164" y="1638944"/>
                  <a:pt x="940591" y="1635914"/>
                </a:cubicBezTo>
                <a:cubicBezTo>
                  <a:pt x="893929" y="1633917"/>
                  <a:pt x="847145" y="1632685"/>
                  <a:pt x="800483" y="1630854"/>
                </a:cubicBezTo>
                <a:cubicBezTo>
                  <a:pt x="718535" y="1627625"/>
                  <a:pt x="636341" y="1625294"/>
                  <a:pt x="554699" y="1620533"/>
                </a:cubicBezTo>
                <a:cubicBezTo>
                  <a:pt x="498437" y="1617271"/>
                  <a:pt x="441562" y="1613043"/>
                  <a:pt x="387256" y="1604753"/>
                </a:cubicBezTo>
                <a:cubicBezTo>
                  <a:pt x="323959" y="1595065"/>
                  <a:pt x="263783" y="1580717"/>
                  <a:pt x="210394" y="1558012"/>
                </a:cubicBezTo>
                <a:cubicBezTo>
                  <a:pt x="147159" y="1531145"/>
                  <a:pt x="100375" y="1498353"/>
                  <a:pt x="68392" y="1458802"/>
                </a:cubicBezTo>
                <a:cubicBezTo>
                  <a:pt x="45520" y="1430470"/>
                  <a:pt x="28273" y="1401207"/>
                  <a:pt x="21485" y="1370312"/>
                </a:cubicBezTo>
                <a:cubicBezTo>
                  <a:pt x="14452" y="1338318"/>
                  <a:pt x="875" y="1306358"/>
                  <a:pt x="753" y="1274365"/>
                </a:cubicBez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6" name="Image 5" descr="Une image contenant voiture, canapé, intérieur, couverture&#10;&#10;Description générée automatiquement">
            <a:extLst>
              <a:ext uri="{FF2B5EF4-FFF2-40B4-BE49-F238E27FC236}">
                <a16:creationId xmlns:a16="http://schemas.microsoft.com/office/drawing/2014/main" id="{E0E9B442-B3B9-CCE4-CFFE-BA1B1D3176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4815" y="4052225"/>
            <a:ext cx="2798332" cy="1609029"/>
          </a:xfrm>
          <a:custGeom>
            <a:avLst/>
            <a:gdLst>
              <a:gd name="connsiteX0" fmla="*/ 0 w 2932192"/>
              <a:gd name="connsiteY0" fmla="*/ 0 h 1685998"/>
              <a:gd name="connsiteX1" fmla="*/ 2932192 w 2932192"/>
              <a:gd name="connsiteY1" fmla="*/ 0 h 1685998"/>
              <a:gd name="connsiteX2" fmla="*/ 2932192 w 2932192"/>
              <a:gd name="connsiteY2" fmla="*/ 1685998 h 1685998"/>
              <a:gd name="connsiteX3" fmla="*/ 2918848 w 2932192"/>
              <a:gd name="connsiteY3" fmla="*/ 1685719 h 1685998"/>
              <a:gd name="connsiteX4" fmla="*/ 2648234 w 2932192"/>
              <a:gd name="connsiteY4" fmla="*/ 1680692 h 1685998"/>
              <a:gd name="connsiteX5" fmla="*/ 2395907 w 2932192"/>
              <a:gd name="connsiteY5" fmla="*/ 1675732 h 1685998"/>
              <a:gd name="connsiteX6" fmla="*/ 2120707 w 2932192"/>
              <a:gd name="connsiteY6" fmla="*/ 1670705 h 1685998"/>
              <a:gd name="connsiteX7" fmla="*/ 1863793 w 2932192"/>
              <a:gd name="connsiteY7" fmla="*/ 1665711 h 1685998"/>
              <a:gd name="connsiteX8" fmla="*/ 1645835 w 2932192"/>
              <a:gd name="connsiteY8" fmla="*/ 1660683 h 1685998"/>
              <a:gd name="connsiteX9" fmla="*/ 1514840 w 2932192"/>
              <a:gd name="connsiteY9" fmla="*/ 1655856 h 1685998"/>
              <a:gd name="connsiteX10" fmla="*/ 1261167 w 2932192"/>
              <a:gd name="connsiteY10" fmla="*/ 1648332 h 1685998"/>
              <a:gd name="connsiteX11" fmla="*/ 1152188 w 2932192"/>
              <a:gd name="connsiteY11" fmla="*/ 1645636 h 1685998"/>
              <a:gd name="connsiteX12" fmla="*/ 940591 w 2932192"/>
              <a:gd name="connsiteY12" fmla="*/ 1635914 h 1685998"/>
              <a:gd name="connsiteX13" fmla="*/ 800483 w 2932192"/>
              <a:gd name="connsiteY13" fmla="*/ 1630854 h 1685998"/>
              <a:gd name="connsiteX14" fmla="*/ 554699 w 2932192"/>
              <a:gd name="connsiteY14" fmla="*/ 1620533 h 1685998"/>
              <a:gd name="connsiteX15" fmla="*/ 387256 w 2932192"/>
              <a:gd name="connsiteY15" fmla="*/ 1604753 h 1685998"/>
              <a:gd name="connsiteX16" fmla="*/ 210394 w 2932192"/>
              <a:gd name="connsiteY16" fmla="*/ 1558012 h 1685998"/>
              <a:gd name="connsiteX17" fmla="*/ 68392 w 2932192"/>
              <a:gd name="connsiteY17" fmla="*/ 1458802 h 1685998"/>
              <a:gd name="connsiteX18" fmla="*/ 21485 w 2932192"/>
              <a:gd name="connsiteY18" fmla="*/ 1370312 h 1685998"/>
              <a:gd name="connsiteX19" fmla="*/ 753 w 2932192"/>
              <a:gd name="connsiteY19" fmla="*/ 1274365 h 1685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32192" h="1685998">
                <a:moveTo>
                  <a:pt x="0" y="0"/>
                </a:moveTo>
                <a:lnTo>
                  <a:pt x="2932192" y="0"/>
                </a:lnTo>
                <a:lnTo>
                  <a:pt x="2932192" y="1685998"/>
                </a:lnTo>
                <a:lnTo>
                  <a:pt x="2918848" y="1685719"/>
                </a:lnTo>
                <a:cubicBezTo>
                  <a:pt x="2828642" y="1683955"/>
                  <a:pt x="2738438" y="1682390"/>
                  <a:pt x="2648234" y="1680692"/>
                </a:cubicBezTo>
                <a:cubicBezTo>
                  <a:pt x="2564146" y="1679094"/>
                  <a:pt x="2479996" y="1677329"/>
                  <a:pt x="2395907" y="1675732"/>
                </a:cubicBezTo>
                <a:cubicBezTo>
                  <a:pt x="2304173" y="1674000"/>
                  <a:pt x="2212440" y="1672436"/>
                  <a:pt x="2120707" y="1670705"/>
                </a:cubicBezTo>
                <a:cubicBezTo>
                  <a:pt x="2035090" y="1669106"/>
                  <a:pt x="1949411" y="1667508"/>
                  <a:pt x="1863793" y="1665711"/>
                </a:cubicBezTo>
                <a:cubicBezTo>
                  <a:pt x="1791141" y="1664179"/>
                  <a:pt x="1718488" y="1662648"/>
                  <a:pt x="1645835" y="1660683"/>
                </a:cubicBezTo>
                <a:cubicBezTo>
                  <a:pt x="1602109" y="1659485"/>
                  <a:pt x="1558566" y="1657221"/>
                  <a:pt x="1514840" y="1655856"/>
                </a:cubicBezTo>
                <a:cubicBezTo>
                  <a:pt x="1430323" y="1653192"/>
                  <a:pt x="1345745" y="1650729"/>
                  <a:pt x="1261167" y="1648332"/>
                </a:cubicBezTo>
                <a:cubicBezTo>
                  <a:pt x="1224841" y="1647300"/>
                  <a:pt x="1188454" y="1647133"/>
                  <a:pt x="1152188" y="1645636"/>
                </a:cubicBezTo>
                <a:cubicBezTo>
                  <a:pt x="1081615" y="1642706"/>
                  <a:pt x="1011164" y="1638944"/>
                  <a:pt x="940591" y="1635914"/>
                </a:cubicBezTo>
                <a:cubicBezTo>
                  <a:pt x="893929" y="1633917"/>
                  <a:pt x="847145" y="1632685"/>
                  <a:pt x="800483" y="1630854"/>
                </a:cubicBezTo>
                <a:cubicBezTo>
                  <a:pt x="718535" y="1627625"/>
                  <a:pt x="636341" y="1625294"/>
                  <a:pt x="554699" y="1620533"/>
                </a:cubicBezTo>
                <a:cubicBezTo>
                  <a:pt x="498437" y="1617271"/>
                  <a:pt x="441562" y="1613043"/>
                  <a:pt x="387256" y="1604753"/>
                </a:cubicBezTo>
                <a:cubicBezTo>
                  <a:pt x="323959" y="1595065"/>
                  <a:pt x="263783" y="1580717"/>
                  <a:pt x="210394" y="1558012"/>
                </a:cubicBezTo>
                <a:cubicBezTo>
                  <a:pt x="147159" y="1531145"/>
                  <a:pt x="100375" y="1498353"/>
                  <a:pt x="68392" y="1458802"/>
                </a:cubicBezTo>
                <a:cubicBezTo>
                  <a:pt x="45520" y="1430470"/>
                  <a:pt x="28273" y="1401207"/>
                  <a:pt x="21485" y="1370312"/>
                </a:cubicBezTo>
                <a:cubicBezTo>
                  <a:pt x="14452" y="1338318"/>
                  <a:pt x="875" y="1306358"/>
                  <a:pt x="753" y="1274365"/>
                </a:cubicBezTo>
                <a:close/>
              </a:path>
            </a:pathLst>
          </a:custGeom>
        </p:spPr>
      </p:pic>
      <p:pic>
        <p:nvPicPr>
          <p:cNvPr id="76" name="Image 75" descr="Une image contenant texte&#10;&#10;Description générée automatiquement">
            <a:extLst>
              <a:ext uri="{FF2B5EF4-FFF2-40B4-BE49-F238E27FC236}">
                <a16:creationId xmlns:a16="http://schemas.microsoft.com/office/drawing/2014/main" id="{84CB6354-71C4-9D3E-8B3A-E4C252917F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103"/>
          <a:stretch/>
        </p:blipFill>
        <p:spPr>
          <a:xfrm>
            <a:off x="8131254" y="1651709"/>
            <a:ext cx="2813953" cy="1618011"/>
          </a:xfrm>
          <a:custGeom>
            <a:avLst/>
            <a:gdLst>
              <a:gd name="connsiteX0" fmla="*/ 0 w 2932192"/>
              <a:gd name="connsiteY0" fmla="*/ 0 h 1685998"/>
              <a:gd name="connsiteX1" fmla="*/ 2932192 w 2932192"/>
              <a:gd name="connsiteY1" fmla="*/ 0 h 1685998"/>
              <a:gd name="connsiteX2" fmla="*/ 2932192 w 2932192"/>
              <a:gd name="connsiteY2" fmla="*/ 1685998 h 1685998"/>
              <a:gd name="connsiteX3" fmla="*/ 2918848 w 2932192"/>
              <a:gd name="connsiteY3" fmla="*/ 1685719 h 1685998"/>
              <a:gd name="connsiteX4" fmla="*/ 2648234 w 2932192"/>
              <a:gd name="connsiteY4" fmla="*/ 1680692 h 1685998"/>
              <a:gd name="connsiteX5" fmla="*/ 2395907 w 2932192"/>
              <a:gd name="connsiteY5" fmla="*/ 1675732 h 1685998"/>
              <a:gd name="connsiteX6" fmla="*/ 2120708 w 2932192"/>
              <a:gd name="connsiteY6" fmla="*/ 1670705 h 1685998"/>
              <a:gd name="connsiteX7" fmla="*/ 1863794 w 2932192"/>
              <a:gd name="connsiteY7" fmla="*/ 1665711 h 1685998"/>
              <a:gd name="connsiteX8" fmla="*/ 1645835 w 2932192"/>
              <a:gd name="connsiteY8" fmla="*/ 1660683 h 1685998"/>
              <a:gd name="connsiteX9" fmla="*/ 1514840 w 2932192"/>
              <a:gd name="connsiteY9" fmla="*/ 1655856 h 1685998"/>
              <a:gd name="connsiteX10" fmla="*/ 1261167 w 2932192"/>
              <a:gd name="connsiteY10" fmla="*/ 1648332 h 1685998"/>
              <a:gd name="connsiteX11" fmla="*/ 1152188 w 2932192"/>
              <a:gd name="connsiteY11" fmla="*/ 1645636 h 1685998"/>
              <a:gd name="connsiteX12" fmla="*/ 940591 w 2932192"/>
              <a:gd name="connsiteY12" fmla="*/ 1635914 h 1685998"/>
              <a:gd name="connsiteX13" fmla="*/ 800484 w 2932192"/>
              <a:gd name="connsiteY13" fmla="*/ 1630854 h 1685998"/>
              <a:gd name="connsiteX14" fmla="*/ 554699 w 2932192"/>
              <a:gd name="connsiteY14" fmla="*/ 1620533 h 1685998"/>
              <a:gd name="connsiteX15" fmla="*/ 387256 w 2932192"/>
              <a:gd name="connsiteY15" fmla="*/ 1604753 h 1685998"/>
              <a:gd name="connsiteX16" fmla="*/ 210394 w 2932192"/>
              <a:gd name="connsiteY16" fmla="*/ 1558012 h 1685998"/>
              <a:gd name="connsiteX17" fmla="*/ 68392 w 2932192"/>
              <a:gd name="connsiteY17" fmla="*/ 1458802 h 1685998"/>
              <a:gd name="connsiteX18" fmla="*/ 21485 w 2932192"/>
              <a:gd name="connsiteY18" fmla="*/ 1370312 h 1685998"/>
              <a:gd name="connsiteX19" fmla="*/ 753 w 2932192"/>
              <a:gd name="connsiteY19" fmla="*/ 1274365 h 1685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32192" h="1685998">
                <a:moveTo>
                  <a:pt x="0" y="0"/>
                </a:moveTo>
                <a:lnTo>
                  <a:pt x="2932192" y="0"/>
                </a:lnTo>
                <a:lnTo>
                  <a:pt x="2932192" y="1685998"/>
                </a:lnTo>
                <a:lnTo>
                  <a:pt x="2918848" y="1685719"/>
                </a:lnTo>
                <a:cubicBezTo>
                  <a:pt x="2828642" y="1683955"/>
                  <a:pt x="2738438" y="1682390"/>
                  <a:pt x="2648234" y="1680692"/>
                </a:cubicBezTo>
                <a:cubicBezTo>
                  <a:pt x="2564146" y="1679094"/>
                  <a:pt x="2479996" y="1677329"/>
                  <a:pt x="2395907" y="1675732"/>
                </a:cubicBezTo>
                <a:cubicBezTo>
                  <a:pt x="2304174" y="1674000"/>
                  <a:pt x="2212440" y="1672436"/>
                  <a:pt x="2120708" y="1670705"/>
                </a:cubicBezTo>
                <a:cubicBezTo>
                  <a:pt x="2035090" y="1669106"/>
                  <a:pt x="1949411" y="1667508"/>
                  <a:pt x="1863794" y="1665711"/>
                </a:cubicBezTo>
                <a:cubicBezTo>
                  <a:pt x="1791141" y="1664179"/>
                  <a:pt x="1718488" y="1662648"/>
                  <a:pt x="1645835" y="1660683"/>
                </a:cubicBezTo>
                <a:cubicBezTo>
                  <a:pt x="1602109" y="1659485"/>
                  <a:pt x="1558566" y="1657221"/>
                  <a:pt x="1514840" y="1655856"/>
                </a:cubicBezTo>
                <a:cubicBezTo>
                  <a:pt x="1430323" y="1653192"/>
                  <a:pt x="1345745" y="1650729"/>
                  <a:pt x="1261167" y="1648332"/>
                </a:cubicBezTo>
                <a:cubicBezTo>
                  <a:pt x="1224841" y="1647300"/>
                  <a:pt x="1188454" y="1647133"/>
                  <a:pt x="1152188" y="1645636"/>
                </a:cubicBezTo>
                <a:cubicBezTo>
                  <a:pt x="1081615" y="1642706"/>
                  <a:pt x="1011164" y="1638944"/>
                  <a:pt x="940591" y="1635914"/>
                </a:cubicBezTo>
                <a:cubicBezTo>
                  <a:pt x="893929" y="1633917"/>
                  <a:pt x="847145" y="1632685"/>
                  <a:pt x="800484" y="1630854"/>
                </a:cubicBezTo>
                <a:cubicBezTo>
                  <a:pt x="718535" y="1627625"/>
                  <a:pt x="636341" y="1625294"/>
                  <a:pt x="554699" y="1620533"/>
                </a:cubicBezTo>
                <a:cubicBezTo>
                  <a:pt x="498436" y="1617271"/>
                  <a:pt x="441562" y="1613043"/>
                  <a:pt x="387256" y="1604753"/>
                </a:cubicBezTo>
                <a:cubicBezTo>
                  <a:pt x="323959" y="1595065"/>
                  <a:pt x="263783" y="1580717"/>
                  <a:pt x="210394" y="1558012"/>
                </a:cubicBezTo>
                <a:cubicBezTo>
                  <a:pt x="147159" y="1531145"/>
                  <a:pt x="100375" y="1498353"/>
                  <a:pt x="68392" y="1458802"/>
                </a:cubicBezTo>
                <a:cubicBezTo>
                  <a:pt x="45520" y="1430470"/>
                  <a:pt x="28273" y="1401207"/>
                  <a:pt x="21485" y="1370312"/>
                </a:cubicBezTo>
                <a:cubicBezTo>
                  <a:pt x="14452" y="1338318"/>
                  <a:pt x="875" y="1306358"/>
                  <a:pt x="753" y="1274365"/>
                </a:cubicBezTo>
                <a:close/>
              </a:path>
            </a:pathLst>
          </a:cu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2F9B76B1-FF5A-1DBF-ED55-4ADA3FAADD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6872" y="1633036"/>
            <a:ext cx="2806610" cy="1619028"/>
          </a:xfrm>
          <a:custGeom>
            <a:avLst/>
            <a:gdLst>
              <a:gd name="connsiteX0" fmla="*/ 0 w 2743946"/>
              <a:gd name="connsiteY0" fmla="*/ 0 h 1682470"/>
              <a:gd name="connsiteX1" fmla="*/ 2743946 w 2743946"/>
              <a:gd name="connsiteY1" fmla="*/ 0 h 1682470"/>
              <a:gd name="connsiteX2" fmla="*/ 2743946 w 2743946"/>
              <a:gd name="connsiteY2" fmla="*/ 1682470 h 1682470"/>
              <a:gd name="connsiteX3" fmla="*/ 2648234 w 2743946"/>
              <a:gd name="connsiteY3" fmla="*/ 1680692 h 1682470"/>
              <a:gd name="connsiteX4" fmla="*/ 2395906 w 2743946"/>
              <a:gd name="connsiteY4" fmla="*/ 1675732 h 1682470"/>
              <a:gd name="connsiteX5" fmla="*/ 2120708 w 2743946"/>
              <a:gd name="connsiteY5" fmla="*/ 1670705 h 1682470"/>
              <a:gd name="connsiteX6" fmla="*/ 1863794 w 2743946"/>
              <a:gd name="connsiteY6" fmla="*/ 1665711 h 1682470"/>
              <a:gd name="connsiteX7" fmla="*/ 1645836 w 2743946"/>
              <a:gd name="connsiteY7" fmla="*/ 1660683 h 1682470"/>
              <a:gd name="connsiteX8" fmla="*/ 1514840 w 2743946"/>
              <a:gd name="connsiteY8" fmla="*/ 1655856 h 1682470"/>
              <a:gd name="connsiteX9" fmla="*/ 1261168 w 2743946"/>
              <a:gd name="connsiteY9" fmla="*/ 1648332 h 1682470"/>
              <a:gd name="connsiteX10" fmla="*/ 1152188 w 2743946"/>
              <a:gd name="connsiteY10" fmla="*/ 1645636 h 1682470"/>
              <a:gd name="connsiteX11" fmla="*/ 940591 w 2743946"/>
              <a:gd name="connsiteY11" fmla="*/ 1635914 h 1682470"/>
              <a:gd name="connsiteX12" fmla="*/ 800484 w 2743946"/>
              <a:gd name="connsiteY12" fmla="*/ 1630854 h 1682470"/>
              <a:gd name="connsiteX13" fmla="*/ 554699 w 2743946"/>
              <a:gd name="connsiteY13" fmla="*/ 1620533 h 1682470"/>
              <a:gd name="connsiteX14" fmla="*/ 387256 w 2743946"/>
              <a:gd name="connsiteY14" fmla="*/ 1604753 h 1682470"/>
              <a:gd name="connsiteX15" fmla="*/ 210394 w 2743946"/>
              <a:gd name="connsiteY15" fmla="*/ 1558012 h 1682470"/>
              <a:gd name="connsiteX16" fmla="*/ 68392 w 2743946"/>
              <a:gd name="connsiteY16" fmla="*/ 1458802 h 1682470"/>
              <a:gd name="connsiteX17" fmla="*/ 21485 w 2743946"/>
              <a:gd name="connsiteY17" fmla="*/ 1370312 h 1682470"/>
              <a:gd name="connsiteX18" fmla="*/ 753 w 2743946"/>
              <a:gd name="connsiteY18" fmla="*/ 1274365 h 168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43946" h="1682470">
                <a:moveTo>
                  <a:pt x="0" y="0"/>
                </a:moveTo>
                <a:lnTo>
                  <a:pt x="2743946" y="0"/>
                </a:lnTo>
                <a:lnTo>
                  <a:pt x="2743946" y="1682470"/>
                </a:lnTo>
                <a:lnTo>
                  <a:pt x="2648234" y="1680692"/>
                </a:lnTo>
                <a:cubicBezTo>
                  <a:pt x="2564146" y="1679094"/>
                  <a:pt x="2479996" y="1677329"/>
                  <a:pt x="2395906" y="1675732"/>
                </a:cubicBezTo>
                <a:cubicBezTo>
                  <a:pt x="2304174" y="1674000"/>
                  <a:pt x="2212440" y="1672436"/>
                  <a:pt x="2120708" y="1670705"/>
                </a:cubicBezTo>
                <a:cubicBezTo>
                  <a:pt x="2035090" y="1669106"/>
                  <a:pt x="1949410" y="1667508"/>
                  <a:pt x="1863794" y="1665711"/>
                </a:cubicBezTo>
                <a:cubicBezTo>
                  <a:pt x="1791140" y="1664179"/>
                  <a:pt x="1718488" y="1662648"/>
                  <a:pt x="1645836" y="1660683"/>
                </a:cubicBezTo>
                <a:cubicBezTo>
                  <a:pt x="1602108" y="1659485"/>
                  <a:pt x="1558566" y="1657221"/>
                  <a:pt x="1514840" y="1655856"/>
                </a:cubicBezTo>
                <a:cubicBezTo>
                  <a:pt x="1430322" y="1653192"/>
                  <a:pt x="1345744" y="1650729"/>
                  <a:pt x="1261168" y="1648332"/>
                </a:cubicBezTo>
                <a:cubicBezTo>
                  <a:pt x="1224840" y="1647300"/>
                  <a:pt x="1188454" y="1647133"/>
                  <a:pt x="1152188" y="1645636"/>
                </a:cubicBezTo>
                <a:cubicBezTo>
                  <a:pt x="1081616" y="1642706"/>
                  <a:pt x="1011164" y="1638944"/>
                  <a:pt x="940591" y="1635914"/>
                </a:cubicBezTo>
                <a:cubicBezTo>
                  <a:pt x="893929" y="1633917"/>
                  <a:pt x="847145" y="1632685"/>
                  <a:pt x="800484" y="1630854"/>
                </a:cubicBezTo>
                <a:cubicBezTo>
                  <a:pt x="718535" y="1627625"/>
                  <a:pt x="636341" y="1625294"/>
                  <a:pt x="554699" y="1620533"/>
                </a:cubicBezTo>
                <a:cubicBezTo>
                  <a:pt x="498436" y="1617271"/>
                  <a:pt x="441562" y="1613043"/>
                  <a:pt x="387256" y="1604753"/>
                </a:cubicBezTo>
                <a:cubicBezTo>
                  <a:pt x="323959" y="1595065"/>
                  <a:pt x="263783" y="1580717"/>
                  <a:pt x="210394" y="1558012"/>
                </a:cubicBezTo>
                <a:cubicBezTo>
                  <a:pt x="147159" y="1531145"/>
                  <a:pt x="100375" y="1498353"/>
                  <a:pt x="68392" y="1458802"/>
                </a:cubicBezTo>
                <a:cubicBezTo>
                  <a:pt x="45520" y="1430470"/>
                  <a:pt x="28273" y="1401207"/>
                  <a:pt x="21485" y="1370312"/>
                </a:cubicBezTo>
                <a:cubicBezTo>
                  <a:pt x="14452" y="1338318"/>
                  <a:pt x="875" y="1306358"/>
                  <a:pt x="753" y="1274365"/>
                </a:cubicBezTo>
                <a:close/>
              </a:path>
            </a:pathLst>
          </a:cu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8A28DC-9207-AF78-4179-28BBF00F5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A9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|</a:t>
            </a:r>
          </a:p>
        </p:txBody>
      </p:sp>
      <p:sp>
        <p:nvSpPr>
          <p:cNvPr id="50" name="Forme libre : forme 49">
            <a:extLst>
              <a:ext uri="{FF2B5EF4-FFF2-40B4-BE49-F238E27FC236}">
                <a16:creationId xmlns:a16="http://schemas.microsoft.com/office/drawing/2014/main" id="{7D58DF7C-1F2B-DE0F-A607-D8BE93A6A99A}"/>
              </a:ext>
            </a:extLst>
          </p:cNvPr>
          <p:cNvSpPr/>
          <p:nvPr/>
        </p:nvSpPr>
        <p:spPr>
          <a:xfrm>
            <a:off x="469262" y="1633037"/>
            <a:ext cx="2813953" cy="1618011"/>
          </a:xfrm>
          <a:custGeom>
            <a:avLst/>
            <a:gdLst>
              <a:gd name="connsiteX0" fmla="*/ 0 w 3721411"/>
              <a:gd name="connsiteY0" fmla="*/ 0 h 4054472"/>
              <a:gd name="connsiteX1" fmla="*/ 3721411 w 3721411"/>
              <a:gd name="connsiteY1" fmla="*/ 0 h 4054472"/>
              <a:gd name="connsiteX2" fmla="*/ 3721411 w 3721411"/>
              <a:gd name="connsiteY2" fmla="*/ 4054472 h 4054472"/>
              <a:gd name="connsiteX3" fmla="*/ 3704475 w 3721411"/>
              <a:gd name="connsiteY3" fmla="*/ 4053801 h 4054472"/>
              <a:gd name="connsiteX4" fmla="*/ 3361024 w 3721411"/>
              <a:gd name="connsiteY4" fmla="*/ 4041712 h 4054472"/>
              <a:gd name="connsiteX5" fmla="*/ 3040781 w 3721411"/>
              <a:gd name="connsiteY5" fmla="*/ 4029783 h 4054472"/>
              <a:gd name="connsiteX6" fmla="*/ 2691510 w 3721411"/>
              <a:gd name="connsiteY6" fmla="*/ 4017694 h 4054472"/>
              <a:gd name="connsiteX7" fmla="*/ 2365446 w 3721411"/>
              <a:gd name="connsiteY7" fmla="*/ 4005685 h 4054472"/>
              <a:gd name="connsiteX8" fmla="*/ 2088823 w 3721411"/>
              <a:gd name="connsiteY8" fmla="*/ 3993595 h 4054472"/>
              <a:gd name="connsiteX9" fmla="*/ 1922569 w 3721411"/>
              <a:gd name="connsiteY9" fmla="*/ 3981987 h 4054472"/>
              <a:gd name="connsiteX10" fmla="*/ 1600619 w 3721411"/>
              <a:gd name="connsiteY10" fmla="*/ 3963893 h 4054472"/>
              <a:gd name="connsiteX11" fmla="*/ 1462307 w 3721411"/>
              <a:gd name="connsiteY11" fmla="*/ 3957409 h 4054472"/>
              <a:gd name="connsiteX12" fmla="*/ 1193757 w 3721411"/>
              <a:gd name="connsiteY12" fmla="*/ 3934031 h 4054472"/>
              <a:gd name="connsiteX13" fmla="*/ 1015939 w 3721411"/>
              <a:gd name="connsiteY13" fmla="*/ 3921862 h 4054472"/>
              <a:gd name="connsiteX14" fmla="*/ 704000 w 3721411"/>
              <a:gd name="connsiteY14" fmla="*/ 3897043 h 4054472"/>
              <a:gd name="connsiteX15" fmla="*/ 491488 w 3721411"/>
              <a:gd name="connsiteY15" fmla="*/ 3859095 h 4054472"/>
              <a:gd name="connsiteX16" fmla="*/ 267023 w 3721411"/>
              <a:gd name="connsiteY16" fmla="*/ 3746691 h 4054472"/>
              <a:gd name="connsiteX17" fmla="*/ 86800 w 3721411"/>
              <a:gd name="connsiteY17" fmla="*/ 3508112 h 4054472"/>
              <a:gd name="connsiteX18" fmla="*/ 27268 w 3721411"/>
              <a:gd name="connsiteY18" fmla="*/ 3295313 h 4054472"/>
              <a:gd name="connsiteX19" fmla="*/ 956 w 3721411"/>
              <a:gd name="connsiteY19" fmla="*/ 3064581 h 4054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21411" h="4054472">
                <a:moveTo>
                  <a:pt x="0" y="0"/>
                </a:moveTo>
                <a:lnTo>
                  <a:pt x="3721411" y="0"/>
                </a:lnTo>
                <a:lnTo>
                  <a:pt x="3721411" y="4054472"/>
                </a:lnTo>
                <a:lnTo>
                  <a:pt x="3704475" y="4053801"/>
                </a:lnTo>
                <a:cubicBezTo>
                  <a:pt x="3589990" y="4049558"/>
                  <a:pt x="3475507" y="4045794"/>
                  <a:pt x="3361024" y="4041712"/>
                </a:cubicBezTo>
                <a:cubicBezTo>
                  <a:pt x="3254303" y="4037869"/>
                  <a:pt x="3147503" y="4033625"/>
                  <a:pt x="3040781" y="4029783"/>
                </a:cubicBezTo>
                <a:cubicBezTo>
                  <a:pt x="2924357" y="4025620"/>
                  <a:pt x="2807933" y="4021857"/>
                  <a:pt x="2691510" y="4017694"/>
                </a:cubicBezTo>
                <a:cubicBezTo>
                  <a:pt x="2582848" y="4013851"/>
                  <a:pt x="2474108" y="4010008"/>
                  <a:pt x="2365446" y="4005685"/>
                </a:cubicBezTo>
                <a:cubicBezTo>
                  <a:pt x="2273238" y="4002001"/>
                  <a:pt x="2181031" y="3998319"/>
                  <a:pt x="2088823" y="3993595"/>
                </a:cubicBezTo>
                <a:cubicBezTo>
                  <a:pt x="2033327" y="3990714"/>
                  <a:pt x="1978064" y="3985269"/>
                  <a:pt x="1922569" y="3981987"/>
                </a:cubicBezTo>
                <a:cubicBezTo>
                  <a:pt x="1815304" y="3975581"/>
                  <a:pt x="1707961" y="3969657"/>
                  <a:pt x="1600619" y="3963893"/>
                </a:cubicBezTo>
                <a:cubicBezTo>
                  <a:pt x="1554515" y="3961412"/>
                  <a:pt x="1508334" y="3961010"/>
                  <a:pt x="1462307" y="3957409"/>
                </a:cubicBezTo>
                <a:cubicBezTo>
                  <a:pt x="1372739" y="3950364"/>
                  <a:pt x="1283325" y="3941316"/>
                  <a:pt x="1193757" y="3934031"/>
                </a:cubicBezTo>
                <a:cubicBezTo>
                  <a:pt x="1134536" y="3929228"/>
                  <a:pt x="1075160" y="3926265"/>
                  <a:pt x="1015939" y="3921862"/>
                </a:cubicBezTo>
                <a:cubicBezTo>
                  <a:pt x="911934" y="3914096"/>
                  <a:pt x="807617" y="3908492"/>
                  <a:pt x="704000" y="3897043"/>
                </a:cubicBezTo>
                <a:cubicBezTo>
                  <a:pt x="632594" y="3889197"/>
                  <a:pt x="560411" y="3879030"/>
                  <a:pt x="491488" y="3859095"/>
                </a:cubicBezTo>
                <a:cubicBezTo>
                  <a:pt x="411155" y="3835797"/>
                  <a:pt x="334782" y="3801292"/>
                  <a:pt x="267023" y="3746691"/>
                </a:cubicBezTo>
                <a:cubicBezTo>
                  <a:pt x="186768" y="3682083"/>
                  <a:pt x="127392" y="3603224"/>
                  <a:pt x="86800" y="3508112"/>
                </a:cubicBezTo>
                <a:cubicBezTo>
                  <a:pt x="57772" y="3439981"/>
                  <a:pt x="35883" y="3369608"/>
                  <a:pt x="27268" y="3295313"/>
                </a:cubicBezTo>
                <a:cubicBezTo>
                  <a:pt x="18342" y="3218375"/>
                  <a:pt x="1111" y="3141518"/>
                  <a:pt x="956" y="3064581"/>
                </a:cubicBezTo>
                <a:close/>
              </a:path>
            </a:pathLst>
          </a:cu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93D08D9A-4639-FAD9-E1AC-56D075C43769}"/>
              </a:ext>
            </a:extLst>
          </p:cNvPr>
          <p:cNvSpPr/>
          <p:nvPr/>
        </p:nvSpPr>
        <p:spPr>
          <a:xfrm>
            <a:off x="446519" y="1601816"/>
            <a:ext cx="2804025" cy="1599646"/>
          </a:xfrm>
          <a:custGeom>
            <a:avLst/>
            <a:gdLst>
              <a:gd name="connsiteX0" fmla="*/ 0 w 4093227"/>
              <a:gd name="connsiteY0" fmla="*/ 0 h 2436798"/>
              <a:gd name="connsiteX1" fmla="*/ 4093227 w 4093227"/>
              <a:gd name="connsiteY1" fmla="*/ 0 h 2436798"/>
              <a:gd name="connsiteX2" fmla="*/ 4093227 w 4093227"/>
              <a:gd name="connsiteY2" fmla="*/ 2436798 h 2436798"/>
              <a:gd name="connsiteX3" fmla="*/ 582234 w 4093227"/>
              <a:gd name="connsiteY3" fmla="*/ 2264450 h 2436798"/>
              <a:gd name="connsiteX4" fmla="*/ 0 w 4093227"/>
              <a:gd name="connsiteY4" fmla="*/ 1654878 h 243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3227" h="2436798">
                <a:moveTo>
                  <a:pt x="0" y="0"/>
                </a:moveTo>
                <a:lnTo>
                  <a:pt x="4093227" y="0"/>
                </a:lnTo>
                <a:lnTo>
                  <a:pt x="4093227" y="2436798"/>
                </a:lnTo>
                <a:lnTo>
                  <a:pt x="582234" y="2264450"/>
                </a:lnTo>
                <a:cubicBezTo>
                  <a:pt x="256136" y="2248419"/>
                  <a:pt x="0" y="1980272"/>
                  <a:pt x="0" y="165487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32000"/>
                  <a:alpha val="88000"/>
                </a:schemeClr>
              </a:gs>
              <a:gs pos="50000">
                <a:schemeClr val="tx2">
                  <a:lumMod val="56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EF9D73-5777-A1F4-428F-27D7667BECF9}"/>
              </a:ext>
            </a:extLst>
          </p:cNvPr>
          <p:cNvSpPr/>
          <p:nvPr/>
        </p:nvSpPr>
        <p:spPr>
          <a:xfrm>
            <a:off x="532146" y="1673914"/>
            <a:ext cx="1215141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IN ONE </a:t>
            </a: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7105DEF0-B377-0BC1-4524-606F11C7CF68}"/>
              </a:ext>
            </a:extLst>
          </p:cNvPr>
          <p:cNvSpPr/>
          <p:nvPr/>
        </p:nvSpPr>
        <p:spPr>
          <a:xfrm>
            <a:off x="2887181" y="1909353"/>
            <a:ext cx="1141425" cy="1515013"/>
          </a:xfrm>
          <a:custGeom>
            <a:avLst/>
            <a:gdLst>
              <a:gd name="connsiteX0" fmla="*/ 644 w 1574488"/>
              <a:gd name="connsiteY0" fmla="*/ 0 h 2089817"/>
              <a:gd name="connsiteX1" fmla="*/ 1573844 w 1574488"/>
              <a:gd name="connsiteY1" fmla="*/ 0 h 2089817"/>
              <a:gd name="connsiteX2" fmla="*/ 1573844 w 1574488"/>
              <a:gd name="connsiteY2" fmla="*/ 594581 h 2089817"/>
              <a:gd name="connsiteX3" fmla="*/ 1574488 w 1574488"/>
              <a:gd name="connsiteY3" fmla="*/ 594581 h 2089817"/>
              <a:gd name="connsiteX4" fmla="*/ 1574488 w 1574488"/>
              <a:gd name="connsiteY4" fmla="*/ 2089817 h 2089817"/>
              <a:gd name="connsiteX5" fmla="*/ 223961 w 1574488"/>
              <a:gd name="connsiteY5" fmla="*/ 2023281 h 2089817"/>
              <a:gd name="connsiteX6" fmla="*/ 0 w 1574488"/>
              <a:gd name="connsiteY6" fmla="*/ 1787951 h 2089817"/>
              <a:gd name="connsiteX7" fmla="*/ 0 w 1574488"/>
              <a:gd name="connsiteY7" fmla="*/ 594581 h 2089817"/>
              <a:gd name="connsiteX8" fmla="*/ 644 w 1574488"/>
              <a:gd name="connsiteY8" fmla="*/ 594581 h 208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4488" h="2089817">
                <a:moveTo>
                  <a:pt x="644" y="0"/>
                </a:moveTo>
                <a:lnTo>
                  <a:pt x="1573844" y="0"/>
                </a:lnTo>
                <a:lnTo>
                  <a:pt x="1573844" y="594581"/>
                </a:lnTo>
                <a:lnTo>
                  <a:pt x="1574488" y="594581"/>
                </a:lnTo>
                <a:lnTo>
                  <a:pt x="1574488" y="2089817"/>
                </a:lnTo>
                <a:lnTo>
                  <a:pt x="223961" y="2023281"/>
                </a:lnTo>
                <a:cubicBezTo>
                  <a:pt x="98525" y="2017092"/>
                  <a:pt x="0" y="1913572"/>
                  <a:pt x="0" y="1787951"/>
                </a:cubicBezTo>
                <a:lnTo>
                  <a:pt x="0" y="594581"/>
                </a:lnTo>
                <a:lnTo>
                  <a:pt x="644" y="594581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90500" dist="38100" dir="10800000" algn="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84A5A9D9-CBDF-6E32-4BCB-7C26C4039BC4}"/>
              </a:ext>
            </a:extLst>
          </p:cNvPr>
          <p:cNvSpPr/>
          <p:nvPr/>
        </p:nvSpPr>
        <p:spPr>
          <a:xfrm>
            <a:off x="2887705" y="2439649"/>
            <a:ext cx="845157" cy="969908"/>
          </a:xfrm>
          <a:custGeom>
            <a:avLst/>
            <a:gdLst>
              <a:gd name="connsiteX0" fmla="*/ 12140 w 4204428"/>
              <a:gd name="connsiteY0" fmla="*/ 0 h 4825035"/>
              <a:gd name="connsiteX1" fmla="*/ 30905 w 4204428"/>
              <a:gd name="connsiteY1" fmla="*/ 0 h 4825035"/>
              <a:gd name="connsiteX2" fmla="*/ 27466 w 4204428"/>
              <a:gd name="connsiteY2" fmla="*/ 983767 h 4825035"/>
              <a:gd name="connsiteX3" fmla="*/ 27466 w 4204428"/>
              <a:gd name="connsiteY3" fmla="*/ 1013516 h 4825035"/>
              <a:gd name="connsiteX4" fmla="*/ 27362 w 4204428"/>
              <a:gd name="connsiteY4" fmla="*/ 1013516 h 4825035"/>
              <a:gd name="connsiteX5" fmla="*/ 18764 w 4204428"/>
              <a:gd name="connsiteY5" fmla="*/ 3473369 h 4825035"/>
              <a:gd name="connsiteX6" fmla="*/ 125823 w 4204428"/>
              <a:gd name="connsiteY6" fmla="*/ 4136698 h 4825035"/>
              <a:gd name="connsiteX7" fmla="*/ 666641 w 4204428"/>
              <a:gd name="connsiteY7" fmla="*/ 4579285 h 4825035"/>
              <a:gd name="connsiteX8" fmla="*/ 705270 w 4204428"/>
              <a:gd name="connsiteY8" fmla="*/ 4590322 h 4825035"/>
              <a:gd name="connsiteX9" fmla="*/ 1646733 w 4204428"/>
              <a:gd name="connsiteY9" fmla="*/ 4679722 h 4825035"/>
              <a:gd name="connsiteX10" fmla="*/ 2817769 w 4204428"/>
              <a:gd name="connsiteY10" fmla="*/ 4750359 h 4825035"/>
              <a:gd name="connsiteX11" fmla="*/ 4204428 w 4204428"/>
              <a:gd name="connsiteY11" fmla="*/ 4806262 h 4825035"/>
              <a:gd name="connsiteX12" fmla="*/ 4204428 w 4204428"/>
              <a:gd name="connsiteY12" fmla="*/ 4825035 h 4825035"/>
              <a:gd name="connsiteX13" fmla="*/ 2817769 w 4204428"/>
              <a:gd name="connsiteY13" fmla="*/ 4769123 h 4825035"/>
              <a:gd name="connsiteX14" fmla="*/ 1645631 w 4204428"/>
              <a:gd name="connsiteY14" fmla="*/ 4698485 h 4825035"/>
              <a:gd name="connsiteX15" fmla="*/ 699751 w 4204428"/>
              <a:gd name="connsiteY15" fmla="*/ 4607981 h 4825035"/>
              <a:gd name="connsiteX16" fmla="*/ 661123 w 4204428"/>
              <a:gd name="connsiteY16" fmla="*/ 4596945 h 4825035"/>
              <a:gd name="connsiteX17" fmla="*/ 108164 w 4204428"/>
              <a:gd name="connsiteY17" fmla="*/ 4145527 h 4825035"/>
              <a:gd name="connsiteX18" fmla="*/ 0 w 4204428"/>
              <a:gd name="connsiteY18" fmla="*/ 3473369 h 4825035"/>
              <a:gd name="connsiteX19" fmla="*/ 12140 w 4204428"/>
              <a:gd name="connsiteY19" fmla="*/ 0 h 482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4428" h="4825035">
                <a:moveTo>
                  <a:pt x="12140" y="0"/>
                </a:moveTo>
                <a:lnTo>
                  <a:pt x="30905" y="0"/>
                </a:lnTo>
                <a:lnTo>
                  <a:pt x="27466" y="983767"/>
                </a:lnTo>
                <a:lnTo>
                  <a:pt x="27466" y="1013516"/>
                </a:lnTo>
                <a:lnTo>
                  <a:pt x="27362" y="1013516"/>
                </a:lnTo>
                <a:lnTo>
                  <a:pt x="18764" y="3473369"/>
                </a:lnTo>
                <a:cubicBezTo>
                  <a:pt x="18764" y="3941341"/>
                  <a:pt x="124719" y="4134490"/>
                  <a:pt x="125823" y="4136698"/>
                </a:cubicBezTo>
                <a:cubicBezTo>
                  <a:pt x="283654" y="4472225"/>
                  <a:pt x="514329" y="4536239"/>
                  <a:pt x="666641" y="4579285"/>
                </a:cubicBezTo>
                <a:cubicBezTo>
                  <a:pt x="679885" y="4583699"/>
                  <a:pt x="693130" y="4587011"/>
                  <a:pt x="705270" y="4590322"/>
                </a:cubicBezTo>
                <a:cubicBezTo>
                  <a:pt x="849856" y="4632263"/>
                  <a:pt x="1639008" y="4679722"/>
                  <a:pt x="1646733" y="4679722"/>
                </a:cubicBezTo>
                <a:lnTo>
                  <a:pt x="2817769" y="4750359"/>
                </a:lnTo>
                <a:lnTo>
                  <a:pt x="4204428" y="4806262"/>
                </a:lnTo>
                <a:lnTo>
                  <a:pt x="4204428" y="4825035"/>
                </a:lnTo>
                <a:lnTo>
                  <a:pt x="2817769" y="4769123"/>
                </a:lnTo>
                <a:lnTo>
                  <a:pt x="1645631" y="4698485"/>
                </a:lnTo>
                <a:cubicBezTo>
                  <a:pt x="1612520" y="4696278"/>
                  <a:pt x="845442" y="4651025"/>
                  <a:pt x="699751" y="4607981"/>
                </a:cubicBezTo>
                <a:cubicBezTo>
                  <a:pt x="687611" y="4604670"/>
                  <a:pt x="674367" y="4600255"/>
                  <a:pt x="661123" y="4596945"/>
                </a:cubicBezTo>
                <a:cubicBezTo>
                  <a:pt x="504395" y="4553899"/>
                  <a:pt x="269305" y="4487677"/>
                  <a:pt x="108164" y="4145527"/>
                </a:cubicBezTo>
                <a:cubicBezTo>
                  <a:pt x="104853" y="4137802"/>
                  <a:pt x="0" y="3946860"/>
                  <a:pt x="0" y="3473369"/>
                </a:cubicBezTo>
                <a:lnTo>
                  <a:pt x="12140" y="0"/>
                </a:lnTo>
                <a:close/>
              </a:path>
            </a:pathLst>
          </a:custGeom>
          <a:noFill/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3D19F6C-01B7-B544-F718-67E3B7D465EB}"/>
              </a:ext>
            </a:extLst>
          </p:cNvPr>
          <p:cNvSpPr txBox="1"/>
          <p:nvPr/>
        </p:nvSpPr>
        <p:spPr>
          <a:xfrm>
            <a:off x="2844560" y="2166885"/>
            <a:ext cx="130434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Inteligentna technologia wykrywania intuicyjnie dostosowuje pozycję, zwiększając komfort</a:t>
            </a:r>
            <a:b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dobre samopoczucie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Forme libre : forme 60">
            <a:extLst>
              <a:ext uri="{FF2B5EF4-FFF2-40B4-BE49-F238E27FC236}">
                <a16:creationId xmlns:a16="http://schemas.microsoft.com/office/drawing/2014/main" id="{968DD59A-1D9A-4F38-A0A9-4173BAB50378}"/>
              </a:ext>
            </a:extLst>
          </p:cNvPr>
          <p:cNvSpPr/>
          <p:nvPr/>
        </p:nvSpPr>
        <p:spPr>
          <a:xfrm>
            <a:off x="4186872" y="1633038"/>
            <a:ext cx="2813953" cy="1618009"/>
          </a:xfrm>
          <a:custGeom>
            <a:avLst/>
            <a:gdLst>
              <a:gd name="connsiteX0" fmla="*/ 0 w 4093227"/>
              <a:gd name="connsiteY0" fmla="*/ 0 h 2436798"/>
              <a:gd name="connsiteX1" fmla="*/ 4093227 w 4093227"/>
              <a:gd name="connsiteY1" fmla="*/ 0 h 2436798"/>
              <a:gd name="connsiteX2" fmla="*/ 4093227 w 4093227"/>
              <a:gd name="connsiteY2" fmla="*/ 2436798 h 2436798"/>
              <a:gd name="connsiteX3" fmla="*/ 582234 w 4093227"/>
              <a:gd name="connsiteY3" fmla="*/ 2264450 h 2436798"/>
              <a:gd name="connsiteX4" fmla="*/ 0 w 4093227"/>
              <a:gd name="connsiteY4" fmla="*/ 1654878 h 243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3227" h="2436798">
                <a:moveTo>
                  <a:pt x="0" y="0"/>
                </a:moveTo>
                <a:lnTo>
                  <a:pt x="4093227" y="0"/>
                </a:lnTo>
                <a:lnTo>
                  <a:pt x="4093227" y="2436798"/>
                </a:lnTo>
                <a:lnTo>
                  <a:pt x="582234" y="2264450"/>
                </a:lnTo>
                <a:cubicBezTo>
                  <a:pt x="256136" y="2248419"/>
                  <a:pt x="0" y="1980272"/>
                  <a:pt x="0" y="165487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32000"/>
                  <a:alpha val="88000"/>
                </a:schemeClr>
              </a:gs>
              <a:gs pos="50000">
                <a:schemeClr val="tx2">
                  <a:lumMod val="56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0F22022-4646-7CB9-82B0-6E6753AFDB84}"/>
              </a:ext>
            </a:extLst>
          </p:cNvPr>
          <p:cNvSpPr/>
          <p:nvPr/>
        </p:nvSpPr>
        <p:spPr>
          <a:xfrm>
            <a:off x="4239827" y="1673914"/>
            <a:ext cx="72808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VIBE®</a:t>
            </a:r>
          </a:p>
        </p:txBody>
      </p:sp>
      <p:sp>
        <p:nvSpPr>
          <p:cNvPr id="63" name="Forme libre : forme 62">
            <a:extLst>
              <a:ext uri="{FF2B5EF4-FFF2-40B4-BE49-F238E27FC236}">
                <a16:creationId xmlns:a16="http://schemas.microsoft.com/office/drawing/2014/main" id="{D51C2F2B-A0F8-211F-B9FA-672F04132970}"/>
              </a:ext>
            </a:extLst>
          </p:cNvPr>
          <p:cNvSpPr/>
          <p:nvPr/>
        </p:nvSpPr>
        <p:spPr>
          <a:xfrm>
            <a:off x="6834148" y="1909353"/>
            <a:ext cx="1141426" cy="1515013"/>
          </a:xfrm>
          <a:custGeom>
            <a:avLst/>
            <a:gdLst>
              <a:gd name="connsiteX0" fmla="*/ 644 w 1574488"/>
              <a:gd name="connsiteY0" fmla="*/ 0 h 2089817"/>
              <a:gd name="connsiteX1" fmla="*/ 1573844 w 1574488"/>
              <a:gd name="connsiteY1" fmla="*/ 0 h 2089817"/>
              <a:gd name="connsiteX2" fmla="*/ 1573844 w 1574488"/>
              <a:gd name="connsiteY2" fmla="*/ 594581 h 2089817"/>
              <a:gd name="connsiteX3" fmla="*/ 1574488 w 1574488"/>
              <a:gd name="connsiteY3" fmla="*/ 594581 h 2089817"/>
              <a:gd name="connsiteX4" fmla="*/ 1574488 w 1574488"/>
              <a:gd name="connsiteY4" fmla="*/ 2089817 h 2089817"/>
              <a:gd name="connsiteX5" fmla="*/ 223961 w 1574488"/>
              <a:gd name="connsiteY5" fmla="*/ 2023281 h 2089817"/>
              <a:gd name="connsiteX6" fmla="*/ 0 w 1574488"/>
              <a:gd name="connsiteY6" fmla="*/ 1787951 h 2089817"/>
              <a:gd name="connsiteX7" fmla="*/ 0 w 1574488"/>
              <a:gd name="connsiteY7" fmla="*/ 594581 h 2089817"/>
              <a:gd name="connsiteX8" fmla="*/ 644 w 1574488"/>
              <a:gd name="connsiteY8" fmla="*/ 594581 h 208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4488" h="2089817">
                <a:moveTo>
                  <a:pt x="644" y="0"/>
                </a:moveTo>
                <a:lnTo>
                  <a:pt x="1573844" y="0"/>
                </a:lnTo>
                <a:lnTo>
                  <a:pt x="1573844" y="594581"/>
                </a:lnTo>
                <a:lnTo>
                  <a:pt x="1574488" y="594581"/>
                </a:lnTo>
                <a:lnTo>
                  <a:pt x="1574488" y="2089817"/>
                </a:lnTo>
                <a:lnTo>
                  <a:pt x="223961" y="2023281"/>
                </a:lnTo>
                <a:cubicBezTo>
                  <a:pt x="98525" y="2017092"/>
                  <a:pt x="0" y="1913572"/>
                  <a:pt x="0" y="1787951"/>
                </a:cubicBezTo>
                <a:lnTo>
                  <a:pt x="0" y="594581"/>
                </a:lnTo>
                <a:lnTo>
                  <a:pt x="644" y="594581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90500" dist="38100" dir="10800000" algn="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" name="Forme libre : forme 63">
            <a:extLst>
              <a:ext uri="{FF2B5EF4-FFF2-40B4-BE49-F238E27FC236}">
                <a16:creationId xmlns:a16="http://schemas.microsoft.com/office/drawing/2014/main" id="{DB7495F3-E109-DFFD-01CB-BE0B4C4CDF84}"/>
              </a:ext>
            </a:extLst>
          </p:cNvPr>
          <p:cNvSpPr/>
          <p:nvPr/>
        </p:nvSpPr>
        <p:spPr>
          <a:xfrm>
            <a:off x="6834672" y="2439649"/>
            <a:ext cx="845157" cy="969908"/>
          </a:xfrm>
          <a:custGeom>
            <a:avLst/>
            <a:gdLst>
              <a:gd name="connsiteX0" fmla="*/ 12140 w 4204428"/>
              <a:gd name="connsiteY0" fmla="*/ 0 h 4825035"/>
              <a:gd name="connsiteX1" fmla="*/ 30905 w 4204428"/>
              <a:gd name="connsiteY1" fmla="*/ 0 h 4825035"/>
              <a:gd name="connsiteX2" fmla="*/ 27466 w 4204428"/>
              <a:gd name="connsiteY2" fmla="*/ 983767 h 4825035"/>
              <a:gd name="connsiteX3" fmla="*/ 27466 w 4204428"/>
              <a:gd name="connsiteY3" fmla="*/ 1013516 h 4825035"/>
              <a:gd name="connsiteX4" fmla="*/ 27362 w 4204428"/>
              <a:gd name="connsiteY4" fmla="*/ 1013516 h 4825035"/>
              <a:gd name="connsiteX5" fmla="*/ 18764 w 4204428"/>
              <a:gd name="connsiteY5" fmla="*/ 3473369 h 4825035"/>
              <a:gd name="connsiteX6" fmla="*/ 125823 w 4204428"/>
              <a:gd name="connsiteY6" fmla="*/ 4136698 h 4825035"/>
              <a:gd name="connsiteX7" fmla="*/ 666641 w 4204428"/>
              <a:gd name="connsiteY7" fmla="*/ 4579285 h 4825035"/>
              <a:gd name="connsiteX8" fmla="*/ 705270 w 4204428"/>
              <a:gd name="connsiteY8" fmla="*/ 4590322 h 4825035"/>
              <a:gd name="connsiteX9" fmla="*/ 1646733 w 4204428"/>
              <a:gd name="connsiteY9" fmla="*/ 4679722 h 4825035"/>
              <a:gd name="connsiteX10" fmla="*/ 2817769 w 4204428"/>
              <a:gd name="connsiteY10" fmla="*/ 4750359 h 4825035"/>
              <a:gd name="connsiteX11" fmla="*/ 4204428 w 4204428"/>
              <a:gd name="connsiteY11" fmla="*/ 4806262 h 4825035"/>
              <a:gd name="connsiteX12" fmla="*/ 4204428 w 4204428"/>
              <a:gd name="connsiteY12" fmla="*/ 4825035 h 4825035"/>
              <a:gd name="connsiteX13" fmla="*/ 2817769 w 4204428"/>
              <a:gd name="connsiteY13" fmla="*/ 4769123 h 4825035"/>
              <a:gd name="connsiteX14" fmla="*/ 1645631 w 4204428"/>
              <a:gd name="connsiteY14" fmla="*/ 4698485 h 4825035"/>
              <a:gd name="connsiteX15" fmla="*/ 699751 w 4204428"/>
              <a:gd name="connsiteY15" fmla="*/ 4607981 h 4825035"/>
              <a:gd name="connsiteX16" fmla="*/ 661123 w 4204428"/>
              <a:gd name="connsiteY16" fmla="*/ 4596945 h 4825035"/>
              <a:gd name="connsiteX17" fmla="*/ 108164 w 4204428"/>
              <a:gd name="connsiteY17" fmla="*/ 4145527 h 4825035"/>
              <a:gd name="connsiteX18" fmla="*/ 0 w 4204428"/>
              <a:gd name="connsiteY18" fmla="*/ 3473369 h 4825035"/>
              <a:gd name="connsiteX19" fmla="*/ 12140 w 4204428"/>
              <a:gd name="connsiteY19" fmla="*/ 0 h 482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4428" h="4825035">
                <a:moveTo>
                  <a:pt x="12140" y="0"/>
                </a:moveTo>
                <a:lnTo>
                  <a:pt x="30905" y="0"/>
                </a:lnTo>
                <a:lnTo>
                  <a:pt x="27466" y="983767"/>
                </a:lnTo>
                <a:lnTo>
                  <a:pt x="27466" y="1013516"/>
                </a:lnTo>
                <a:lnTo>
                  <a:pt x="27362" y="1013516"/>
                </a:lnTo>
                <a:lnTo>
                  <a:pt x="18764" y="3473369"/>
                </a:lnTo>
                <a:cubicBezTo>
                  <a:pt x="18764" y="3941341"/>
                  <a:pt x="124719" y="4134490"/>
                  <a:pt x="125823" y="4136698"/>
                </a:cubicBezTo>
                <a:cubicBezTo>
                  <a:pt x="283654" y="4472225"/>
                  <a:pt x="514329" y="4536239"/>
                  <a:pt x="666641" y="4579285"/>
                </a:cubicBezTo>
                <a:cubicBezTo>
                  <a:pt x="679885" y="4583699"/>
                  <a:pt x="693130" y="4587011"/>
                  <a:pt x="705270" y="4590322"/>
                </a:cubicBezTo>
                <a:cubicBezTo>
                  <a:pt x="849856" y="4632263"/>
                  <a:pt x="1639008" y="4679722"/>
                  <a:pt x="1646733" y="4679722"/>
                </a:cubicBezTo>
                <a:lnTo>
                  <a:pt x="2817769" y="4750359"/>
                </a:lnTo>
                <a:lnTo>
                  <a:pt x="4204428" y="4806262"/>
                </a:lnTo>
                <a:lnTo>
                  <a:pt x="4204428" y="4825035"/>
                </a:lnTo>
                <a:lnTo>
                  <a:pt x="2817769" y="4769123"/>
                </a:lnTo>
                <a:lnTo>
                  <a:pt x="1645631" y="4698485"/>
                </a:lnTo>
                <a:cubicBezTo>
                  <a:pt x="1612520" y="4696278"/>
                  <a:pt x="845442" y="4651025"/>
                  <a:pt x="699751" y="4607981"/>
                </a:cubicBezTo>
                <a:cubicBezTo>
                  <a:pt x="687611" y="4604670"/>
                  <a:pt x="674367" y="4600255"/>
                  <a:pt x="661123" y="4596945"/>
                </a:cubicBezTo>
                <a:cubicBezTo>
                  <a:pt x="504395" y="4553899"/>
                  <a:pt x="269305" y="4487677"/>
                  <a:pt x="108164" y="4145527"/>
                </a:cubicBezTo>
                <a:cubicBezTo>
                  <a:pt x="104853" y="4137802"/>
                  <a:pt x="0" y="3946860"/>
                  <a:pt x="0" y="3473369"/>
                </a:cubicBezTo>
                <a:lnTo>
                  <a:pt x="12140" y="0"/>
                </a:lnTo>
                <a:close/>
              </a:path>
            </a:pathLst>
          </a:custGeom>
          <a:noFill/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1B2383A8-555E-BE37-7C39-14FC5D5A4F3E}"/>
              </a:ext>
            </a:extLst>
          </p:cNvPr>
          <p:cNvSpPr txBox="1"/>
          <p:nvPr/>
        </p:nvSpPr>
        <p:spPr>
          <a:xfrm>
            <a:off x="6910089" y="2032354"/>
            <a:ext cx="110496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Rewolucyjna  technologia VIBE zwiększająca bezpieczeństwo, rozrywkę i dobre samopoczucie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Forme libre : forme 68">
            <a:extLst>
              <a:ext uri="{FF2B5EF4-FFF2-40B4-BE49-F238E27FC236}">
                <a16:creationId xmlns:a16="http://schemas.microsoft.com/office/drawing/2014/main" id="{2F0D556C-080B-FD6D-6D4C-AAC8BB1FF4FE}"/>
              </a:ext>
            </a:extLst>
          </p:cNvPr>
          <p:cNvSpPr/>
          <p:nvPr/>
        </p:nvSpPr>
        <p:spPr>
          <a:xfrm>
            <a:off x="8133840" y="1633037"/>
            <a:ext cx="2804025" cy="1599645"/>
          </a:xfrm>
          <a:custGeom>
            <a:avLst/>
            <a:gdLst>
              <a:gd name="connsiteX0" fmla="*/ 0 w 4093227"/>
              <a:gd name="connsiteY0" fmla="*/ 0 h 2436798"/>
              <a:gd name="connsiteX1" fmla="*/ 4093227 w 4093227"/>
              <a:gd name="connsiteY1" fmla="*/ 0 h 2436798"/>
              <a:gd name="connsiteX2" fmla="*/ 4093227 w 4093227"/>
              <a:gd name="connsiteY2" fmla="*/ 2436798 h 2436798"/>
              <a:gd name="connsiteX3" fmla="*/ 582234 w 4093227"/>
              <a:gd name="connsiteY3" fmla="*/ 2264450 h 2436798"/>
              <a:gd name="connsiteX4" fmla="*/ 0 w 4093227"/>
              <a:gd name="connsiteY4" fmla="*/ 1654878 h 243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3227" h="2436798">
                <a:moveTo>
                  <a:pt x="0" y="0"/>
                </a:moveTo>
                <a:lnTo>
                  <a:pt x="4093227" y="0"/>
                </a:lnTo>
                <a:lnTo>
                  <a:pt x="4093227" y="2436798"/>
                </a:lnTo>
                <a:lnTo>
                  <a:pt x="582234" y="2264450"/>
                </a:lnTo>
                <a:cubicBezTo>
                  <a:pt x="256136" y="2248419"/>
                  <a:pt x="0" y="1980272"/>
                  <a:pt x="0" y="165487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32000"/>
                  <a:alpha val="88000"/>
                </a:schemeClr>
              </a:gs>
              <a:gs pos="50000">
                <a:schemeClr val="tx2">
                  <a:lumMod val="56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E2B158F-A20D-2567-7312-E533175D4BAA}"/>
              </a:ext>
            </a:extLst>
          </p:cNvPr>
          <p:cNvSpPr/>
          <p:nvPr/>
        </p:nvSpPr>
        <p:spPr>
          <a:xfrm>
            <a:off x="8186795" y="1663729"/>
            <a:ext cx="251325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COMPACT, COMFORTABLE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SEAT STRUCTURE FOR EV</a:t>
            </a:r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C2006CAC-A1C2-7AFA-A825-02FA41A62320}"/>
              </a:ext>
            </a:extLst>
          </p:cNvPr>
          <p:cNvSpPr/>
          <p:nvPr/>
        </p:nvSpPr>
        <p:spPr>
          <a:xfrm>
            <a:off x="10579452" y="1909353"/>
            <a:ext cx="1141425" cy="1515013"/>
          </a:xfrm>
          <a:custGeom>
            <a:avLst/>
            <a:gdLst>
              <a:gd name="connsiteX0" fmla="*/ 644 w 1574488"/>
              <a:gd name="connsiteY0" fmla="*/ 0 h 2089817"/>
              <a:gd name="connsiteX1" fmla="*/ 1573844 w 1574488"/>
              <a:gd name="connsiteY1" fmla="*/ 0 h 2089817"/>
              <a:gd name="connsiteX2" fmla="*/ 1573844 w 1574488"/>
              <a:gd name="connsiteY2" fmla="*/ 594581 h 2089817"/>
              <a:gd name="connsiteX3" fmla="*/ 1574488 w 1574488"/>
              <a:gd name="connsiteY3" fmla="*/ 594581 h 2089817"/>
              <a:gd name="connsiteX4" fmla="*/ 1574488 w 1574488"/>
              <a:gd name="connsiteY4" fmla="*/ 2089817 h 2089817"/>
              <a:gd name="connsiteX5" fmla="*/ 223961 w 1574488"/>
              <a:gd name="connsiteY5" fmla="*/ 2023281 h 2089817"/>
              <a:gd name="connsiteX6" fmla="*/ 0 w 1574488"/>
              <a:gd name="connsiteY6" fmla="*/ 1787951 h 2089817"/>
              <a:gd name="connsiteX7" fmla="*/ 0 w 1574488"/>
              <a:gd name="connsiteY7" fmla="*/ 594581 h 2089817"/>
              <a:gd name="connsiteX8" fmla="*/ 644 w 1574488"/>
              <a:gd name="connsiteY8" fmla="*/ 594581 h 208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4488" h="2089817">
                <a:moveTo>
                  <a:pt x="644" y="0"/>
                </a:moveTo>
                <a:lnTo>
                  <a:pt x="1573844" y="0"/>
                </a:lnTo>
                <a:lnTo>
                  <a:pt x="1573844" y="594581"/>
                </a:lnTo>
                <a:lnTo>
                  <a:pt x="1574488" y="594581"/>
                </a:lnTo>
                <a:lnTo>
                  <a:pt x="1574488" y="2089817"/>
                </a:lnTo>
                <a:lnTo>
                  <a:pt x="223961" y="2023281"/>
                </a:lnTo>
                <a:cubicBezTo>
                  <a:pt x="98525" y="2017092"/>
                  <a:pt x="0" y="1913572"/>
                  <a:pt x="0" y="1787951"/>
                </a:cubicBezTo>
                <a:lnTo>
                  <a:pt x="0" y="594581"/>
                </a:lnTo>
                <a:lnTo>
                  <a:pt x="644" y="594581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90500" dist="38100" dir="10800000" algn="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" name="Forme libre : forme 71">
            <a:extLst>
              <a:ext uri="{FF2B5EF4-FFF2-40B4-BE49-F238E27FC236}">
                <a16:creationId xmlns:a16="http://schemas.microsoft.com/office/drawing/2014/main" id="{A643591E-2333-8224-DB71-6DE5B8FDE5EE}"/>
              </a:ext>
            </a:extLst>
          </p:cNvPr>
          <p:cNvSpPr/>
          <p:nvPr/>
        </p:nvSpPr>
        <p:spPr>
          <a:xfrm>
            <a:off x="10579976" y="2439649"/>
            <a:ext cx="845157" cy="969908"/>
          </a:xfrm>
          <a:custGeom>
            <a:avLst/>
            <a:gdLst>
              <a:gd name="connsiteX0" fmla="*/ 12140 w 4204428"/>
              <a:gd name="connsiteY0" fmla="*/ 0 h 4825035"/>
              <a:gd name="connsiteX1" fmla="*/ 30905 w 4204428"/>
              <a:gd name="connsiteY1" fmla="*/ 0 h 4825035"/>
              <a:gd name="connsiteX2" fmla="*/ 27466 w 4204428"/>
              <a:gd name="connsiteY2" fmla="*/ 983767 h 4825035"/>
              <a:gd name="connsiteX3" fmla="*/ 27466 w 4204428"/>
              <a:gd name="connsiteY3" fmla="*/ 1013516 h 4825035"/>
              <a:gd name="connsiteX4" fmla="*/ 27362 w 4204428"/>
              <a:gd name="connsiteY4" fmla="*/ 1013516 h 4825035"/>
              <a:gd name="connsiteX5" fmla="*/ 18764 w 4204428"/>
              <a:gd name="connsiteY5" fmla="*/ 3473369 h 4825035"/>
              <a:gd name="connsiteX6" fmla="*/ 125823 w 4204428"/>
              <a:gd name="connsiteY6" fmla="*/ 4136698 h 4825035"/>
              <a:gd name="connsiteX7" fmla="*/ 666641 w 4204428"/>
              <a:gd name="connsiteY7" fmla="*/ 4579285 h 4825035"/>
              <a:gd name="connsiteX8" fmla="*/ 705270 w 4204428"/>
              <a:gd name="connsiteY8" fmla="*/ 4590322 h 4825035"/>
              <a:gd name="connsiteX9" fmla="*/ 1646733 w 4204428"/>
              <a:gd name="connsiteY9" fmla="*/ 4679722 h 4825035"/>
              <a:gd name="connsiteX10" fmla="*/ 2817769 w 4204428"/>
              <a:gd name="connsiteY10" fmla="*/ 4750359 h 4825035"/>
              <a:gd name="connsiteX11" fmla="*/ 4204428 w 4204428"/>
              <a:gd name="connsiteY11" fmla="*/ 4806262 h 4825035"/>
              <a:gd name="connsiteX12" fmla="*/ 4204428 w 4204428"/>
              <a:gd name="connsiteY12" fmla="*/ 4825035 h 4825035"/>
              <a:gd name="connsiteX13" fmla="*/ 2817769 w 4204428"/>
              <a:gd name="connsiteY13" fmla="*/ 4769123 h 4825035"/>
              <a:gd name="connsiteX14" fmla="*/ 1645631 w 4204428"/>
              <a:gd name="connsiteY14" fmla="*/ 4698485 h 4825035"/>
              <a:gd name="connsiteX15" fmla="*/ 699751 w 4204428"/>
              <a:gd name="connsiteY15" fmla="*/ 4607981 h 4825035"/>
              <a:gd name="connsiteX16" fmla="*/ 661123 w 4204428"/>
              <a:gd name="connsiteY16" fmla="*/ 4596945 h 4825035"/>
              <a:gd name="connsiteX17" fmla="*/ 108164 w 4204428"/>
              <a:gd name="connsiteY17" fmla="*/ 4145527 h 4825035"/>
              <a:gd name="connsiteX18" fmla="*/ 0 w 4204428"/>
              <a:gd name="connsiteY18" fmla="*/ 3473369 h 4825035"/>
              <a:gd name="connsiteX19" fmla="*/ 12140 w 4204428"/>
              <a:gd name="connsiteY19" fmla="*/ 0 h 482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4428" h="4825035">
                <a:moveTo>
                  <a:pt x="12140" y="0"/>
                </a:moveTo>
                <a:lnTo>
                  <a:pt x="30905" y="0"/>
                </a:lnTo>
                <a:lnTo>
                  <a:pt x="27466" y="983767"/>
                </a:lnTo>
                <a:lnTo>
                  <a:pt x="27466" y="1013516"/>
                </a:lnTo>
                <a:lnTo>
                  <a:pt x="27362" y="1013516"/>
                </a:lnTo>
                <a:lnTo>
                  <a:pt x="18764" y="3473369"/>
                </a:lnTo>
                <a:cubicBezTo>
                  <a:pt x="18764" y="3941341"/>
                  <a:pt x="124719" y="4134490"/>
                  <a:pt x="125823" y="4136698"/>
                </a:cubicBezTo>
                <a:cubicBezTo>
                  <a:pt x="283654" y="4472225"/>
                  <a:pt x="514329" y="4536239"/>
                  <a:pt x="666641" y="4579285"/>
                </a:cubicBezTo>
                <a:cubicBezTo>
                  <a:pt x="679885" y="4583699"/>
                  <a:pt x="693130" y="4587011"/>
                  <a:pt x="705270" y="4590322"/>
                </a:cubicBezTo>
                <a:cubicBezTo>
                  <a:pt x="849856" y="4632263"/>
                  <a:pt x="1639008" y="4679722"/>
                  <a:pt x="1646733" y="4679722"/>
                </a:cubicBezTo>
                <a:lnTo>
                  <a:pt x="2817769" y="4750359"/>
                </a:lnTo>
                <a:lnTo>
                  <a:pt x="4204428" y="4806262"/>
                </a:lnTo>
                <a:lnTo>
                  <a:pt x="4204428" y="4825035"/>
                </a:lnTo>
                <a:lnTo>
                  <a:pt x="2817769" y="4769123"/>
                </a:lnTo>
                <a:lnTo>
                  <a:pt x="1645631" y="4698485"/>
                </a:lnTo>
                <a:cubicBezTo>
                  <a:pt x="1612520" y="4696278"/>
                  <a:pt x="845442" y="4651025"/>
                  <a:pt x="699751" y="4607981"/>
                </a:cubicBezTo>
                <a:cubicBezTo>
                  <a:pt x="687611" y="4604670"/>
                  <a:pt x="674367" y="4600255"/>
                  <a:pt x="661123" y="4596945"/>
                </a:cubicBezTo>
                <a:cubicBezTo>
                  <a:pt x="504395" y="4553899"/>
                  <a:pt x="269305" y="4487677"/>
                  <a:pt x="108164" y="4145527"/>
                </a:cubicBezTo>
                <a:cubicBezTo>
                  <a:pt x="104853" y="4137802"/>
                  <a:pt x="0" y="3946860"/>
                  <a:pt x="0" y="3473369"/>
                </a:cubicBezTo>
                <a:lnTo>
                  <a:pt x="12140" y="0"/>
                </a:lnTo>
                <a:close/>
              </a:path>
            </a:pathLst>
          </a:custGeom>
          <a:noFill/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91BB9E76-20EA-79F9-C8DD-719A939A6326}"/>
              </a:ext>
            </a:extLst>
          </p:cNvPr>
          <p:cNvSpPr txBox="1"/>
          <p:nvPr/>
        </p:nvSpPr>
        <p:spPr>
          <a:xfrm>
            <a:off x="10655394" y="2032354"/>
            <a:ext cx="105784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Kompaktowe, generyczne ,</a:t>
            </a:r>
            <a:r>
              <a:rPr kumimoji="0" lang="pl-PL" sz="9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staolwe</a:t>
            </a: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struktury siedzisk z ultra niskim poziomem CO2 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Forme libre : forme 81">
            <a:extLst>
              <a:ext uri="{FF2B5EF4-FFF2-40B4-BE49-F238E27FC236}">
                <a16:creationId xmlns:a16="http://schemas.microsoft.com/office/drawing/2014/main" id="{FF836AAD-E41B-07C5-4E02-0728148F5E97}"/>
              </a:ext>
            </a:extLst>
          </p:cNvPr>
          <p:cNvSpPr/>
          <p:nvPr/>
        </p:nvSpPr>
        <p:spPr>
          <a:xfrm>
            <a:off x="470110" y="4040959"/>
            <a:ext cx="2804025" cy="1609666"/>
          </a:xfrm>
          <a:custGeom>
            <a:avLst/>
            <a:gdLst>
              <a:gd name="connsiteX0" fmla="*/ 0 w 4093227"/>
              <a:gd name="connsiteY0" fmla="*/ 0 h 2436798"/>
              <a:gd name="connsiteX1" fmla="*/ 4093227 w 4093227"/>
              <a:gd name="connsiteY1" fmla="*/ 0 h 2436798"/>
              <a:gd name="connsiteX2" fmla="*/ 4093227 w 4093227"/>
              <a:gd name="connsiteY2" fmla="*/ 2436798 h 2436798"/>
              <a:gd name="connsiteX3" fmla="*/ 582234 w 4093227"/>
              <a:gd name="connsiteY3" fmla="*/ 2264450 h 2436798"/>
              <a:gd name="connsiteX4" fmla="*/ 0 w 4093227"/>
              <a:gd name="connsiteY4" fmla="*/ 1654878 h 243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3227" h="2436798">
                <a:moveTo>
                  <a:pt x="0" y="0"/>
                </a:moveTo>
                <a:lnTo>
                  <a:pt x="4093227" y="0"/>
                </a:lnTo>
                <a:lnTo>
                  <a:pt x="4093227" y="2436798"/>
                </a:lnTo>
                <a:lnTo>
                  <a:pt x="582234" y="2264450"/>
                </a:lnTo>
                <a:cubicBezTo>
                  <a:pt x="256136" y="2248419"/>
                  <a:pt x="0" y="1980272"/>
                  <a:pt x="0" y="165487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32000"/>
                  <a:alpha val="88000"/>
                </a:schemeClr>
              </a:gs>
              <a:gs pos="50000">
                <a:schemeClr val="tx2">
                  <a:lumMod val="56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AF0D51C-8D5D-CA4D-FBA3-75C715C9B6E6}"/>
              </a:ext>
            </a:extLst>
          </p:cNvPr>
          <p:cNvSpPr/>
          <p:nvPr/>
        </p:nvSpPr>
        <p:spPr>
          <a:xfrm>
            <a:off x="532146" y="4081835"/>
            <a:ext cx="1316386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AURALOOP®</a:t>
            </a:r>
          </a:p>
        </p:txBody>
      </p:sp>
      <p:sp>
        <p:nvSpPr>
          <p:cNvPr id="84" name="Forme libre : forme 83">
            <a:extLst>
              <a:ext uri="{FF2B5EF4-FFF2-40B4-BE49-F238E27FC236}">
                <a16:creationId xmlns:a16="http://schemas.microsoft.com/office/drawing/2014/main" id="{EEA46EF0-8391-5DF5-BC1E-303B2040803B}"/>
              </a:ext>
            </a:extLst>
          </p:cNvPr>
          <p:cNvSpPr/>
          <p:nvPr/>
        </p:nvSpPr>
        <p:spPr>
          <a:xfrm>
            <a:off x="2887181" y="4317273"/>
            <a:ext cx="1141425" cy="1515013"/>
          </a:xfrm>
          <a:custGeom>
            <a:avLst/>
            <a:gdLst>
              <a:gd name="connsiteX0" fmla="*/ 644 w 1574488"/>
              <a:gd name="connsiteY0" fmla="*/ 0 h 2089817"/>
              <a:gd name="connsiteX1" fmla="*/ 1573844 w 1574488"/>
              <a:gd name="connsiteY1" fmla="*/ 0 h 2089817"/>
              <a:gd name="connsiteX2" fmla="*/ 1573844 w 1574488"/>
              <a:gd name="connsiteY2" fmla="*/ 594581 h 2089817"/>
              <a:gd name="connsiteX3" fmla="*/ 1574488 w 1574488"/>
              <a:gd name="connsiteY3" fmla="*/ 594581 h 2089817"/>
              <a:gd name="connsiteX4" fmla="*/ 1574488 w 1574488"/>
              <a:gd name="connsiteY4" fmla="*/ 2089817 h 2089817"/>
              <a:gd name="connsiteX5" fmla="*/ 223961 w 1574488"/>
              <a:gd name="connsiteY5" fmla="*/ 2023281 h 2089817"/>
              <a:gd name="connsiteX6" fmla="*/ 0 w 1574488"/>
              <a:gd name="connsiteY6" fmla="*/ 1787951 h 2089817"/>
              <a:gd name="connsiteX7" fmla="*/ 0 w 1574488"/>
              <a:gd name="connsiteY7" fmla="*/ 594581 h 2089817"/>
              <a:gd name="connsiteX8" fmla="*/ 644 w 1574488"/>
              <a:gd name="connsiteY8" fmla="*/ 594581 h 208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4488" h="2089817">
                <a:moveTo>
                  <a:pt x="644" y="0"/>
                </a:moveTo>
                <a:lnTo>
                  <a:pt x="1573844" y="0"/>
                </a:lnTo>
                <a:lnTo>
                  <a:pt x="1573844" y="594581"/>
                </a:lnTo>
                <a:lnTo>
                  <a:pt x="1574488" y="594581"/>
                </a:lnTo>
                <a:lnTo>
                  <a:pt x="1574488" y="2089817"/>
                </a:lnTo>
                <a:lnTo>
                  <a:pt x="223961" y="2023281"/>
                </a:lnTo>
                <a:cubicBezTo>
                  <a:pt x="98525" y="2017092"/>
                  <a:pt x="0" y="1913572"/>
                  <a:pt x="0" y="1787951"/>
                </a:cubicBezTo>
                <a:lnTo>
                  <a:pt x="0" y="594581"/>
                </a:lnTo>
                <a:lnTo>
                  <a:pt x="644" y="594581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90500" dist="38100" dir="10800000" algn="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5" name="Forme libre : forme 84">
            <a:extLst>
              <a:ext uri="{FF2B5EF4-FFF2-40B4-BE49-F238E27FC236}">
                <a16:creationId xmlns:a16="http://schemas.microsoft.com/office/drawing/2014/main" id="{B105B829-A7FD-3082-C502-235E1AC151B7}"/>
              </a:ext>
            </a:extLst>
          </p:cNvPr>
          <p:cNvSpPr/>
          <p:nvPr/>
        </p:nvSpPr>
        <p:spPr>
          <a:xfrm>
            <a:off x="2887705" y="4847569"/>
            <a:ext cx="845157" cy="969908"/>
          </a:xfrm>
          <a:custGeom>
            <a:avLst/>
            <a:gdLst>
              <a:gd name="connsiteX0" fmla="*/ 12140 w 4204428"/>
              <a:gd name="connsiteY0" fmla="*/ 0 h 4825035"/>
              <a:gd name="connsiteX1" fmla="*/ 30905 w 4204428"/>
              <a:gd name="connsiteY1" fmla="*/ 0 h 4825035"/>
              <a:gd name="connsiteX2" fmla="*/ 27466 w 4204428"/>
              <a:gd name="connsiteY2" fmla="*/ 983767 h 4825035"/>
              <a:gd name="connsiteX3" fmla="*/ 27466 w 4204428"/>
              <a:gd name="connsiteY3" fmla="*/ 1013516 h 4825035"/>
              <a:gd name="connsiteX4" fmla="*/ 27362 w 4204428"/>
              <a:gd name="connsiteY4" fmla="*/ 1013516 h 4825035"/>
              <a:gd name="connsiteX5" fmla="*/ 18764 w 4204428"/>
              <a:gd name="connsiteY5" fmla="*/ 3473369 h 4825035"/>
              <a:gd name="connsiteX6" fmla="*/ 125823 w 4204428"/>
              <a:gd name="connsiteY6" fmla="*/ 4136698 h 4825035"/>
              <a:gd name="connsiteX7" fmla="*/ 666641 w 4204428"/>
              <a:gd name="connsiteY7" fmla="*/ 4579285 h 4825035"/>
              <a:gd name="connsiteX8" fmla="*/ 705270 w 4204428"/>
              <a:gd name="connsiteY8" fmla="*/ 4590322 h 4825035"/>
              <a:gd name="connsiteX9" fmla="*/ 1646733 w 4204428"/>
              <a:gd name="connsiteY9" fmla="*/ 4679722 h 4825035"/>
              <a:gd name="connsiteX10" fmla="*/ 2817769 w 4204428"/>
              <a:gd name="connsiteY10" fmla="*/ 4750359 h 4825035"/>
              <a:gd name="connsiteX11" fmla="*/ 4204428 w 4204428"/>
              <a:gd name="connsiteY11" fmla="*/ 4806262 h 4825035"/>
              <a:gd name="connsiteX12" fmla="*/ 4204428 w 4204428"/>
              <a:gd name="connsiteY12" fmla="*/ 4825035 h 4825035"/>
              <a:gd name="connsiteX13" fmla="*/ 2817769 w 4204428"/>
              <a:gd name="connsiteY13" fmla="*/ 4769123 h 4825035"/>
              <a:gd name="connsiteX14" fmla="*/ 1645631 w 4204428"/>
              <a:gd name="connsiteY14" fmla="*/ 4698485 h 4825035"/>
              <a:gd name="connsiteX15" fmla="*/ 699751 w 4204428"/>
              <a:gd name="connsiteY15" fmla="*/ 4607981 h 4825035"/>
              <a:gd name="connsiteX16" fmla="*/ 661123 w 4204428"/>
              <a:gd name="connsiteY16" fmla="*/ 4596945 h 4825035"/>
              <a:gd name="connsiteX17" fmla="*/ 108164 w 4204428"/>
              <a:gd name="connsiteY17" fmla="*/ 4145527 h 4825035"/>
              <a:gd name="connsiteX18" fmla="*/ 0 w 4204428"/>
              <a:gd name="connsiteY18" fmla="*/ 3473369 h 4825035"/>
              <a:gd name="connsiteX19" fmla="*/ 12140 w 4204428"/>
              <a:gd name="connsiteY19" fmla="*/ 0 h 482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4428" h="4825035">
                <a:moveTo>
                  <a:pt x="12140" y="0"/>
                </a:moveTo>
                <a:lnTo>
                  <a:pt x="30905" y="0"/>
                </a:lnTo>
                <a:lnTo>
                  <a:pt x="27466" y="983767"/>
                </a:lnTo>
                <a:lnTo>
                  <a:pt x="27466" y="1013516"/>
                </a:lnTo>
                <a:lnTo>
                  <a:pt x="27362" y="1013516"/>
                </a:lnTo>
                <a:lnTo>
                  <a:pt x="18764" y="3473369"/>
                </a:lnTo>
                <a:cubicBezTo>
                  <a:pt x="18764" y="3941341"/>
                  <a:pt x="124719" y="4134490"/>
                  <a:pt x="125823" y="4136698"/>
                </a:cubicBezTo>
                <a:cubicBezTo>
                  <a:pt x="283654" y="4472225"/>
                  <a:pt x="514329" y="4536239"/>
                  <a:pt x="666641" y="4579285"/>
                </a:cubicBezTo>
                <a:cubicBezTo>
                  <a:pt x="679885" y="4583699"/>
                  <a:pt x="693130" y="4587011"/>
                  <a:pt x="705270" y="4590322"/>
                </a:cubicBezTo>
                <a:cubicBezTo>
                  <a:pt x="849856" y="4632263"/>
                  <a:pt x="1639008" y="4679722"/>
                  <a:pt x="1646733" y="4679722"/>
                </a:cubicBezTo>
                <a:lnTo>
                  <a:pt x="2817769" y="4750359"/>
                </a:lnTo>
                <a:lnTo>
                  <a:pt x="4204428" y="4806262"/>
                </a:lnTo>
                <a:lnTo>
                  <a:pt x="4204428" y="4825035"/>
                </a:lnTo>
                <a:lnTo>
                  <a:pt x="2817769" y="4769123"/>
                </a:lnTo>
                <a:lnTo>
                  <a:pt x="1645631" y="4698485"/>
                </a:lnTo>
                <a:cubicBezTo>
                  <a:pt x="1612520" y="4696278"/>
                  <a:pt x="845442" y="4651025"/>
                  <a:pt x="699751" y="4607981"/>
                </a:cubicBezTo>
                <a:cubicBezTo>
                  <a:pt x="687611" y="4604670"/>
                  <a:pt x="674367" y="4600255"/>
                  <a:pt x="661123" y="4596945"/>
                </a:cubicBezTo>
                <a:cubicBezTo>
                  <a:pt x="504395" y="4553899"/>
                  <a:pt x="269305" y="4487677"/>
                  <a:pt x="108164" y="4145527"/>
                </a:cubicBezTo>
                <a:cubicBezTo>
                  <a:pt x="104853" y="4137802"/>
                  <a:pt x="0" y="3946860"/>
                  <a:pt x="0" y="3473369"/>
                </a:cubicBezTo>
                <a:lnTo>
                  <a:pt x="12140" y="0"/>
                </a:lnTo>
                <a:close/>
              </a:path>
            </a:pathLst>
          </a:custGeom>
          <a:noFill/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D6E9EB3E-DC75-192A-6629-4AE7B760EFBB}"/>
              </a:ext>
            </a:extLst>
          </p:cNvPr>
          <p:cNvSpPr txBox="1"/>
          <p:nvPr/>
        </p:nvSpPr>
        <p:spPr>
          <a:xfrm>
            <a:off x="2963122" y="4440275"/>
            <a:ext cx="1104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Zrównoważone rozwiązanie amortyzujące,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100% nadające się do recyklingu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(alternatywa do pianki </a:t>
            </a:r>
            <a:r>
              <a:rPr kumimoji="0" lang="pl-PL" sz="9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Poly</a:t>
            </a: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pl-PL" sz="9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Iso</a:t>
            </a: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Forme libre : forme 87">
            <a:extLst>
              <a:ext uri="{FF2B5EF4-FFF2-40B4-BE49-F238E27FC236}">
                <a16:creationId xmlns:a16="http://schemas.microsoft.com/office/drawing/2014/main" id="{1A73E323-8D51-700D-4F4F-4AE7C710EEB0}"/>
              </a:ext>
            </a:extLst>
          </p:cNvPr>
          <p:cNvSpPr/>
          <p:nvPr/>
        </p:nvSpPr>
        <p:spPr>
          <a:xfrm>
            <a:off x="4186871" y="4040958"/>
            <a:ext cx="2825769" cy="1620296"/>
          </a:xfrm>
          <a:custGeom>
            <a:avLst/>
            <a:gdLst>
              <a:gd name="connsiteX0" fmla="*/ 0 w 4093227"/>
              <a:gd name="connsiteY0" fmla="*/ 0 h 2436798"/>
              <a:gd name="connsiteX1" fmla="*/ 4093227 w 4093227"/>
              <a:gd name="connsiteY1" fmla="*/ 0 h 2436798"/>
              <a:gd name="connsiteX2" fmla="*/ 4093227 w 4093227"/>
              <a:gd name="connsiteY2" fmla="*/ 2436798 h 2436798"/>
              <a:gd name="connsiteX3" fmla="*/ 582234 w 4093227"/>
              <a:gd name="connsiteY3" fmla="*/ 2264450 h 2436798"/>
              <a:gd name="connsiteX4" fmla="*/ 0 w 4093227"/>
              <a:gd name="connsiteY4" fmla="*/ 1654878 h 243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3227" h="2436798">
                <a:moveTo>
                  <a:pt x="0" y="0"/>
                </a:moveTo>
                <a:lnTo>
                  <a:pt x="4093227" y="0"/>
                </a:lnTo>
                <a:lnTo>
                  <a:pt x="4093227" y="2436798"/>
                </a:lnTo>
                <a:lnTo>
                  <a:pt x="582234" y="2264450"/>
                </a:lnTo>
                <a:cubicBezTo>
                  <a:pt x="256136" y="2248419"/>
                  <a:pt x="0" y="1980272"/>
                  <a:pt x="0" y="165487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32000"/>
                  <a:alpha val="88000"/>
                </a:schemeClr>
              </a:gs>
              <a:gs pos="50000">
                <a:schemeClr val="tx2">
                  <a:lumMod val="56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9E47FF0-3D91-1B1B-B477-9F0A149887F7}"/>
              </a:ext>
            </a:extLst>
          </p:cNvPr>
          <p:cNvSpPr/>
          <p:nvPr/>
        </p:nvSpPr>
        <p:spPr>
          <a:xfrm>
            <a:off x="4239826" y="4081834"/>
            <a:ext cx="1093569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SUPREMO</a:t>
            </a:r>
          </a:p>
        </p:txBody>
      </p:sp>
      <p:sp>
        <p:nvSpPr>
          <p:cNvPr id="90" name="Forme libre : forme 89">
            <a:extLst>
              <a:ext uri="{FF2B5EF4-FFF2-40B4-BE49-F238E27FC236}">
                <a16:creationId xmlns:a16="http://schemas.microsoft.com/office/drawing/2014/main" id="{6FCE2069-EDE7-93DD-D3B3-07210CC9BEA0}"/>
              </a:ext>
            </a:extLst>
          </p:cNvPr>
          <p:cNvSpPr/>
          <p:nvPr/>
        </p:nvSpPr>
        <p:spPr>
          <a:xfrm>
            <a:off x="6834148" y="4317273"/>
            <a:ext cx="1141426" cy="1515013"/>
          </a:xfrm>
          <a:custGeom>
            <a:avLst/>
            <a:gdLst>
              <a:gd name="connsiteX0" fmla="*/ 644 w 1574488"/>
              <a:gd name="connsiteY0" fmla="*/ 0 h 2089817"/>
              <a:gd name="connsiteX1" fmla="*/ 1573844 w 1574488"/>
              <a:gd name="connsiteY1" fmla="*/ 0 h 2089817"/>
              <a:gd name="connsiteX2" fmla="*/ 1573844 w 1574488"/>
              <a:gd name="connsiteY2" fmla="*/ 594581 h 2089817"/>
              <a:gd name="connsiteX3" fmla="*/ 1574488 w 1574488"/>
              <a:gd name="connsiteY3" fmla="*/ 594581 h 2089817"/>
              <a:gd name="connsiteX4" fmla="*/ 1574488 w 1574488"/>
              <a:gd name="connsiteY4" fmla="*/ 2089817 h 2089817"/>
              <a:gd name="connsiteX5" fmla="*/ 223961 w 1574488"/>
              <a:gd name="connsiteY5" fmla="*/ 2023281 h 2089817"/>
              <a:gd name="connsiteX6" fmla="*/ 0 w 1574488"/>
              <a:gd name="connsiteY6" fmla="*/ 1787951 h 2089817"/>
              <a:gd name="connsiteX7" fmla="*/ 0 w 1574488"/>
              <a:gd name="connsiteY7" fmla="*/ 594581 h 2089817"/>
              <a:gd name="connsiteX8" fmla="*/ 644 w 1574488"/>
              <a:gd name="connsiteY8" fmla="*/ 594581 h 208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4488" h="2089817">
                <a:moveTo>
                  <a:pt x="644" y="0"/>
                </a:moveTo>
                <a:lnTo>
                  <a:pt x="1573844" y="0"/>
                </a:lnTo>
                <a:lnTo>
                  <a:pt x="1573844" y="594581"/>
                </a:lnTo>
                <a:lnTo>
                  <a:pt x="1574488" y="594581"/>
                </a:lnTo>
                <a:lnTo>
                  <a:pt x="1574488" y="2089817"/>
                </a:lnTo>
                <a:lnTo>
                  <a:pt x="223961" y="2023281"/>
                </a:lnTo>
                <a:cubicBezTo>
                  <a:pt x="98525" y="2017092"/>
                  <a:pt x="0" y="1913572"/>
                  <a:pt x="0" y="1787951"/>
                </a:cubicBezTo>
                <a:lnTo>
                  <a:pt x="0" y="594581"/>
                </a:lnTo>
                <a:lnTo>
                  <a:pt x="644" y="594581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90500" dist="38100" dir="10800000" algn="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" name="Forme libre : forme 90">
            <a:extLst>
              <a:ext uri="{FF2B5EF4-FFF2-40B4-BE49-F238E27FC236}">
                <a16:creationId xmlns:a16="http://schemas.microsoft.com/office/drawing/2014/main" id="{82B83347-DCEA-7B13-A2A3-D0C0D1584029}"/>
              </a:ext>
            </a:extLst>
          </p:cNvPr>
          <p:cNvSpPr/>
          <p:nvPr/>
        </p:nvSpPr>
        <p:spPr>
          <a:xfrm>
            <a:off x="6834672" y="4847569"/>
            <a:ext cx="845157" cy="969908"/>
          </a:xfrm>
          <a:custGeom>
            <a:avLst/>
            <a:gdLst>
              <a:gd name="connsiteX0" fmla="*/ 12140 w 4204428"/>
              <a:gd name="connsiteY0" fmla="*/ 0 h 4825035"/>
              <a:gd name="connsiteX1" fmla="*/ 30905 w 4204428"/>
              <a:gd name="connsiteY1" fmla="*/ 0 h 4825035"/>
              <a:gd name="connsiteX2" fmla="*/ 27466 w 4204428"/>
              <a:gd name="connsiteY2" fmla="*/ 983767 h 4825035"/>
              <a:gd name="connsiteX3" fmla="*/ 27466 w 4204428"/>
              <a:gd name="connsiteY3" fmla="*/ 1013516 h 4825035"/>
              <a:gd name="connsiteX4" fmla="*/ 27362 w 4204428"/>
              <a:gd name="connsiteY4" fmla="*/ 1013516 h 4825035"/>
              <a:gd name="connsiteX5" fmla="*/ 18764 w 4204428"/>
              <a:gd name="connsiteY5" fmla="*/ 3473369 h 4825035"/>
              <a:gd name="connsiteX6" fmla="*/ 125823 w 4204428"/>
              <a:gd name="connsiteY6" fmla="*/ 4136698 h 4825035"/>
              <a:gd name="connsiteX7" fmla="*/ 666641 w 4204428"/>
              <a:gd name="connsiteY7" fmla="*/ 4579285 h 4825035"/>
              <a:gd name="connsiteX8" fmla="*/ 705270 w 4204428"/>
              <a:gd name="connsiteY8" fmla="*/ 4590322 h 4825035"/>
              <a:gd name="connsiteX9" fmla="*/ 1646733 w 4204428"/>
              <a:gd name="connsiteY9" fmla="*/ 4679722 h 4825035"/>
              <a:gd name="connsiteX10" fmla="*/ 2817769 w 4204428"/>
              <a:gd name="connsiteY10" fmla="*/ 4750359 h 4825035"/>
              <a:gd name="connsiteX11" fmla="*/ 4204428 w 4204428"/>
              <a:gd name="connsiteY11" fmla="*/ 4806262 h 4825035"/>
              <a:gd name="connsiteX12" fmla="*/ 4204428 w 4204428"/>
              <a:gd name="connsiteY12" fmla="*/ 4825035 h 4825035"/>
              <a:gd name="connsiteX13" fmla="*/ 2817769 w 4204428"/>
              <a:gd name="connsiteY13" fmla="*/ 4769123 h 4825035"/>
              <a:gd name="connsiteX14" fmla="*/ 1645631 w 4204428"/>
              <a:gd name="connsiteY14" fmla="*/ 4698485 h 4825035"/>
              <a:gd name="connsiteX15" fmla="*/ 699751 w 4204428"/>
              <a:gd name="connsiteY15" fmla="*/ 4607981 h 4825035"/>
              <a:gd name="connsiteX16" fmla="*/ 661123 w 4204428"/>
              <a:gd name="connsiteY16" fmla="*/ 4596945 h 4825035"/>
              <a:gd name="connsiteX17" fmla="*/ 108164 w 4204428"/>
              <a:gd name="connsiteY17" fmla="*/ 4145527 h 4825035"/>
              <a:gd name="connsiteX18" fmla="*/ 0 w 4204428"/>
              <a:gd name="connsiteY18" fmla="*/ 3473369 h 4825035"/>
              <a:gd name="connsiteX19" fmla="*/ 12140 w 4204428"/>
              <a:gd name="connsiteY19" fmla="*/ 0 h 482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4428" h="4825035">
                <a:moveTo>
                  <a:pt x="12140" y="0"/>
                </a:moveTo>
                <a:lnTo>
                  <a:pt x="30905" y="0"/>
                </a:lnTo>
                <a:lnTo>
                  <a:pt x="27466" y="983767"/>
                </a:lnTo>
                <a:lnTo>
                  <a:pt x="27466" y="1013516"/>
                </a:lnTo>
                <a:lnTo>
                  <a:pt x="27362" y="1013516"/>
                </a:lnTo>
                <a:lnTo>
                  <a:pt x="18764" y="3473369"/>
                </a:lnTo>
                <a:cubicBezTo>
                  <a:pt x="18764" y="3941341"/>
                  <a:pt x="124719" y="4134490"/>
                  <a:pt x="125823" y="4136698"/>
                </a:cubicBezTo>
                <a:cubicBezTo>
                  <a:pt x="283654" y="4472225"/>
                  <a:pt x="514329" y="4536239"/>
                  <a:pt x="666641" y="4579285"/>
                </a:cubicBezTo>
                <a:cubicBezTo>
                  <a:pt x="679885" y="4583699"/>
                  <a:pt x="693130" y="4587011"/>
                  <a:pt x="705270" y="4590322"/>
                </a:cubicBezTo>
                <a:cubicBezTo>
                  <a:pt x="849856" y="4632263"/>
                  <a:pt x="1639008" y="4679722"/>
                  <a:pt x="1646733" y="4679722"/>
                </a:cubicBezTo>
                <a:lnTo>
                  <a:pt x="2817769" y="4750359"/>
                </a:lnTo>
                <a:lnTo>
                  <a:pt x="4204428" y="4806262"/>
                </a:lnTo>
                <a:lnTo>
                  <a:pt x="4204428" y="4825035"/>
                </a:lnTo>
                <a:lnTo>
                  <a:pt x="2817769" y="4769123"/>
                </a:lnTo>
                <a:lnTo>
                  <a:pt x="1645631" y="4698485"/>
                </a:lnTo>
                <a:cubicBezTo>
                  <a:pt x="1612520" y="4696278"/>
                  <a:pt x="845442" y="4651025"/>
                  <a:pt x="699751" y="4607981"/>
                </a:cubicBezTo>
                <a:cubicBezTo>
                  <a:pt x="687611" y="4604670"/>
                  <a:pt x="674367" y="4600255"/>
                  <a:pt x="661123" y="4596945"/>
                </a:cubicBezTo>
                <a:cubicBezTo>
                  <a:pt x="504395" y="4553899"/>
                  <a:pt x="269305" y="4487677"/>
                  <a:pt x="108164" y="4145527"/>
                </a:cubicBezTo>
                <a:cubicBezTo>
                  <a:pt x="104853" y="4137802"/>
                  <a:pt x="0" y="3946860"/>
                  <a:pt x="0" y="3473369"/>
                </a:cubicBezTo>
                <a:lnTo>
                  <a:pt x="12140" y="0"/>
                </a:lnTo>
                <a:close/>
              </a:path>
            </a:pathLst>
          </a:custGeom>
          <a:noFill/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91DF34B0-04F6-85F3-53AC-59B7A5356767}"/>
              </a:ext>
            </a:extLst>
          </p:cNvPr>
          <p:cNvSpPr txBox="1"/>
          <p:nvPr/>
        </p:nvSpPr>
        <p:spPr>
          <a:xfrm>
            <a:off x="6910089" y="4440274"/>
            <a:ext cx="11049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Modułowe siedzenia dla pojazdów elektrycznych o zmniejszonej emisji CO2, wymienne, generyczne element siedzisk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4" name="Forme libre : forme 93">
            <a:extLst>
              <a:ext uri="{FF2B5EF4-FFF2-40B4-BE49-F238E27FC236}">
                <a16:creationId xmlns:a16="http://schemas.microsoft.com/office/drawing/2014/main" id="{18BABB05-522D-E925-600A-142B132F8B4C}"/>
              </a:ext>
            </a:extLst>
          </p:cNvPr>
          <p:cNvSpPr/>
          <p:nvPr/>
        </p:nvSpPr>
        <p:spPr>
          <a:xfrm>
            <a:off x="8133840" y="4040957"/>
            <a:ext cx="2804026" cy="1618011"/>
          </a:xfrm>
          <a:custGeom>
            <a:avLst/>
            <a:gdLst>
              <a:gd name="connsiteX0" fmla="*/ 0 w 4093227"/>
              <a:gd name="connsiteY0" fmla="*/ 0 h 2436798"/>
              <a:gd name="connsiteX1" fmla="*/ 4093227 w 4093227"/>
              <a:gd name="connsiteY1" fmla="*/ 0 h 2436798"/>
              <a:gd name="connsiteX2" fmla="*/ 4093227 w 4093227"/>
              <a:gd name="connsiteY2" fmla="*/ 2436798 h 2436798"/>
              <a:gd name="connsiteX3" fmla="*/ 582234 w 4093227"/>
              <a:gd name="connsiteY3" fmla="*/ 2264450 h 2436798"/>
              <a:gd name="connsiteX4" fmla="*/ 0 w 4093227"/>
              <a:gd name="connsiteY4" fmla="*/ 1654878 h 243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3227" h="2436798">
                <a:moveTo>
                  <a:pt x="0" y="0"/>
                </a:moveTo>
                <a:lnTo>
                  <a:pt x="4093227" y="0"/>
                </a:lnTo>
                <a:lnTo>
                  <a:pt x="4093227" y="2436798"/>
                </a:lnTo>
                <a:lnTo>
                  <a:pt x="582234" y="2264450"/>
                </a:lnTo>
                <a:cubicBezTo>
                  <a:pt x="256136" y="2248419"/>
                  <a:pt x="0" y="1980272"/>
                  <a:pt x="0" y="165487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32000"/>
                  <a:alpha val="88000"/>
                </a:schemeClr>
              </a:gs>
              <a:gs pos="50000">
                <a:schemeClr val="tx2">
                  <a:lumMod val="56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DBD7F32-E0A1-F295-158E-F2807CEAC4B0}"/>
              </a:ext>
            </a:extLst>
          </p:cNvPr>
          <p:cNvSpPr/>
          <p:nvPr/>
        </p:nvSpPr>
        <p:spPr>
          <a:xfrm>
            <a:off x="8186795" y="4087930"/>
            <a:ext cx="116570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ECORIUM®</a:t>
            </a:r>
          </a:p>
        </p:txBody>
      </p:sp>
      <p:sp>
        <p:nvSpPr>
          <p:cNvPr id="96" name="Forme libre : forme 95">
            <a:extLst>
              <a:ext uri="{FF2B5EF4-FFF2-40B4-BE49-F238E27FC236}">
                <a16:creationId xmlns:a16="http://schemas.microsoft.com/office/drawing/2014/main" id="{94AD7EB1-DC7C-36A5-369B-BEB3E99C841A}"/>
              </a:ext>
            </a:extLst>
          </p:cNvPr>
          <p:cNvSpPr/>
          <p:nvPr/>
        </p:nvSpPr>
        <p:spPr>
          <a:xfrm>
            <a:off x="10579453" y="4317273"/>
            <a:ext cx="1141426" cy="1515013"/>
          </a:xfrm>
          <a:custGeom>
            <a:avLst/>
            <a:gdLst>
              <a:gd name="connsiteX0" fmla="*/ 644 w 1574488"/>
              <a:gd name="connsiteY0" fmla="*/ 0 h 2089817"/>
              <a:gd name="connsiteX1" fmla="*/ 1573844 w 1574488"/>
              <a:gd name="connsiteY1" fmla="*/ 0 h 2089817"/>
              <a:gd name="connsiteX2" fmla="*/ 1573844 w 1574488"/>
              <a:gd name="connsiteY2" fmla="*/ 594581 h 2089817"/>
              <a:gd name="connsiteX3" fmla="*/ 1574488 w 1574488"/>
              <a:gd name="connsiteY3" fmla="*/ 594581 h 2089817"/>
              <a:gd name="connsiteX4" fmla="*/ 1574488 w 1574488"/>
              <a:gd name="connsiteY4" fmla="*/ 2089817 h 2089817"/>
              <a:gd name="connsiteX5" fmla="*/ 223961 w 1574488"/>
              <a:gd name="connsiteY5" fmla="*/ 2023281 h 2089817"/>
              <a:gd name="connsiteX6" fmla="*/ 0 w 1574488"/>
              <a:gd name="connsiteY6" fmla="*/ 1787951 h 2089817"/>
              <a:gd name="connsiteX7" fmla="*/ 0 w 1574488"/>
              <a:gd name="connsiteY7" fmla="*/ 594581 h 2089817"/>
              <a:gd name="connsiteX8" fmla="*/ 644 w 1574488"/>
              <a:gd name="connsiteY8" fmla="*/ 594581 h 208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4488" h="2089817">
                <a:moveTo>
                  <a:pt x="644" y="0"/>
                </a:moveTo>
                <a:lnTo>
                  <a:pt x="1573844" y="0"/>
                </a:lnTo>
                <a:lnTo>
                  <a:pt x="1573844" y="594581"/>
                </a:lnTo>
                <a:lnTo>
                  <a:pt x="1574488" y="594581"/>
                </a:lnTo>
                <a:lnTo>
                  <a:pt x="1574488" y="2089817"/>
                </a:lnTo>
                <a:lnTo>
                  <a:pt x="223961" y="2023281"/>
                </a:lnTo>
                <a:cubicBezTo>
                  <a:pt x="98525" y="2017092"/>
                  <a:pt x="0" y="1913572"/>
                  <a:pt x="0" y="1787951"/>
                </a:cubicBezTo>
                <a:lnTo>
                  <a:pt x="0" y="594581"/>
                </a:lnTo>
                <a:lnTo>
                  <a:pt x="644" y="594581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90500" dist="38100" dir="10800000" algn="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" name="Forme libre : forme 96">
            <a:extLst>
              <a:ext uri="{FF2B5EF4-FFF2-40B4-BE49-F238E27FC236}">
                <a16:creationId xmlns:a16="http://schemas.microsoft.com/office/drawing/2014/main" id="{5ABE577C-CC51-DB56-69E6-F3EB80A689A1}"/>
              </a:ext>
            </a:extLst>
          </p:cNvPr>
          <p:cNvSpPr/>
          <p:nvPr/>
        </p:nvSpPr>
        <p:spPr>
          <a:xfrm>
            <a:off x="10579976" y="4847569"/>
            <a:ext cx="845157" cy="969908"/>
          </a:xfrm>
          <a:custGeom>
            <a:avLst/>
            <a:gdLst>
              <a:gd name="connsiteX0" fmla="*/ 12140 w 4204428"/>
              <a:gd name="connsiteY0" fmla="*/ 0 h 4825035"/>
              <a:gd name="connsiteX1" fmla="*/ 30905 w 4204428"/>
              <a:gd name="connsiteY1" fmla="*/ 0 h 4825035"/>
              <a:gd name="connsiteX2" fmla="*/ 27466 w 4204428"/>
              <a:gd name="connsiteY2" fmla="*/ 983767 h 4825035"/>
              <a:gd name="connsiteX3" fmla="*/ 27466 w 4204428"/>
              <a:gd name="connsiteY3" fmla="*/ 1013516 h 4825035"/>
              <a:gd name="connsiteX4" fmla="*/ 27362 w 4204428"/>
              <a:gd name="connsiteY4" fmla="*/ 1013516 h 4825035"/>
              <a:gd name="connsiteX5" fmla="*/ 18764 w 4204428"/>
              <a:gd name="connsiteY5" fmla="*/ 3473369 h 4825035"/>
              <a:gd name="connsiteX6" fmla="*/ 125823 w 4204428"/>
              <a:gd name="connsiteY6" fmla="*/ 4136698 h 4825035"/>
              <a:gd name="connsiteX7" fmla="*/ 666641 w 4204428"/>
              <a:gd name="connsiteY7" fmla="*/ 4579285 h 4825035"/>
              <a:gd name="connsiteX8" fmla="*/ 705270 w 4204428"/>
              <a:gd name="connsiteY8" fmla="*/ 4590322 h 4825035"/>
              <a:gd name="connsiteX9" fmla="*/ 1646733 w 4204428"/>
              <a:gd name="connsiteY9" fmla="*/ 4679722 h 4825035"/>
              <a:gd name="connsiteX10" fmla="*/ 2817769 w 4204428"/>
              <a:gd name="connsiteY10" fmla="*/ 4750359 h 4825035"/>
              <a:gd name="connsiteX11" fmla="*/ 4204428 w 4204428"/>
              <a:gd name="connsiteY11" fmla="*/ 4806262 h 4825035"/>
              <a:gd name="connsiteX12" fmla="*/ 4204428 w 4204428"/>
              <a:gd name="connsiteY12" fmla="*/ 4825035 h 4825035"/>
              <a:gd name="connsiteX13" fmla="*/ 2817769 w 4204428"/>
              <a:gd name="connsiteY13" fmla="*/ 4769123 h 4825035"/>
              <a:gd name="connsiteX14" fmla="*/ 1645631 w 4204428"/>
              <a:gd name="connsiteY14" fmla="*/ 4698485 h 4825035"/>
              <a:gd name="connsiteX15" fmla="*/ 699751 w 4204428"/>
              <a:gd name="connsiteY15" fmla="*/ 4607981 h 4825035"/>
              <a:gd name="connsiteX16" fmla="*/ 661123 w 4204428"/>
              <a:gd name="connsiteY16" fmla="*/ 4596945 h 4825035"/>
              <a:gd name="connsiteX17" fmla="*/ 108164 w 4204428"/>
              <a:gd name="connsiteY17" fmla="*/ 4145527 h 4825035"/>
              <a:gd name="connsiteX18" fmla="*/ 0 w 4204428"/>
              <a:gd name="connsiteY18" fmla="*/ 3473369 h 4825035"/>
              <a:gd name="connsiteX19" fmla="*/ 12140 w 4204428"/>
              <a:gd name="connsiteY19" fmla="*/ 0 h 482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4428" h="4825035">
                <a:moveTo>
                  <a:pt x="12140" y="0"/>
                </a:moveTo>
                <a:lnTo>
                  <a:pt x="30905" y="0"/>
                </a:lnTo>
                <a:lnTo>
                  <a:pt x="27466" y="983767"/>
                </a:lnTo>
                <a:lnTo>
                  <a:pt x="27466" y="1013516"/>
                </a:lnTo>
                <a:lnTo>
                  <a:pt x="27362" y="1013516"/>
                </a:lnTo>
                <a:lnTo>
                  <a:pt x="18764" y="3473369"/>
                </a:lnTo>
                <a:cubicBezTo>
                  <a:pt x="18764" y="3941341"/>
                  <a:pt x="124719" y="4134490"/>
                  <a:pt x="125823" y="4136698"/>
                </a:cubicBezTo>
                <a:cubicBezTo>
                  <a:pt x="283654" y="4472225"/>
                  <a:pt x="514329" y="4536239"/>
                  <a:pt x="666641" y="4579285"/>
                </a:cubicBezTo>
                <a:cubicBezTo>
                  <a:pt x="679885" y="4583699"/>
                  <a:pt x="693130" y="4587011"/>
                  <a:pt x="705270" y="4590322"/>
                </a:cubicBezTo>
                <a:cubicBezTo>
                  <a:pt x="849856" y="4632263"/>
                  <a:pt x="1639008" y="4679722"/>
                  <a:pt x="1646733" y="4679722"/>
                </a:cubicBezTo>
                <a:lnTo>
                  <a:pt x="2817769" y="4750359"/>
                </a:lnTo>
                <a:lnTo>
                  <a:pt x="4204428" y="4806262"/>
                </a:lnTo>
                <a:lnTo>
                  <a:pt x="4204428" y="4825035"/>
                </a:lnTo>
                <a:lnTo>
                  <a:pt x="2817769" y="4769123"/>
                </a:lnTo>
                <a:lnTo>
                  <a:pt x="1645631" y="4698485"/>
                </a:lnTo>
                <a:cubicBezTo>
                  <a:pt x="1612520" y="4696278"/>
                  <a:pt x="845442" y="4651025"/>
                  <a:pt x="699751" y="4607981"/>
                </a:cubicBezTo>
                <a:cubicBezTo>
                  <a:pt x="687611" y="4604670"/>
                  <a:pt x="674367" y="4600255"/>
                  <a:pt x="661123" y="4596945"/>
                </a:cubicBezTo>
                <a:cubicBezTo>
                  <a:pt x="504395" y="4553899"/>
                  <a:pt x="269305" y="4487677"/>
                  <a:pt x="108164" y="4145527"/>
                </a:cubicBezTo>
                <a:cubicBezTo>
                  <a:pt x="104853" y="4137802"/>
                  <a:pt x="0" y="3946860"/>
                  <a:pt x="0" y="3473369"/>
                </a:cubicBezTo>
                <a:lnTo>
                  <a:pt x="12140" y="0"/>
                </a:lnTo>
                <a:close/>
              </a:path>
            </a:pathLst>
          </a:custGeom>
          <a:noFill/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1AC10E01-569E-C1D1-9391-74621DAC4D65}"/>
              </a:ext>
            </a:extLst>
          </p:cNvPr>
          <p:cNvSpPr txBox="1"/>
          <p:nvPr/>
        </p:nvSpPr>
        <p:spPr>
          <a:xfrm>
            <a:off x="10655395" y="4440274"/>
            <a:ext cx="1057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Ekologiczna alternatywa dla skóry o niskiej emisji dwutlenku węgla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4F6AD37A-78D9-310A-7C42-2AE42A4871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9470" y="6423150"/>
            <a:ext cx="956310" cy="336892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EDC73A3E-CF70-7116-F8EC-67DE7CEFCFD7}"/>
              </a:ext>
            </a:extLst>
          </p:cNvPr>
          <p:cNvSpPr txBox="1">
            <a:spLocks/>
          </p:cNvSpPr>
          <p:nvPr/>
        </p:nvSpPr>
        <p:spPr bwMode="gray">
          <a:xfrm>
            <a:off x="719999" y="257376"/>
            <a:ext cx="10753200" cy="784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000" b="0" kern="1200" cap="all" normalizeH="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Umacnianie pozycji lidera w zrównoważonych rozwiązaniach dla siedzisk – BG </a:t>
            </a:r>
            <a:r>
              <a:rPr kumimoji="0" lang="pl-PL" sz="3000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seating</a:t>
            </a:r>
            <a:r>
              <a:rPr kumimoji="0" lang="pl-PL" sz="30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 </a:t>
            </a:r>
            <a:endParaRPr kumimoji="0" lang="fr-FR" sz="30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27625FE-E0E6-D13B-5E6A-35D5CC237CB5}"/>
              </a:ext>
            </a:extLst>
          </p:cNvPr>
          <p:cNvSpPr txBox="1">
            <a:spLocks/>
          </p:cNvSpPr>
          <p:nvPr/>
        </p:nvSpPr>
        <p:spPr bwMode="gray">
          <a:xfrm>
            <a:off x="666309" y="5927486"/>
            <a:ext cx="6724594" cy="784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000" b="0" kern="1200" cap="all" normalizeH="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Business Group -  </a:t>
            </a:r>
            <a:r>
              <a:rPr kumimoji="0" lang="pl-PL" sz="3000" b="1" i="0" u="none" strike="noStrike" kern="1200" cap="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seating</a:t>
            </a:r>
            <a:r>
              <a:rPr kumimoji="0" lang="pl-PL" sz="30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 </a:t>
            </a:r>
            <a:endParaRPr kumimoji="0" lang="fr-FR" sz="30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6550490-8ABF-59D0-8BE4-CFB6526E7031}"/>
              </a:ext>
            </a:extLst>
          </p:cNvPr>
          <p:cNvSpPr/>
          <p:nvPr/>
        </p:nvSpPr>
        <p:spPr>
          <a:xfrm>
            <a:off x="4028606" y="1335386"/>
            <a:ext cx="4014495" cy="469554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301FB0C-40B2-A9BF-9509-80C6A8C04E5D}"/>
              </a:ext>
            </a:extLst>
          </p:cNvPr>
          <p:cNvSpPr txBox="1"/>
          <p:nvPr/>
        </p:nvSpPr>
        <p:spPr>
          <a:xfrm>
            <a:off x="4147088" y="3469344"/>
            <a:ext cx="3913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omfort &amp;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elness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roduct Line </a:t>
            </a:r>
          </a:p>
        </p:txBody>
      </p:sp>
    </p:spTree>
    <p:extLst>
      <p:ext uri="{BB962C8B-B14F-4D97-AF65-F5344CB8AC3E}">
        <p14:creationId xmlns:p14="http://schemas.microsoft.com/office/powerpoint/2010/main" val="234997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E11A79E-5245-CE8B-1825-42131E005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alpha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Date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4CE71FC-B162-09BE-1612-226FEA02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2024 Seating Presentation</a:t>
            </a:r>
            <a:endParaRPr kumimoji="0" lang="en-GB" sz="1050" b="0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78DC883-0679-0B9F-1FAA-C200F1429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A9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|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F3A26E0-FCA9-5B3E-08A9-F31556661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24" b="14307"/>
          <a:stretch/>
        </p:blipFill>
        <p:spPr>
          <a:xfrm>
            <a:off x="608706" y="1537351"/>
            <a:ext cx="11226229" cy="4115232"/>
          </a:xfrm>
          <a:prstGeom prst="rect">
            <a:avLst/>
          </a:prstGeom>
        </p:spPr>
      </p:pic>
      <p:sp>
        <p:nvSpPr>
          <p:cNvPr id="8" name="Titre 12">
            <a:extLst>
              <a:ext uri="{FF2B5EF4-FFF2-40B4-BE49-F238E27FC236}">
                <a16:creationId xmlns:a16="http://schemas.microsoft.com/office/drawing/2014/main" id="{BBF9FEE0-72AF-5C98-D571-6B6991B8E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637749"/>
            <a:ext cx="10515600" cy="538642"/>
          </a:xfrm>
        </p:spPr>
        <p:txBody>
          <a:bodyPr lIns="0" tIns="36000" rIns="0" bIns="36000" anchor="ctr" anchorCtr="0">
            <a:no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</a:t>
            </a:r>
            <a:r>
              <a:rPr lang="pl-PL" dirty="0" err="1">
                <a:solidFill>
                  <a:srgbClr val="FFFF00"/>
                </a:solidFill>
              </a:rPr>
              <a:t>omfort</a:t>
            </a:r>
            <a:r>
              <a:rPr lang="pl-PL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&amp;</a:t>
            </a:r>
            <a:r>
              <a:rPr lang="pl-PL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W</a:t>
            </a:r>
            <a:r>
              <a:rPr lang="pl-PL" dirty="0" err="1">
                <a:solidFill>
                  <a:srgbClr val="FFFF00"/>
                </a:solidFill>
              </a:rPr>
              <a:t>ellness</a:t>
            </a:r>
            <a:r>
              <a:rPr lang="pl-PL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S</a:t>
            </a:r>
            <a:r>
              <a:rPr lang="pl-PL" dirty="0" err="1">
                <a:solidFill>
                  <a:srgbClr val="FFFF00"/>
                </a:solidFill>
              </a:rPr>
              <a:t>olutions</a:t>
            </a:r>
            <a:r>
              <a:rPr lang="pl-PL" dirty="0">
                <a:solidFill>
                  <a:srgbClr val="FFFF00"/>
                </a:solidFill>
              </a:rPr>
              <a:t> </a:t>
            </a:r>
            <a:r>
              <a:rPr lang="pl-PL" dirty="0" err="1"/>
              <a:t>product</a:t>
            </a:r>
            <a:r>
              <a:rPr lang="pl-PL" dirty="0"/>
              <a:t> </a:t>
            </a:r>
            <a:r>
              <a:rPr lang="pl-PL" dirty="0" err="1"/>
              <a:t>line</a:t>
            </a:r>
            <a:br>
              <a:rPr lang="pl-PL" sz="2800" dirty="0"/>
            </a:br>
            <a:r>
              <a:rPr lang="pl-PL" sz="2800" dirty="0"/>
              <a:t>(Wa</a:t>
            </a:r>
            <a:r>
              <a:rPr lang="pl-PL" dirty="0"/>
              <a:t>łbrzych </a:t>
            </a:r>
            <a:r>
              <a:rPr lang="pl-PL" dirty="0" err="1"/>
              <a:t>Pneumatic</a:t>
            </a:r>
            <a:r>
              <a:rPr lang="pl-PL" dirty="0"/>
              <a:t> FORVIA plant)</a:t>
            </a:r>
            <a:r>
              <a:rPr lang="pl-PL" sz="2800" dirty="0"/>
              <a:t> </a:t>
            </a:r>
            <a:br>
              <a:rPr lang="en-US" sz="2800" dirty="0"/>
            </a:br>
            <a:endParaRPr lang="en-US" sz="2800" dirty="0">
              <a:solidFill>
                <a:srgbClr val="575756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680BA77-7ABF-E25A-318F-17E271D6461E}"/>
              </a:ext>
            </a:extLst>
          </p:cNvPr>
          <p:cNvSpPr txBox="1"/>
          <p:nvPr/>
        </p:nvSpPr>
        <p:spPr>
          <a:xfrm>
            <a:off x="2969998" y="6013543"/>
            <a:ext cx="5748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aktywności produktowe </a:t>
            </a:r>
          </a:p>
        </p:txBody>
      </p:sp>
    </p:spTree>
    <p:extLst>
      <p:ext uri="{BB962C8B-B14F-4D97-AF65-F5344CB8AC3E}">
        <p14:creationId xmlns:p14="http://schemas.microsoft.com/office/powerpoint/2010/main" val="3339808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18711BD-BAE0-F786-CB7F-227075C4B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alpha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Date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A81D748-76FE-290E-DA0C-4723E427A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A9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|</a:t>
            </a:r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CFDC95D2-C344-A37B-C40A-32834F88B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438" y="637749"/>
            <a:ext cx="10957160" cy="538642"/>
          </a:xfrm>
        </p:spPr>
        <p:txBody>
          <a:bodyPr lIns="0" tIns="36000" rIns="0" bIns="36000" anchor="ctr" anchorCtr="0">
            <a:no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</a:t>
            </a:r>
            <a:r>
              <a:rPr lang="pl-PL" dirty="0" err="1">
                <a:solidFill>
                  <a:srgbClr val="FFFF00"/>
                </a:solidFill>
              </a:rPr>
              <a:t>omfort</a:t>
            </a:r>
            <a:r>
              <a:rPr lang="pl-PL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&amp;</a:t>
            </a:r>
            <a:r>
              <a:rPr lang="pl-PL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W</a:t>
            </a:r>
            <a:r>
              <a:rPr lang="pl-PL" dirty="0" err="1">
                <a:solidFill>
                  <a:srgbClr val="FFFF00"/>
                </a:solidFill>
              </a:rPr>
              <a:t>ellness</a:t>
            </a:r>
            <a:r>
              <a:rPr lang="pl-PL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S</a:t>
            </a:r>
            <a:r>
              <a:rPr lang="pl-PL" dirty="0" err="1">
                <a:solidFill>
                  <a:srgbClr val="FFFF00"/>
                </a:solidFill>
              </a:rPr>
              <a:t>olutions</a:t>
            </a:r>
            <a:r>
              <a:rPr lang="pl-PL" dirty="0">
                <a:solidFill>
                  <a:srgbClr val="FFFF00"/>
                </a:solidFill>
              </a:rPr>
              <a:t> </a:t>
            </a:r>
            <a:r>
              <a:rPr lang="pl-PL" dirty="0" err="1"/>
              <a:t>product</a:t>
            </a:r>
            <a:r>
              <a:rPr lang="pl-PL" dirty="0"/>
              <a:t> </a:t>
            </a:r>
            <a:r>
              <a:rPr lang="pl-PL" dirty="0" err="1"/>
              <a:t>line</a:t>
            </a:r>
            <a:br>
              <a:rPr lang="pl-PL" sz="2800" dirty="0"/>
            </a:br>
            <a:r>
              <a:rPr lang="pl-PL" sz="2800" dirty="0"/>
              <a:t>(aktualna kompleksowość produktu oraz procesu)</a:t>
            </a:r>
            <a:br>
              <a:rPr lang="en-US" sz="2800" dirty="0"/>
            </a:br>
            <a:endParaRPr lang="en-US" sz="2800" dirty="0">
              <a:solidFill>
                <a:srgbClr val="575756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7" name="Obraz 6" descr="Obraz zawierający przewód, Instalacja elektryczna, w pomieszczeniu, Zasilanie elektryczne&#10;&#10;Opis wygenerowany automatycznie">
            <a:extLst>
              <a:ext uri="{FF2B5EF4-FFF2-40B4-BE49-F238E27FC236}">
                <a16:creationId xmlns:a16="http://schemas.microsoft.com/office/drawing/2014/main" id="{18570A4A-A1BC-8134-12C1-9D7D9C3E2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438" y="1550839"/>
            <a:ext cx="1434722" cy="195451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DD02F6F-EB48-4678-A9BD-E13B949B9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572" y="1529262"/>
            <a:ext cx="1348508" cy="201197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EDF39E0-898A-CF82-19A7-27ED9310C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492" y="1349474"/>
            <a:ext cx="1731414" cy="237155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C5690BC-72B7-A362-DE2A-9FB77F6D7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590" y="1439958"/>
            <a:ext cx="1378602" cy="219176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68B6FC5-2611-23B1-3009-15255498D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0523" y="1550839"/>
            <a:ext cx="1170455" cy="207954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200C9F4-215C-EC93-C9CE-1B082A96D2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7027" y="1585903"/>
            <a:ext cx="3334801" cy="196308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6B7C54E-9760-24E2-BFE7-3541532E4C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4" y="3958497"/>
            <a:ext cx="5919103" cy="2562816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BF80071-3E83-CE79-FD3E-913EF7FC76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097" t="22501" r="55239" b="57871"/>
          <a:stretch/>
        </p:blipFill>
        <p:spPr>
          <a:xfrm>
            <a:off x="6154732" y="3893952"/>
            <a:ext cx="1787846" cy="1345953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A5ED0DF6-00DB-85A9-3D43-00E190DD453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2375" t="23013" r="34219" b="57924"/>
          <a:stretch/>
        </p:blipFill>
        <p:spPr>
          <a:xfrm>
            <a:off x="8049948" y="3872360"/>
            <a:ext cx="1681493" cy="134511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67ED0AE8-FCB6-3728-870C-D3E35D39BF6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404" t="54977" r="72341" b="26709"/>
          <a:stretch/>
        </p:blipFill>
        <p:spPr>
          <a:xfrm>
            <a:off x="6154732" y="5307162"/>
            <a:ext cx="1737983" cy="1214152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75EC3C1B-2508-41D6-847A-C8B57359F06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6564" t="54655" r="39587" b="26866"/>
          <a:stretch/>
        </p:blipFill>
        <p:spPr>
          <a:xfrm>
            <a:off x="8021704" y="5271505"/>
            <a:ext cx="1737982" cy="1304512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8B53764D-D20C-014E-BD12-E70BAB2327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331" t="84376" r="58771" b="2246"/>
          <a:stretch/>
        </p:blipFill>
        <p:spPr>
          <a:xfrm>
            <a:off x="9936960" y="4169261"/>
            <a:ext cx="1997451" cy="795333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2628405-F150-D054-B9F5-30ED1339C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10487" r="10815" b="23895"/>
          <a:stretch/>
        </p:blipFill>
        <p:spPr bwMode="auto">
          <a:xfrm>
            <a:off x="10066694" y="5307162"/>
            <a:ext cx="1737982" cy="11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F660997D-D6A6-78F2-490B-62F13EA3CA21}"/>
              </a:ext>
            </a:extLst>
          </p:cNvPr>
          <p:cNvSpPr/>
          <p:nvPr/>
        </p:nvSpPr>
        <p:spPr>
          <a:xfrm>
            <a:off x="100014" y="1230422"/>
            <a:ext cx="11946674" cy="262667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73D59DFB-0970-EDD2-8853-E9FF8689F618}"/>
              </a:ext>
            </a:extLst>
          </p:cNvPr>
          <p:cNvSpPr/>
          <p:nvPr/>
        </p:nvSpPr>
        <p:spPr>
          <a:xfrm>
            <a:off x="100014" y="3978931"/>
            <a:ext cx="11936954" cy="264378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50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19D6988-77F5-065A-5ECC-60A05BC62A7E}"/>
              </a:ext>
            </a:extLst>
          </p:cNvPr>
          <p:cNvSpPr/>
          <p:nvPr/>
        </p:nvSpPr>
        <p:spPr>
          <a:xfrm>
            <a:off x="7248549" y="4882918"/>
            <a:ext cx="4221480" cy="1148399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4FD915-A637-67C9-253C-2533E6F822C8}"/>
              </a:ext>
            </a:extLst>
          </p:cNvPr>
          <p:cNvSpPr/>
          <p:nvPr/>
        </p:nvSpPr>
        <p:spPr>
          <a:xfrm>
            <a:off x="717383" y="1518110"/>
            <a:ext cx="5985677" cy="4280806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93EA9BBB-471F-3F73-1DD4-19295E7B4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410" y="100148"/>
            <a:ext cx="9110143" cy="553953"/>
          </a:xfrm>
        </p:spPr>
        <p:txBody>
          <a:bodyPr/>
          <a:lstStyle/>
          <a:p>
            <a:pPr algn="ctr"/>
            <a:r>
              <a:rPr lang="pl-PL" dirty="0"/>
              <a:t>Napędzamy zrównoważoną przyszłość </a:t>
            </a:r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2AB9107-433E-D2E1-3D53-12AF2AF7361C}"/>
              </a:ext>
            </a:extLst>
          </p:cNvPr>
          <p:cNvSpPr/>
          <p:nvPr/>
        </p:nvSpPr>
        <p:spPr>
          <a:xfrm flipH="1">
            <a:off x="6622602" y="4626020"/>
            <a:ext cx="5736014" cy="172816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8BF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-68%</a:t>
            </a:r>
            <a:endParaRPr kumimoji="0" lang="en-US" sz="1600" b="0" i="0" u="none" strike="noStrike" kern="1200" cap="none" spc="0" normalizeH="0" baseline="-42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8BF"/>
              </a:buClr>
              <a:buSzPct val="100000"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Materiały z recyklingu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8BF"/>
              </a:buClr>
              <a:buSzPct val="100000"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Materiały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recyklingowalne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84%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8BF"/>
              </a:buClr>
              <a:buSzPct val="100000"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Łatwy demontaż: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re-</a:t>
            </a:r>
            <a:r>
              <a:rPr kumimoji="0" lang="pl-P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0C0D0A0A-1841-D828-9C4E-B5FC560C53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9470" y="6423150"/>
            <a:ext cx="956310" cy="336892"/>
          </a:xfrm>
          <a:prstGeom prst="rect">
            <a:avLst/>
          </a:prstGeom>
        </p:spPr>
      </p:pic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0A7F8AF3-9B99-6029-E7B4-79C8BE2FD7B5}"/>
              </a:ext>
            </a:extLst>
          </p:cNvPr>
          <p:cNvSpPr/>
          <p:nvPr/>
        </p:nvSpPr>
        <p:spPr>
          <a:xfrm>
            <a:off x="492200" y="2612408"/>
            <a:ext cx="3207324" cy="3680749"/>
          </a:xfrm>
          <a:custGeom>
            <a:avLst/>
            <a:gdLst>
              <a:gd name="connsiteX0" fmla="*/ 12140 w 4204428"/>
              <a:gd name="connsiteY0" fmla="*/ 0 h 4825035"/>
              <a:gd name="connsiteX1" fmla="*/ 30905 w 4204428"/>
              <a:gd name="connsiteY1" fmla="*/ 0 h 4825035"/>
              <a:gd name="connsiteX2" fmla="*/ 27466 w 4204428"/>
              <a:gd name="connsiteY2" fmla="*/ 983767 h 4825035"/>
              <a:gd name="connsiteX3" fmla="*/ 27466 w 4204428"/>
              <a:gd name="connsiteY3" fmla="*/ 1013516 h 4825035"/>
              <a:gd name="connsiteX4" fmla="*/ 27362 w 4204428"/>
              <a:gd name="connsiteY4" fmla="*/ 1013516 h 4825035"/>
              <a:gd name="connsiteX5" fmla="*/ 18764 w 4204428"/>
              <a:gd name="connsiteY5" fmla="*/ 3473369 h 4825035"/>
              <a:gd name="connsiteX6" fmla="*/ 125823 w 4204428"/>
              <a:gd name="connsiteY6" fmla="*/ 4136698 h 4825035"/>
              <a:gd name="connsiteX7" fmla="*/ 666641 w 4204428"/>
              <a:gd name="connsiteY7" fmla="*/ 4579285 h 4825035"/>
              <a:gd name="connsiteX8" fmla="*/ 705270 w 4204428"/>
              <a:gd name="connsiteY8" fmla="*/ 4590322 h 4825035"/>
              <a:gd name="connsiteX9" fmla="*/ 1646733 w 4204428"/>
              <a:gd name="connsiteY9" fmla="*/ 4679722 h 4825035"/>
              <a:gd name="connsiteX10" fmla="*/ 2817769 w 4204428"/>
              <a:gd name="connsiteY10" fmla="*/ 4750359 h 4825035"/>
              <a:gd name="connsiteX11" fmla="*/ 4204428 w 4204428"/>
              <a:gd name="connsiteY11" fmla="*/ 4806262 h 4825035"/>
              <a:gd name="connsiteX12" fmla="*/ 4204428 w 4204428"/>
              <a:gd name="connsiteY12" fmla="*/ 4825035 h 4825035"/>
              <a:gd name="connsiteX13" fmla="*/ 2817769 w 4204428"/>
              <a:gd name="connsiteY13" fmla="*/ 4769123 h 4825035"/>
              <a:gd name="connsiteX14" fmla="*/ 1645631 w 4204428"/>
              <a:gd name="connsiteY14" fmla="*/ 4698485 h 4825035"/>
              <a:gd name="connsiteX15" fmla="*/ 699751 w 4204428"/>
              <a:gd name="connsiteY15" fmla="*/ 4607981 h 4825035"/>
              <a:gd name="connsiteX16" fmla="*/ 661123 w 4204428"/>
              <a:gd name="connsiteY16" fmla="*/ 4596945 h 4825035"/>
              <a:gd name="connsiteX17" fmla="*/ 108164 w 4204428"/>
              <a:gd name="connsiteY17" fmla="*/ 4145527 h 4825035"/>
              <a:gd name="connsiteX18" fmla="*/ 0 w 4204428"/>
              <a:gd name="connsiteY18" fmla="*/ 3473369 h 4825035"/>
              <a:gd name="connsiteX19" fmla="*/ 12140 w 4204428"/>
              <a:gd name="connsiteY19" fmla="*/ 0 h 482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4428" h="4825035">
                <a:moveTo>
                  <a:pt x="12140" y="0"/>
                </a:moveTo>
                <a:lnTo>
                  <a:pt x="30905" y="0"/>
                </a:lnTo>
                <a:lnTo>
                  <a:pt x="27466" y="983767"/>
                </a:lnTo>
                <a:lnTo>
                  <a:pt x="27466" y="1013516"/>
                </a:lnTo>
                <a:lnTo>
                  <a:pt x="27362" y="1013516"/>
                </a:lnTo>
                <a:lnTo>
                  <a:pt x="18764" y="3473369"/>
                </a:lnTo>
                <a:cubicBezTo>
                  <a:pt x="18764" y="3941341"/>
                  <a:pt x="124719" y="4134490"/>
                  <a:pt x="125823" y="4136698"/>
                </a:cubicBezTo>
                <a:cubicBezTo>
                  <a:pt x="283654" y="4472225"/>
                  <a:pt x="514329" y="4536239"/>
                  <a:pt x="666641" y="4579285"/>
                </a:cubicBezTo>
                <a:cubicBezTo>
                  <a:pt x="679885" y="4583699"/>
                  <a:pt x="693130" y="4587011"/>
                  <a:pt x="705270" y="4590322"/>
                </a:cubicBezTo>
                <a:cubicBezTo>
                  <a:pt x="849856" y="4632263"/>
                  <a:pt x="1639008" y="4679722"/>
                  <a:pt x="1646733" y="4679722"/>
                </a:cubicBezTo>
                <a:lnTo>
                  <a:pt x="2817769" y="4750359"/>
                </a:lnTo>
                <a:lnTo>
                  <a:pt x="4204428" y="4806262"/>
                </a:lnTo>
                <a:lnTo>
                  <a:pt x="4204428" y="4825035"/>
                </a:lnTo>
                <a:lnTo>
                  <a:pt x="2817769" y="4769123"/>
                </a:lnTo>
                <a:lnTo>
                  <a:pt x="1645631" y="4698485"/>
                </a:lnTo>
                <a:cubicBezTo>
                  <a:pt x="1612520" y="4696278"/>
                  <a:pt x="845442" y="4651025"/>
                  <a:pt x="699751" y="4607981"/>
                </a:cubicBezTo>
                <a:cubicBezTo>
                  <a:pt x="687611" y="4604670"/>
                  <a:pt x="674367" y="4600255"/>
                  <a:pt x="661123" y="4596945"/>
                </a:cubicBezTo>
                <a:cubicBezTo>
                  <a:pt x="504395" y="4553899"/>
                  <a:pt x="269305" y="4487677"/>
                  <a:pt x="108164" y="4145527"/>
                </a:cubicBezTo>
                <a:cubicBezTo>
                  <a:pt x="104853" y="4137802"/>
                  <a:pt x="0" y="3946860"/>
                  <a:pt x="0" y="3473369"/>
                </a:cubicBezTo>
                <a:lnTo>
                  <a:pt x="12140" y="0"/>
                </a:lnTo>
                <a:close/>
              </a:path>
            </a:pathLst>
          </a:custGeom>
          <a:noFill/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E277F6B-F17B-2EEE-FC7C-E2760BF8FD98}"/>
              </a:ext>
            </a:extLst>
          </p:cNvPr>
          <p:cNvSpPr txBox="1"/>
          <p:nvPr/>
        </p:nvSpPr>
        <p:spPr>
          <a:xfrm>
            <a:off x="1583908" y="1804623"/>
            <a:ext cx="338105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WYDAJNOŚĆ PRODUKCJI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A9EB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2636645-7CDF-8871-AB24-4C2CCE76EF34}"/>
              </a:ext>
            </a:extLst>
          </p:cNvPr>
          <p:cNvSpPr txBox="1"/>
          <p:nvPr/>
        </p:nvSpPr>
        <p:spPr>
          <a:xfrm>
            <a:off x="1583908" y="3148064"/>
            <a:ext cx="438857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ODŚWIEŻANIE I ŁATWA WYMIANA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A9EB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8D11B84F-92D9-DC80-B46F-A91C46534FB6}"/>
              </a:ext>
            </a:extLst>
          </p:cNvPr>
          <p:cNvSpPr txBox="1"/>
          <p:nvPr/>
        </p:nvSpPr>
        <p:spPr>
          <a:xfrm>
            <a:off x="1583908" y="4491505"/>
            <a:ext cx="408227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ZRÓWNOWAŻONY CYKL ŻYCIA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A9EB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2" name="Graphic 86" descr="Factory with solid fill">
            <a:extLst>
              <a:ext uri="{FF2B5EF4-FFF2-40B4-BE49-F238E27FC236}">
                <a16:creationId xmlns:a16="http://schemas.microsoft.com/office/drawing/2014/main" id="{F76FDDE9-96B9-A2F9-CDBB-D28CEC4149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201" y="1640519"/>
            <a:ext cx="471881" cy="471881"/>
          </a:xfrm>
          <a:prstGeom prst="rect">
            <a:avLst/>
          </a:prstGeom>
        </p:spPr>
      </p:pic>
      <p:pic>
        <p:nvPicPr>
          <p:cNvPr id="43" name="Graphic 34" descr="Arrow Up with solid fill">
            <a:extLst>
              <a:ext uri="{FF2B5EF4-FFF2-40B4-BE49-F238E27FC236}">
                <a16:creationId xmlns:a16="http://schemas.microsoft.com/office/drawing/2014/main" id="{8A78B824-8D56-A517-B1F1-7275829D11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6570" y="3168923"/>
            <a:ext cx="693141" cy="693141"/>
          </a:xfrm>
          <a:prstGeom prst="rect">
            <a:avLst/>
          </a:prstGeom>
        </p:spPr>
      </p:pic>
      <p:grpSp>
        <p:nvGrpSpPr>
          <p:cNvPr id="44" name="Group 64">
            <a:extLst>
              <a:ext uri="{FF2B5EF4-FFF2-40B4-BE49-F238E27FC236}">
                <a16:creationId xmlns:a16="http://schemas.microsoft.com/office/drawing/2014/main" id="{1AF758CA-9865-7F5B-BE1B-7CBA7E645B45}"/>
              </a:ext>
            </a:extLst>
          </p:cNvPr>
          <p:cNvGrpSpPr/>
          <p:nvPr/>
        </p:nvGrpSpPr>
        <p:grpSpPr>
          <a:xfrm>
            <a:off x="916570" y="4294351"/>
            <a:ext cx="693141" cy="693141"/>
            <a:chOff x="2346351" y="5997465"/>
            <a:chExt cx="914400" cy="914400"/>
          </a:xfrm>
          <a:solidFill>
            <a:schemeClr val="bg1"/>
          </a:solidFill>
          <a:effectLst/>
        </p:grpSpPr>
        <p:pic>
          <p:nvPicPr>
            <p:cNvPr id="45" name="Graphic 65" descr="Arrow circle with solid fill">
              <a:extLst>
                <a:ext uri="{FF2B5EF4-FFF2-40B4-BE49-F238E27FC236}">
                  <a16:creationId xmlns:a16="http://schemas.microsoft.com/office/drawing/2014/main" id="{DD870D83-B5DB-FC46-452E-83CC92CAF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346351" y="5997465"/>
              <a:ext cx="914400" cy="914400"/>
            </a:xfrm>
            <a:prstGeom prst="rect">
              <a:avLst/>
            </a:prstGeom>
            <a:effectLst/>
          </p:spPr>
        </p:pic>
        <p:pic>
          <p:nvPicPr>
            <p:cNvPr id="46" name="Graphic 66" descr="Leaf with solid fill">
              <a:extLst>
                <a:ext uri="{FF2B5EF4-FFF2-40B4-BE49-F238E27FC236}">
                  <a16:creationId xmlns:a16="http://schemas.microsoft.com/office/drawing/2014/main" id="{C66BE168-871D-5CED-04AB-501CBDF14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614811" y="6259397"/>
              <a:ext cx="377480" cy="377480"/>
            </a:xfrm>
            <a:prstGeom prst="rect">
              <a:avLst/>
            </a:prstGeom>
            <a:effectLst/>
          </p:spPr>
        </p:pic>
      </p:grp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82F57EE-4E94-7DDD-561E-33C5A03F63FE}"/>
              </a:ext>
            </a:extLst>
          </p:cNvPr>
          <p:cNvSpPr txBox="1">
            <a:spLocks/>
          </p:cNvSpPr>
          <p:nvPr/>
        </p:nvSpPr>
        <p:spPr bwMode="gray">
          <a:xfrm>
            <a:off x="1027201" y="826683"/>
            <a:ext cx="10752137" cy="358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Apax-Bold" panose="020B0004020202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Comfort &amp; </a:t>
            </a: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Wellness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Solutions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Modularne siedzisko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768510CD-5D35-FD1B-6469-645EA4D80B08}"/>
              </a:ext>
            </a:extLst>
          </p:cNvPr>
          <p:cNvSpPr txBox="1">
            <a:spLocks/>
          </p:cNvSpPr>
          <p:nvPr/>
        </p:nvSpPr>
        <p:spPr>
          <a:xfrm>
            <a:off x="1666404" y="2134864"/>
            <a:ext cx="4899900" cy="900001"/>
          </a:xfrm>
          <a:prstGeom prst="rect">
            <a:avLst/>
          </a:prstGeom>
        </p:spPr>
        <p:txBody>
          <a:bodyPr lIns="0" anchor="ctr" anchorCtr="0"/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Segoe UI Symbol" panose="020B0502040204020203" pitchFamily="34" charset="0"/>
              <a:buChar char="❯"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Segoe UI Symbol" panose="020B0502040204020203" pitchFamily="34" charset="0"/>
              <a:buChar char="⚬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marR="0" lvl="0" indent="-2682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A8BF"/>
              </a:buClr>
              <a:buSzPct val="100000"/>
              <a:buFont typeface="Segoe UI Symbol" panose="020B0502040204020203" pitchFamily="34" charset="0"/>
              <a:buChar char="❯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Różnorodność i skrócenie czasu montażu (szansa na automatyzację)</a:t>
            </a:r>
          </a:p>
          <a:p>
            <a:pPr marL="268288" marR="0" lvl="0" indent="-2682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A8BF"/>
              </a:buClr>
              <a:buSzPct val="100000"/>
              <a:buFont typeface="Segoe UI Symbol" panose="020B0502040204020203" pitchFamily="34" charset="0"/>
              <a:buChar char="❯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Uproszczona koncepcja przemysłowa</a:t>
            </a:r>
          </a:p>
          <a:p>
            <a:pPr marL="268288" marR="0" lvl="0" indent="-2682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A8BF"/>
              </a:buClr>
              <a:buSzPct val="100000"/>
              <a:buFont typeface="Segoe UI Symbol" panose="020B0502040204020203" pitchFamily="34" charset="0"/>
              <a:buChar char="❯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Redukcja kosztów (rozwiązania generyczne)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CF03735F-5D14-6489-E0C4-C98F2246775F}"/>
              </a:ext>
            </a:extLst>
          </p:cNvPr>
          <p:cNvSpPr txBox="1">
            <a:spLocks/>
          </p:cNvSpPr>
          <p:nvPr/>
        </p:nvSpPr>
        <p:spPr>
          <a:xfrm>
            <a:off x="1666404" y="3478305"/>
            <a:ext cx="4899900" cy="900001"/>
          </a:xfrm>
          <a:prstGeom prst="rect">
            <a:avLst/>
          </a:prstGeom>
        </p:spPr>
        <p:txBody>
          <a:bodyPr lIns="0" anchor="ctr" anchorCtr="0"/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Segoe UI Symbol" panose="020B0502040204020203" pitchFamily="34" charset="0"/>
              <a:buChar char="❯"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Segoe UI Symbol" panose="020B0502040204020203" pitchFamily="34" charset="0"/>
              <a:buChar char="⚬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marR="0" lvl="0" indent="-2682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A8BF"/>
              </a:buClr>
              <a:buSzPct val="100000"/>
              <a:buFont typeface="Segoe UI Symbol" panose="020B0502040204020203" pitchFamily="34" charset="0"/>
              <a:buChar char="❯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Łatwa, szybka, tania zmiana dzięki modułom „plug &amp;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play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68288" marR="0" lvl="0" indent="-2682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A8BF"/>
              </a:buClr>
              <a:buSzPct val="100000"/>
              <a:buFont typeface="Segoe UI Symbol" panose="020B0502040204020203" pitchFamily="34" charset="0"/>
              <a:buChar char="❯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Generyczny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interface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68288" marR="0" lvl="0" indent="-2682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A8BF"/>
              </a:buClr>
              <a:buSzPct val="100000"/>
              <a:buFont typeface="Segoe UI Symbol" panose="020B0502040204020203" pitchFamily="34" charset="0"/>
              <a:buChar char="❯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Nowe możliwości uzyskania przychodów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73A91676-3A7B-DB3C-7E6E-1EA194E7F1F3}"/>
              </a:ext>
            </a:extLst>
          </p:cNvPr>
          <p:cNvSpPr txBox="1">
            <a:spLocks/>
          </p:cNvSpPr>
          <p:nvPr/>
        </p:nvSpPr>
        <p:spPr>
          <a:xfrm>
            <a:off x="1666403" y="4821746"/>
            <a:ext cx="5813184" cy="900001"/>
          </a:xfrm>
          <a:prstGeom prst="rect">
            <a:avLst/>
          </a:prstGeom>
        </p:spPr>
        <p:txBody>
          <a:bodyPr lIns="0" anchor="ctr" anchorCtr="0"/>
          <a:lstStyle>
            <a:lvl1pPr marL="2682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Segoe UI Symbol" panose="020B0502040204020203" pitchFamily="34" charset="0"/>
              <a:buChar char="❯"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Segoe UI Symbol" panose="020B0502040204020203" pitchFamily="34" charset="0"/>
              <a:buChar char="⚬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marR="0" lvl="0" indent="-2682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A8BF"/>
              </a:buClr>
              <a:buSzPct val="100000"/>
              <a:buFont typeface="Segoe UI Symbol" panose="020B0502040204020203" pitchFamily="34" charset="0"/>
              <a:buChar char="❯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Zaprojektowany z materiałów naturalnych, odnawialnych i pochodzących z recyklingu </a:t>
            </a:r>
          </a:p>
          <a:p>
            <a:pPr marL="268288" marR="0" lvl="0" indent="-2682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A8BF"/>
              </a:buClr>
              <a:buSzPct val="100000"/>
              <a:buFont typeface="Segoe UI Symbol" panose="020B0502040204020203" pitchFamily="34" charset="0"/>
              <a:buChar char="❯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Wydłużona żywotność dzięki łatwemu uaktualnieniu / naprawie </a:t>
            </a:r>
          </a:p>
          <a:p>
            <a:pPr marL="268288" marR="0" lvl="0" indent="-2682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A8BF"/>
              </a:buClr>
              <a:buSzPct val="100000"/>
              <a:buFont typeface="Segoe UI Symbol" panose="020B0502040204020203" pitchFamily="34" charset="0"/>
              <a:buChar char="❯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Zwiększony współczynnik recyklingu dzięki łatwemu demontażowi</a:t>
            </a:r>
          </a:p>
        </p:txBody>
      </p:sp>
      <p:sp>
        <p:nvSpPr>
          <p:cNvPr id="25" name="Espace réservé du pied de page 2">
            <a:extLst>
              <a:ext uri="{FF2B5EF4-FFF2-40B4-BE49-F238E27FC236}">
                <a16:creationId xmlns:a16="http://schemas.microsoft.com/office/drawing/2014/main" id="{4F894068-D13B-D41E-677A-2CE863728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8" y="6222341"/>
            <a:ext cx="4500000" cy="4048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2024 Seating Presentation</a:t>
            </a:r>
            <a:endParaRPr kumimoji="0" lang="en-GB" sz="1050" b="0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Espace réservé du numéro de diapositive 3">
            <a:extLst>
              <a:ext uri="{FF2B5EF4-FFF2-40B4-BE49-F238E27FC236}">
                <a16:creationId xmlns:a16="http://schemas.microsoft.com/office/drawing/2014/main" id="{900E84BB-A278-FD8C-DA3B-09FCDAEFB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320" y="6226535"/>
            <a:ext cx="623392" cy="40481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A9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|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0ECBF38-EB16-1170-8969-20FDE04D63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8675" y="778707"/>
            <a:ext cx="7027517" cy="4947790"/>
          </a:xfrm>
          <a:prstGeom prst="rect">
            <a:avLst/>
          </a:prstGeom>
          <a:effectLst>
            <a:outerShdw blurRad="165100" dist="1016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953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0081A2A1-D0A1-806B-4DEB-C1440AF5B137}"/>
              </a:ext>
            </a:extLst>
          </p:cNvPr>
          <p:cNvSpPr/>
          <p:nvPr/>
        </p:nvSpPr>
        <p:spPr>
          <a:xfrm>
            <a:off x="1630356" y="3690833"/>
            <a:ext cx="8722627" cy="18745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0AC863C-4D55-BDD9-8292-5F4F268682EA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alpha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Date</a:t>
            </a:r>
          </a:p>
        </p:txBody>
      </p:sp>
      <p:sp>
        <p:nvSpPr>
          <p:cNvPr id="66" name="Arrow: Chevron 65">
            <a:extLst>
              <a:ext uri="{FF2B5EF4-FFF2-40B4-BE49-F238E27FC236}">
                <a16:creationId xmlns:a16="http://schemas.microsoft.com/office/drawing/2014/main" id="{6F7F5932-B029-1F82-74A3-CA8E6DE9D2E0}"/>
              </a:ext>
            </a:extLst>
          </p:cNvPr>
          <p:cNvSpPr/>
          <p:nvPr/>
        </p:nvSpPr>
        <p:spPr>
          <a:xfrm>
            <a:off x="1438952" y="412350"/>
            <a:ext cx="2816425" cy="353664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Aktualny moduł 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Arrow: Chevron 66">
            <a:extLst>
              <a:ext uri="{FF2B5EF4-FFF2-40B4-BE49-F238E27FC236}">
                <a16:creationId xmlns:a16="http://schemas.microsoft.com/office/drawing/2014/main" id="{8B022512-AD54-276B-D87F-DE0903B9179B}"/>
              </a:ext>
            </a:extLst>
          </p:cNvPr>
          <p:cNvSpPr/>
          <p:nvPr/>
        </p:nvSpPr>
        <p:spPr>
          <a:xfrm>
            <a:off x="4189784" y="421197"/>
            <a:ext cx="3108960" cy="353664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Synergy </a:t>
            </a:r>
            <a:r>
              <a:rPr kumimoji="0" lang="pl-P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pl-PL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oduł</a:t>
            </a:r>
            <a:r>
              <a:rPr kumimoji="0" lang="pl-P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Arrow: Chevron 67">
            <a:extLst>
              <a:ext uri="{FF2B5EF4-FFF2-40B4-BE49-F238E27FC236}">
                <a16:creationId xmlns:a16="http://schemas.microsoft.com/office/drawing/2014/main" id="{855E75FE-DE9C-44B0-0907-6EA3E8FE3254}"/>
              </a:ext>
            </a:extLst>
          </p:cNvPr>
          <p:cNvSpPr/>
          <p:nvPr/>
        </p:nvSpPr>
        <p:spPr>
          <a:xfrm>
            <a:off x="7205955" y="429933"/>
            <a:ext cx="3108960" cy="353664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Comfort</a:t>
            </a:r>
            <a:r>
              <a:rPr kumimoji="0" lang="pl-P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moduł 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45F15C-863A-1FC5-47FB-8B516C53B251}"/>
              </a:ext>
            </a:extLst>
          </p:cNvPr>
          <p:cNvSpPr txBox="1"/>
          <p:nvPr/>
        </p:nvSpPr>
        <p:spPr>
          <a:xfrm>
            <a:off x="2161596" y="27088"/>
            <a:ext cx="1515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4D3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 2024 rok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4D3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332714-3B29-FA67-D489-E127E7DA4CA1}"/>
              </a:ext>
            </a:extLst>
          </p:cNvPr>
          <p:cNvSpPr txBox="1"/>
          <p:nvPr/>
        </p:nvSpPr>
        <p:spPr>
          <a:xfrm>
            <a:off x="7512838" y="4081823"/>
            <a:ext cx="2790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182880" indent="-182880"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Plug &amp; Play w JIT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Spawane elementy plastikowe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Zintegrowana obudowa pompy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 pełni automatyczny montaż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4D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5E1FDF-A326-CB12-64D7-B03A947CDCD4}"/>
              </a:ext>
            </a:extLst>
          </p:cNvPr>
          <p:cNvSpPr txBox="1"/>
          <p:nvPr/>
        </p:nvSpPr>
        <p:spPr>
          <a:xfrm>
            <a:off x="4354840" y="4228137"/>
            <a:ext cx="264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182880" indent="-182880"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Plug &amp;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play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 JIT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4D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bardzo szybki czas montażu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Zautomatyzowany proces kontroli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D9A435-29AA-7C02-25E0-466A9C252DAE}"/>
              </a:ext>
            </a:extLst>
          </p:cNvPr>
          <p:cNvSpPr txBox="1"/>
          <p:nvPr/>
        </p:nvSpPr>
        <p:spPr>
          <a:xfrm>
            <a:off x="1767164" y="4139892"/>
            <a:ext cx="2545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182880" indent="-182880">
              <a:buClr>
                <a:schemeClr val="tx2"/>
              </a:buClr>
              <a:buFont typeface="Arial" panose="020B0604020202020204" pitchFamily="34" charset="0"/>
              <a:buChar char="•"/>
              <a:defRPr sz="1300"/>
            </a:lvl1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Montaż ręczny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Kontrola przed i po montażu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Ciężar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Dedykowane formy do plastiku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4D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65274F-2A90-CA3B-2AC2-E5507B3CC60A}"/>
              </a:ext>
            </a:extLst>
          </p:cNvPr>
          <p:cNvSpPr txBox="1"/>
          <p:nvPr/>
        </p:nvSpPr>
        <p:spPr>
          <a:xfrm>
            <a:off x="1209" y="3845690"/>
            <a:ext cx="1492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Manufacturing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61EB80-85A9-AAE5-F44B-3B3D63E1167A}"/>
              </a:ext>
            </a:extLst>
          </p:cNvPr>
          <p:cNvCxnSpPr>
            <a:cxnSpLocks/>
          </p:cNvCxnSpPr>
          <p:nvPr/>
        </p:nvCxnSpPr>
        <p:spPr>
          <a:xfrm>
            <a:off x="4289623" y="3317297"/>
            <a:ext cx="0" cy="157430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CFB7AAD-5C88-587C-741E-1474B9721EE7}"/>
              </a:ext>
            </a:extLst>
          </p:cNvPr>
          <p:cNvCxnSpPr>
            <a:cxnSpLocks/>
          </p:cNvCxnSpPr>
          <p:nvPr/>
        </p:nvCxnSpPr>
        <p:spPr>
          <a:xfrm>
            <a:off x="7359300" y="3338808"/>
            <a:ext cx="0" cy="157430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Gears with solid fill">
            <a:extLst>
              <a:ext uri="{FF2B5EF4-FFF2-40B4-BE49-F238E27FC236}">
                <a16:creationId xmlns:a16="http://schemas.microsoft.com/office/drawing/2014/main" id="{D238253E-DFB4-865C-9771-008A9331F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314" y="4192982"/>
            <a:ext cx="609453" cy="60945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BD9C6E-24B6-DAB4-9E4C-3AF00C74A691}"/>
              </a:ext>
            </a:extLst>
          </p:cNvPr>
          <p:cNvCxnSpPr>
            <a:cxnSpLocks/>
          </p:cNvCxnSpPr>
          <p:nvPr/>
        </p:nvCxnSpPr>
        <p:spPr>
          <a:xfrm>
            <a:off x="1492548" y="3690833"/>
            <a:ext cx="0" cy="1753798"/>
          </a:xfrm>
          <a:prstGeom prst="line">
            <a:avLst/>
          </a:prstGeom>
          <a:ln w="3175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1A2CBB7-C5BF-8EC5-0603-D8B3ABA55836}"/>
              </a:ext>
            </a:extLst>
          </p:cNvPr>
          <p:cNvGrpSpPr/>
          <p:nvPr/>
        </p:nvGrpSpPr>
        <p:grpSpPr>
          <a:xfrm>
            <a:off x="270172" y="2110179"/>
            <a:ext cx="10106106" cy="1466859"/>
            <a:chOff x="-672185" y="3683197"/>
            <a:chExt cx="10177816" cy="146685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F6C9804-7C93-23B1-466E-695698F32669}"/>
                </a:ext>
              </a:extLst>
            </p:cNvPr>
            <p:cNvSpPr/>
            <p:nvPr/>
          </p:nvSpPr>
          <p:spPr>
            <a:xfrm>
              <a:off x="690510" y="3683197"/>
              <a:ext cx="8768874" cy="1466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AAE4C19-3E7B-0B43-F792-6254D538FE06}"/>
                </a:ext>
              </a:extLst>
            </p:cNvPr>
            <p:cNvSpPr txBox="1"/>
            <p:nvPr/>
          </p:nvSpPr>
          <p:spPr>
            <a:xfrm>
              <a:off x="-672185" y="3943964"/>
              <a:ext cx="1079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Produkt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0A69D2-1504-D49C-F25B-ED9B2AC0AE91}"/>
                </a:ext>
              </a:extLst>
            </p:cNvPr>
            <p:cNvSpPr txBox="1"/>
            <p:nvPr/>
          </p:nvSpPr>
          <p:spPr>
            <a:xfrm>
              <a:off x="6513809" y="3961391"/>
              <a:ext cx="29918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marR="0" lvl="0" indent="-18288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Brak </a:t>
              </a:r>
              <a:r>
                <a:rPr kumimoji="0" lang="pl-PL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przewodó</a:t>
              </a: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 powierza do poduszek</a:t>
              </a:r>
            </a:p>
            <a:p>
              <a:pPr marL="182880" marR="0" lvl="0" indent="-18288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Brak konektorów </a:t>
              </a:r>
            </a:p>
            <a:p>
              <a:pPr marL="182880" marR="0" lvl="0" indent="-18288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Powtarzalność jakości 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4B23471-2405-7CC3-D3AD-B1756D0D0600}"/>
                </a:ext>
              </a:extLst>
            </p:cNvPr>
            <p:cNvSpPr txBox="1"/>
            <p:nvPr/>
          </p:nvSpPr>
          <p:spPr>
            <a:xfrm>
              <a:off x="879450" y="3869754"/>
              <a:ext cx="24529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D3"/>
                </a:buClr>
                <a:buSzTx/>
                <a:buFontTx/>
                <a:buNone/>
                <a:tabLst/>
                <a:defRPr/>
              </a:pPr>
              <a:endPara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182880" marR="0" lvl="0" indent="-18288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Integracja </a:t>
              </a:r>
              <a:r>
                <a:rPr kumimoji="0" lang="pl-PL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sub-componentów</a:t>
              </a:r>
              <a:endPara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182880" marR="0" lvl="0" indent="-18288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Montaż poduszek z wężykami</a:t>
              </a:r>
            </a:p>
            <a:p>
              <a:pPr marL="182880" marR="0" lvl="0" indent="-18288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</a:t>
              </a:r>
              <a:r>
                <a:rPr kumimoji="0" lang="pl-PL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yzyko</a:t>
              </a: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nieszczelności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AB12BE-4797-E0DA-AFB0-81A72707EEFA}"/>
                </a:ext>
              </a:extLst>
            </p:cNvPr>
            <p:cNvSpPr txBox="1"/>
            <p:nvPr/>
          </p:nvSpPr>
          <p:spPr>
            <a:xfrm>
              <a:off x="3467321" y="3980778"/>
              <a:ext cx="31654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marR="0" lvl="0" indent="-18288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Modularna architektura </a:t>
              </a:r>
            </a:p>
            <a:p>
              <a:pPr marL="182880" marR="0" lvl="0" indent="-18288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Brak załamań przewodów powietrza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182880" marR="0" lvl="0" indent="-18288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Zintegrowana pompa </a:t>
              </a:r>
            </a:p>
            <a:p>
              <a:pPr marL="182880" marR="0" lvl="0" indent="-18288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Niski hałas pracy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12511B7-3EEA-82CC-1106-A60F44AA614A}"/>
                </a:ext>
              </a:extLst>
            </p:cNvPr>
            <p:cNvCxnSpPr>
              <a:cxnSpLocks/>
            </p:cNvCxnSpPr>
            <p:nvPr/>
          </p:nvCxnSpPr>
          <p:spPr>
            <a:xfrm>
              <a:off x="3368681" y="3815049"/>
              <a:ext cx="0" cy="1203154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430B602-3800-6A9B-00E2-944EFD5CBFC5}"/>
                </a:ext>
              </a:extLst>
            </p:cNvPr>
            <p:cNvCxnSpPr>
              <a:cxnSpLocks/>
            </p:cNvCxnSpPr>
            <p:nvPr/>
          </p:nvCxnSpPr>
          <p:spPr>
            <a:xfrm>
              <a:off x="6402084" y="3815049"/>
              <a:ext cx="0" cy="1203154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C7B1ACB-3A17-4501-2A77-12939E832B3E}"/>
                </a:ext>
              </a:extLst>
            </p:cNvPr>
            <p:cNvCxnSpPr>
              <a:cxnSpLocks/>
            </p:cNvCxnSpPr>
            <p:nvPr/>
          </p:nvCxnSpPr>
          <p:spPr>
            <a:xfrm>
              <a:off x="9446631" y="3815049"/>
              <a:ext cx="0" cy="1203154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Graphic 14" descr="Lightbulb and gear with solid fill">
              <a:extLst>
                <a:ext uri="{FF2B5EF4-FFF2-40B4-BE49-F238E27FC236}">
                  <a16:creationId xmlns:a16="http://schemas.microsoft.com/office/drawing/2014/main" id="{9C82BD14-3ED6-828A-56BF-CF0EA4154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543216" y="4251741"/>
              <a:ext cx="620506" cy="620506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EB9555E-E1A5-CAD7-3C55-A500F9C89A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900" y="3683197"/>
              <a:ext cx="9624" cy="1335006"/>
            </a:xfrm>
            <a:prstGeom prst="line">
              <a:avLst/>
            </a:prstGeom>
            <a:ln w="3175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41CE298-1C89-E189-A2B4-10E89620AE2B}"/>
              </a:ext>
            </a:extLst>
          </p:cNvPr>
          <p:cNvGrpSpPr/>
          <p:nvPr/>
        </p:nvGrpSpPr>
        <p:grpSpPr>
          <a:xfrm>
            <a:off x="248266" y="5604614"/>
            <a:ext cx="10128012" cy="1163386"/>
            <a:chOff x="-668916" y="5205771"/>
            <a:chExt cx="10161620" cy="1163386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A76A470-DA66-7BA4-3F85-F32AB388701B}"/>
                </a:ext>
              </a:extLst>
            </p:cNvPr>
            <p:cNvSpPr/>
            <p:nvPr/>
          </p:nvSpPr>
          <p:spPr>
            <a:xfrm>
              <a:off x="690510" y="5231288"/>
              <a:ext cx="8696022" cy="113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0ECF85-E84C-B972-3C97-716DC2F0C3A2}"/>
                </a:ext>
              </a:extLst>
            </p:cNvPr>
            <p:cNvSpPr txBox="1"/>
            <p:nvPr/>
          </p:nvSpPr>
          <p:spPr>
            <a:xfrm>
              <a:off x="3351491" y="5205771"/>
              <a:ext cx="3160612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182880" marR="0" lvl="0" indent="-18288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-15% </a:t>
              </a: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redukcji kompleksowości design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  <a:p>
              <a:pPr marL="182880" marR="0" lvl="0" indent="-18288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</a:t>
              </a:r>
              <a:r>
                <a:rPr kumimoji="0" lang="pl-P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0% </a:t>
              </a: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redukcja hałasu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182880" marR="0" lvl="0" indent="-18288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-4 min</a:t>
              </a:r>
              <a:r>
                <a:rPr kumimoji="0" lang="pl-P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szybszy montaż komponentów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82880" marR="0" lvl="0" indent="-18288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-10% </a:t>
              </a: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redukcja kosztów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3272415-08B9-98B6-D127-578791A3E266}"/>
                </a:ext>
              </a:extLst>
            </p:cNvPr>
            <p:cNvSpPr txBox="1"/>
            <p:nvPr/>
          </p:nvSpPr>
          <p:spPr>
            <a:xfrm>
              <a:off x="6475184" y="5280315"/>
              <a:ext cx="30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marR="0" lvl="0" indent="-18288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-45% </a:t>
              </a: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redukcji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esign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complexity</a:t>
              </a:r>
            </a:p>
            <a:p>
              <a:pPr marL="182880" marR="0" lvl="0" indent="-18288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-3</a:t>
              </a:r>
              <a:r>
                <a:rPr kumimoji="0" lang="pl-P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 </a:t>
              </a: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redukcja hałasu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82880" marR="0" lvl="0" indent="-18288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-5 min</a:t>
              </a:r>
              <a:r>
                <a:rPr kumimoji="0" lang="pl-P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component assembly time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82880" marR="0" lvl="0" indent="-18288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-6.1 min</a:t>
              </a:r>
              <a:r>
                <a:rPr kumimoji="0" lang="pl-P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JIT integration time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82880" marR="0" lvl="0" indent="-18288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4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-20% </a:t>
              </a: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redukcja kosztów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C4ACC34-D03F-9A1F-D716-90CE8951DA6E}"/>
                </a:ext>
              </a:extLst>
            </p:cNvPr>
            <p:cNvSpPr txBox="1"/>
            <p:nvPr/>
          </p:nvSpPr>
          <p:spPr>
            <a:xfrm>
              <a:off x="-668916" y="5280315"/>
              <a:ext cx="11539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</a:t>
              </a:r>
              <a:r>
                <a:rPr kumimoji="0" lang="pl-PL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nefity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00A6749-A987-E92A-B018-16F64C637177}"/>
                </a:ext>
              </a:extLst>
            </p:cNvPr>
            <p:cNvCxnSpPr>
              <a:cxnSpLocks/>
            </p:cNvCxnSpPr>
            <p:nvPr/>
          </p:nvCxnSpPr>
          <p:spPr>
            <a:xfrm>
              <a:off x="3368681" y="5356856"/>
              <a:ext cx="0" cy="886732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C2831C-5027-D52F-9FD4-EC54EE4F8EAB}"/>
                </a:ext>
              </a:extLst>
            </p:cNvPr>
            <p:cNvCxnSpPr>
              <a:cxnSpLocks/>
            </p:cNvCxnSpPr>
            <p:nvPr/>
          </p:nvCxnSpPr>
          <p:spPr>
            <a:xfrm>
              <a:off x="6402084" y="5356856"/>
              <a:ext cx="0" cy="886732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315D236-5E47-D30A-FD9C-3DA5F8629351}"/>
                </a:ext>
              </a:extLst>
            </p:cNvPr>
            <p:cNvCxnSpPr>
              <a:cxnSpLocks/>
            </p:cNvCxnSpPr>
            <p:nvPr/>
          </p:nvCxnSpPr>
          <p:spPr>
            <a:xfrm>
              <a:off x="9446631" y="5356856"/>
              <a:ext cx="0" cy="886732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Graphic 20" descr="Coins with solid fill">
              <a:extLst>
                <a:ext uri="{FF2B5EF4-FFF2-40B4-BE49-F238E27FC236}">
                  <a16:creationId xmlns:a16="http://schemas.microsoft.com/office/drawing/2014/main" id="{459BBCE1-F5FC-3F7D-0622-36B49C0ED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431922" y="5673510"/>
              <a:ext cx="542974" cy="547924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25AFC48-BA80-9631-F9DF-7532FD0B67D3}"/>
                </a:ext>
              </a:extLst>
            </p:cNvPr>
            <p:cNvCxnSpPr>
              <a:cxnSpLocks/>
            </p:cNvCxnSpPr>
            <p:nvPr/>
          </p:nvCxnSpPr>
          <p:spPr>
            <a:xfrm>
              <a:off x="553524" y="5231288"/>
              <a:ext cx="0" cy="1059456"/>
            </a:xfrm>
            <a:prstGeom prst="line">
              <a:avLst/>
            </a:prstGeom>
            <a:ln w="3175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26">
            <a:extLst>
              <a:ext uri="{FF2B5EF4-FFF2-40B4-BE49-F238E27FC236}">
                <a16:creationId xmlns:a16="http://schemas.microsoft.com/office/drawing/2014/main" id="{F6187738-80F4-95C8-8A93-DC519A52F49C}"/>
              </a:ext>
            </a:extLst>
          </p:cNvPr>
          <p:cNvSpPr txBox="1"/>
          <p:nvPr/>
        </p:nvSpPr>
        <p:spPr>
          <a:xfrm>
            <a:off x="5287018" y="14024"/>
            <a:ext cx="1366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4D3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2025 rok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4D3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id="{AFE9CFB8-15E0-0BE4-88FC-1C69C20F6097}"/>
              </a:ext>
            </a:extLst>
          </p:cNvPr>
          <p:cNvSpPr txBox="1"/>
          <p:nvPr/>
        </p:nvSpPr>
        <p:spPr>
          <a:xfrm>
            <a:off x="8225968" y="35868"/>
            <a:ext cx="1515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4D3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 2025 rok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4D3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9CC7E24A-3A3B-D613-B8E5-B8D5723997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0905" y="762042"/>
            <a:ext cx="1028615" cy="1534694"/>
          </a:xfrm>
          <a:prstGeom prst="rect">
            <a:avLst/>
          </a:prstGeom>
        </p:spPr>
      </p:pic>
      <p:pic>
        <p:nvPicPr>
          <p:cNvPr id="49" name="Obraz 48">
            <a:extLst>
              <a:ext uri="{FF2B5EF4-FFF2-40B4-BE49-F238E27FC236}">
                <a16:creationId xmlns:a16="http://schemas.microsoft.com/office/drawing/2014/main" id="{E84F8F6A-9B48-C991-3585-D6A0848834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606" t="-737" r="2762" b="737"/>
          <a:stretch/>
        </p:blipFill>
        <p:spPr>
          <a:xfrm>
            <a:off x="2767129" y="833602"/>
            <a:ext cx="1464972" cy="1499318"/>
          </a:xfrm>
          <a:prstGeom prst="rect">
            <a:avLst/>
          </a:prstGeom>
        </p:spPr>
      </p:pic>
      <p:pic>
        <p:nvPicPr>
          <p:cNvPr id="60" name="Obraz 59">
            <a:extLst>
              <a:ext uri="{FF2B5EF4-FFF2-40B4-BE49-F238E27FC236}">
                <a16:creationId xmlns:a16="http://schemas.microsoft.com/office/drawing/2014/main" id="{815F4AC1-F8BD-C6D0-D4CD-F352005FFF6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101" t="18177" r="51003" b="33460"/>
          <a:stretch/>
        </p:blipFill>
        <p:spPr>
          <a:xfrm>
            <a:off x="4434158" y="845021"/>
            <a:ext cx="1275698" cy="1584912"/>
          </a:xfrm>
          <a:prstGeom prst="rect">
            <a:avLst/>
          </a:prstGeom>
        </p:spPr>
      </p:pic>
      <p:pic>
        <p:nvPicPr>
          <p:cNvPr id="64" name="Obraz 63">
            <a:extLst>
              <a:ext uri="{FF2B5EF4-FFF2-40B4-BE49-F238E27FC236}">
                <a16:creationId xmlns:a16="http://schemas.microsoft.com/office/drawing/2014/main" id="{9DF45AF9-51BB-7BB0-72A3-3923EDBE891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291" t="18563" r="51140" b="32383"/>
          <a:stretch/>
        </p:blipFill>
        <p:spPr>
          <a:xfrm>
            <a:off x="5805224" y="845021"/>
            <a:ext cx="1221604" cy="1562739"/>
          </a:xfrm>
          <a:prstGeom prst="rect">
            <a:avLst/>
          </a:prstGeom>
        </p:spPr>
      </p:pic>
      <p:pic>
        <p:nvPicPr>
          <p:cNvPr id="65" name="Obraz 64">
            <a:extLst>
              <a:ext uri="{FF2B5EF4-FFF2-40B4-BE49-F238E27FC236}">
                <a16:creationId xmlns:a16="http://schemas.microsoft.com/office/drawing/2014/main" id="{46E1A457-AEE4-22F2-197E-283AF0177FC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737" t="21865" r="29516" b="34790"/>
          <a:stretch/>
        </p:blipFill>
        <p:spPr>
          <a:xfrm>
            <a:off x="7422322" y="885132"/>
            <a:ext cx="1231121" cy="1446763"/>
          </a:xfrm>
          <a:prstGeom prst="rect">
            <a:avLst/>
          </a:prstGeom>
        </p:spPr>
      </p:pic>
      <p:pic>
        <p:nvPicPr>
          <p:cNvPr id="72" name="Obraz 71">
            <a:extLst>
              <a:ext uri="{FF2B5EF4-FFF2-40B4-BE49-F238E27FC236}">
                <a16:creationId xmlns:a16="http://schemas.microsoft.com/office/drawing/2014/main" id="{C029871B-6BC3-8833-CB22-512690D9301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0240" t="18562" r="29873" b="34465"/>
          <a:stretch/>
        </p:blipFill>
        <p:spPr>
          <a:xfrm>
            <a:off x="8754101" y="816662"/>
            <a:ext cx="1154029" cy="153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47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CB247-9A79-4782-875A-25250A59205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86000" y="6373356"/>
            <a:ext cx="54513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7B86E-2359-49C5-ACBB-A3BDB035216F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494C4B-BD1D-495E-9E41-6BB256BF5819}"/>
              </a:ext>
            </a:extLst>
          </p:cNvPr>
          <p:cNvSpPr>
            <a:spLocks noGrp="1"/>
          </p:cNvSpPr>
          <p:nvPr>
            <p:ph type="ftr" sz="quarter" idx="16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5acXjzUk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DE2FEF2B-E22C-90CA-AA42-7B263EF27454}"/>
              </a:ext>
            </a:extLst>
          </p:cNvPr>
          <p:cNvSpPr txBox="1"/>
          <p:nvPr/>
        </p:nvSpPr>
        <p:spPr>
          <a:xfrm>
            <a:off x="529692" y="214308"/>
            <a:ext cx="11321539" cy="55399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 Black"/>
                <a:ea typeface="Segoe UI Black" panose="020B0A02040204020203" pitchFamily="34" charset="0"/>
                <a:cs typeface="+mn-cs"/>
              </a:rPr>
              <a:t>Synergy Modu</a:t>
            </a: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 Black"/>
                <a:ea typeface="Segoe UI Black" panose="020B0A02040204020203" pitchFamily="34" charset="0"/>
                <a:cs typeface="+mn-cs"/>
              </a:rPr>
              <a:t>ł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 Black"/>
                <a:ea typeface="Segoe UI Black" panose="020B0A02040204020203" pitchFamily="34" charset="0"/>
                <a:cs typeface="+mn-cs"/>
              </a:rPr>
              <a:t> Carrier</a:t>
            </a: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 Black"/>
                <a:ea typeface="Segoe UI Black" panose="020B0A02040204020203" pitchFamily="34" charset="0"/>
                <a:cs typeface="+mn-cs"/>
              </a:rPr>
              <a:t> a            </a:t>
            </a:r>
            <a:r>
              <a:rPr kumimoji="0" lang="en-US" sz="3600" b="1" i="0" u="none" strike="noStrike" kern="0" cap="none" spc="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/>
                <a:ea typeface="Segoe UI Black" panose="020B0A02040204020203" pitchFamily="34" charset="0"/>
                <a:cs typeface="Segoe UI"/>
              </a:rPr>
              <a:t>Eco-design</a:t>
            </a:r>
            <a:endParaRPr kumimoji="0" lang="en-US" sz="3600" b="1" i="0" u="none" strike="noStrike" kern="1200" cap="none" spc="10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4" name="Picture 44">
            <a:extLst>
              <a:ext uri="{FF2B5EF4-FFF2-40B4-BE49-F238E27FC236}">
                <a16:creationId xmlns:a16="http://schemas.microsoft.com/office/drawing/2014/main" id="{4A614B6B-6AE4-7B97-9737-0A15CDE924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3F7BB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492" y1="34345" x2="42492" y2="34345"/>
                        <a14:foregroundMark x1="55112" y1="73962" x2="55112" y2="73962"/>
                        <a14:foregroundMark x1="55112" y1="79872" x2="55112" y2="79872"/>
                        <a14:foregroundMark x1="53994" y1="85942" x2="53994" y2="85942"/>
                      </a14:backgroundRemoval>
                    </a14:imgEffect>
                  </a14:imgLayer>
                </a14:imgProps>
              </a:ext>
            </a:extLst>
          </a:blip>
          <a:srcRect l="14899" t="9236" r="15819" b="6046"/>
          <a:stretch/>
        </p:blipFill>
        <p:spPr>
          <a:xfrm flipH="1">
            <a:off x="9626884" y="153694"/>
            <a:ext cx="748167" cy="914874"/>
          </a:xfrm>
          <a:prstGeom prst="rect">
            <a:avLst/>
          </a:prstGeom>
        </p:spPr>
      </p:pic>
      <p:pic>
        <p:nvPicPr>
          <p:cNvPr id="1026" name="Picture 2" descr="Download Eco, Icon, Logo. Royalty-Free Vector Graphic - Pixabay">
            <a:extLst>
              <a:ext uri="{FF2B5EF4-FFF2-40B4-BE49-F238E27FC236}">
                <a16:creationId xmlns:a16="http://schemas.microsoft.com/office/drawing/2014/main" id="{9C953091-7A1C-E58A-BA91-BD70E410A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600" y="-89975"/>
            <a:ext cx="1526633" cy="152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6160EC83-FEFD-4D59-8720-491474058D3F}"/>
              </a:ext>
            </a:extLst>
          </p:cNvPr>
          <p:cNvSpPr/>
          <p:nvPr/>
        </p:nvSpPr>
        <p:spPr>
          <a:xfrm>
            <a:off x="5873954" y="4227731"/>
            <a:ext cx="548642" cy="643628"/>
          </a:xfrm>
          <a:prstGeom prst="rightArrow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B8DA5B3-B6EC-0C79-C6F6-5DC20D9B26CF}"/>
              </a:ext>
            </a:extLst>
          </p:cNvPr>
          <p:cNvSpPr/>
          <p:nvPr/>
        </p:nvSpPr>
        <p:spPr>
          <a:xfrm>
            <a:off x="529692" y="4334309"/>
            <a:ext cx="4962225" cy="69895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Ekspercka szeroko zakrojona ocena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EcoDesign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dla procesu spawania laserem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4C7BE3-FCDD-D712-A69E-179460733D0A}"/>
              </a:ext>
            </a:extLst>
          </p:cNvPr>
          <p:cNvSpPr txBox="1"/>
          <p:nvPr/>
        </p:nvSpPr>
        <p:spPr>
          <a:xfrm>
            <a:off x="6355190" y="4223803"/>
            <a:ext cx="63953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technologia łączenia spawaniem laserowym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spawanie laserowe bardziej optymalne do recyklingu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5C6BBF2-566B-92D8-5DCA-268FD4CDCA25}"/>
              </a:ext>
            </a:extLst>
          </p:cNvPr>
          <p:cNvSpPr/>
          <p:nvPr/>
        </p:nvSpPr>
        <p:spPr>
          <a:xfrm>
            <a:off x="464004" y="5439646"/>
            <a:ext cx="5238153" cy="126013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x główne materiały (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NafiLEAN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IniCycledS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zidentyfikowane jako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eko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-zamienniki, konsultacja: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9EAD47B-EA68-73F2-3CDA-F184A581E72A}"/>
              </a:ext>
            </a:extLst>
          </p:cNvPr>
          <p:cNvSpPr/>
          <p:nvPr/>
        </p:nvSpPr>
        <p:spPr>
          <a:xfrm>
            <a:off x="5872236" y="5689939"/>
            <a:ext cx="548642" cy="643628"/>
          </a:xfrm>
          <a:prstGeom prst="rightArrow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4502FE6B-9D75-B540-B876-F29C07A8A7D8}"/>
              </a:ext>
            </a:extLst>
          </p:cNvPr>
          <p:cNvSpPr txBox="1"/>
          <p:nvPr/>
        </p:nvSpPr>
        <p:spPr>
          <a:xfrm>
            <a:off x="6810647" y="1491686"/>
            <a:ext cx="5207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Ponad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40%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redukcji wagi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(moduł do Tesla wobec aktualnego do BMW)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9916ACA3-FB1A-3EB4-16F3-27765D459868}"/>
              </a:ext>
            </a:extLst>
          </p:cNvPr>
          <p:cNvSpPr/>
          <p:nvPr/>
        </p:nvSpPr>
        <p:spPr>
          <a:xfrm>
            <a:off x="486000" y="1361683"/>
            <a:ext cx="4962225" cy="10919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Elastyczna, lekka, wytrzymała konstrukcja nośna (redukcja wagi systemu)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7" name="Arrow: Right 1026">
            <a:extLst>
              <a:ext uri="{FF2B5EF4-FFF2-40B4-BE49-F238E27FC236}">
                <a16:creationId xmlns:a16="http://schemas.microsoft.com/office/drawing/2014/main" id="{4082C44E-E064-F7F0-0F33-85D07628C03E}"/>
              </a:ext>
            </a:extLst>
          </p:cNvPr>
          <p:cNvSpPr/>
          <p:nvPr/>
        </p:nvSpPr>
        <p:spPr>
          <a:xfrm>
            <a:off x="5806548" y="1506349"/>
            <a:ext cx="548642" cy="643628"/>
          </a:xfrm>
          <a:prstGeom prst="rightArrow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74" name="Picture 2" descr="Materiact">
            <a:extLst>
              <a:ext uri="{FF2B5EF4-FFF2-40B4-BE49-F238E27FC236}">
                <a16:creationId xmlns:a16="http://schemas.microsoft.com/office/drawing/2014/main" id="{14F2818B-8F5F-E138-5045-E607BA942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124" y="6069712"/>
            <a:ext cx="2037040" cy="4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4B01BB-CF61-214E-D4C6-BC4D7025DB4C}"/>
              </a:ext>
            </a:extLst>
          </p:cNvPr>
          <p:cNvSpPr txBox="1"/>
          <p:nvPr/>
        </p:nvSpPr>
        <p:spPr>
          <a:xfrm>
            <a:off x="6565233" y="2783707"/>
            <a:ext cx="59281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24,9%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redukcji emisji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CO2 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(nowy moduł Porsche wobec Porsche z wężykami)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39010A-312E-3DAD-5E71-1CC681DB5422}"/>
              </a:ext>
            </a:extLst>
          </p:cNvPr>
          <p:cNvSpPr/>
          <p:nvPr/>
        </p:nvSpPr>
        <p:spPr>
          <a:xfrm>
            <a:off x="529692" y="2814040"/>
            <a:ext cx="4918533" cy="1091937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Mniejsze zużycie energii (kW) i redukcja emisji CO2 dzięki uproszczeniu procesu produkcyjnego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A09B738-5989-C340-7931-58AD3AD20B5E}"/>
              </a:ext>
            </a:extLst>
          </p:cNvPr>
          <p:cNvSpPr/>
          <p:nvPr/>
        </p:nvSpPr>
        <p:spPr>
          <a:xfrm>
            <a:off x="5806548" y="2895762"/>
            <a:ext cx="548642" cy="643628"/>
          </a:xfrm>
          <a:prstGeom prst="rightArrow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D44DC40F-79DE-0206-9362-BEF5A9985D3C}"/>
              </a:ext>
            </a:extLst>
          </p:cNvPr>
          <p:cNvSpPr txBox="1"/>
          <p:nvPr/>
        </p:nvSpPr>
        <p:spPr>
          <a:xfrm>
            <a:off x="6331612" y="5608047"/>
            <a:ext cx="6048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bieżąca konsultacja z ekspertami z </a:t>
            </a:r>
            <a:r>
              <a:rPr kumimoji="0" lang="pl-PL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Materi’Act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FORVIA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604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5C23CB-4D2D-5D3B-7E3C-18530100F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Finanse: redukujemy koszty  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9570387-21D4-FB6A-6729-FF0DE3D852B1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alpha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Date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ED960BC-F49C-AEA5-B1A4-F7957493ECB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P.</a:t>
            </a:r>
            <a:fld id="{733122C9-A0B9-462F-8757-0847AD287B63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0024D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CCDCBA5-245E-5005-3368-19CEE0BB1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35" t="45993" r="28540" b="18951"/>
          <a:stretch/>
        </p:blipFill>
        <p:spPr>
          <a:xfrm>
            <a:off x="180000" y="2404154"/>
            <a:ext cx="11514680" cy="382732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8BBD92F-1518-2FB7-717C-7E8A7F7E4416}"/>
              </a:ext>
            </a:extLst>
          </p:cNvPr>
          <p:cNvSpPr txBox="1"/>
          <p:nvPr/>
        </p:nvSpPr>
        <p:spPr>
          <a:xfrm>
            <a:off x="2560796" y="1167194"/>
            <a:ext cx="5295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Redukcja kosztów: - 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materiałowych 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~5,5 % 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   - procesu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 7%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   - modułu sterującego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 7,5%  </a:t>
            </a:r>
          </a:p>
        </p:txBody>
      </p:sp>
    </p:spTree>
    <p:extLst>
      <p:ext uri="{BB962C8B-B14F-4D97-AF65-F5344CB8AC3E}">
        <p14:creationId xmlns:p14="http://schemas.microsoft.com/office/powerpoint/2010/main" val="583802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2BAED88-78B9-130A-D676-DCE673CE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alpha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Date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08C6F86-DA26-3564-050A-96A07C003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A9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|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733D4DD4-2BA7-51D4-9826-86CB79789E91}"/>
              </a:ext>
            </a:extLst>
          </p:cNvPr>
          <p:cNvSpPr txBox="1">
            <a:spLocks/>
          </p:cNvSpPr>
          <p:nvPr/>
        </p:nvSpPr>
        <p:spPr bwMode="gray">
          <a:xfrm>
            <a:off x="414000" y="0"/>
            <a:ext cx="10753200" cy="784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000" b="1" kern="1200" cap="all" normalizeH="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Zrównoważony rozwój procesu 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60848A1-2310-1685-4AAA-D455D8B21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6" t="21064" r="64058" b="12681"/>
          <a:stretch/>
        </p:blipFill>
        <p:spPr>
          <a:xfrm>
            <a:off x="8393988" y="2405196"/>
            <a:ext cx="2160324" cy="233596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44C8EEC-39F9-49F3-6382-102A75EFF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747" y="4793066"/>
            <a:ext cx="3463453" cy="194764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F5C5F8E-8FCC-C0D3-51A0-B3CA0096A7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3" t="2131" r="1418" b="1618"/>
          <a:stretch/>
        </p:blipFill>
        <p:spPr>
          <a:xfrm>
            <a:off x="290710" y="2486842"/>
            <a:ext cx="6416544" cy="3135737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D5F843C-CB91-1268-CA9B-C9691B308CBA}"/>
              </a:ext>
            </a:extLst>
          </p:cNvPr>
          <p:cNvSpPr txBox="1"/>
          <p:nvPr/>
        </p:nvSpPr>
        <p:spPr>
          <a:xfrm>
            <a:off x="38092" y="1119487"/>
            <a:ext cx="61606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ŚWIAT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Cele zrównoważonego rozwoju (2015, 193 państwa ONZ).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 działań na rzecz przemian i przeobrażeń świata.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6BF329B-DB98-D66A-D922-09AFCC7F59A0}"/>
              </a:ext>
            </a:extLst>
          </p:cNvPr>
          <p:cNvSpPr txBox="1"/>
          <p:nvPr/>
        </p:nvSpPr>
        <p:spPr>
          <a:xfrm>
            <a:off x="7671721" y="1257986"/>
            <a:ext cx="3527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FORVIA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„Top GREEN FUNDAMENTALS”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D7D8772-9258-B8F4-67A1-1F5FAE11F7ED}"/>
              </a:ext>
            </a:extLst>
          </p:cNvPr>
          <p:cNvSpPr txBox="1"/>
          <p:nvPr/>
        </p:nvSpPr>
        <p:spPr>
          <a:xfrm>
            <a:off x="1957534" y="5789605"/>
            <a:ext cx="3082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poszanowanie środowiska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postęp społeczny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wzrost gospodarczy</a:t>
            </a:r>
          </a:p>
        </p:txBody>
      </p:sp>
    </p:spTree>
    <p:extLst>
      <p:ext uri="{BB962C8B-B14F-4D97-AF65-F5344CB8AC3E}">
        <p14:creationId xmlns:p14="http://schemas.microsoft.com/office/powerpoint/2010/main" val="660274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B9D6C2-BF10-40D0-EF38-17C372A97D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1E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D6D9FB-074D-92B6-947A-42D3320C1C4F}"/>
              </a:ext>
            </a:extLst>
          </p:cNvPr>
          <p:cNvSpPr txBox="1"/>
          <p:nvPr/>
        </p:nvSpPr>
        <p:spPr>
          <a:xfrm>
            <a:off x="158894" y="-388448"/>
            <a:ext cx="14605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1</a:t>
            </a:r>
          </a:p>
        </p:txBody>
      </p:sp>
      <p:pic>
        <p:nvPicPr>
          <p:cNvPr id="2" name="Picture 1" descr="A thermometer and globe&#10;&#10;Description automatically generated">
            <a:extLst>
              <a:ext uri="{FF2B5EF4-FFF2-40B4-BE49-F238E27FC236}">
                <a16:creationId xmlns:a16="http://schemas.microsoft.com/office/drawing/2014/main" id="{627C99C2-AB96-2413-FC9D-18D29B6DE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24" y="0"/>
            <a:ext cx="1800012" cy="21384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7B7896-59D6-B304-1A7F-9D36CE749B24}"/>
              </a:ext>
            </a:extLst>
          </p:cNvPr>
          <p:cNvSpPr txBox="1"/>
          <p:nvPr/>
        </p:nvSpPr>
        <p:spPr>
          <a:xfrm>
            <a:off x="3264293" y="0"/>
            <a:ext cx="908660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B48D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Ochrona klimatu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B48D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Zapewnij realizację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road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-mapy redukcji energii / CO2 na bazie planu akcji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Zaplanuj redukcję energii dla wyposażenia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511EF51-77ED-6CB9-EE44-B1E885456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4" y="2051672"/>
            <a:ext cx="6170151" cy="435509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D535BF8-EA73-F110-561E-02CA7A2FC6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04" t="31181" r="24410" b="26143"/>
          <a:stretch/>
        </p:blipFill>
        <p:spPr>
          <a:xfrm>
            <a:off x="6306155" y="2064206"/>
            <a:ext cx="5726951" cy="194215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5FBB172-1B71-D288-CBF8-ED0AF503A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0312" y="4006361"/>
            <a:ext cx="3145086" cy="285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67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B163C5-C364-E3B2-9AC3-AD27AD8ED4F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C1E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718732-5A62-F973-D2A9-F8C0342E7879}"/>
              </a:ext>
            </a:extLst>
          </p:cNvPr>
          <p:cNvSpPr txBox="1"/>
          <p:nvPr/>
        </p:nvSpPr>
        <p:spPr>
          <a:xfrm>
            <a:off x="3527091" y="-383"/>
            <a:ext cx="7139305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B48D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Ochrona różnorodności 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B48D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00B48D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Identyfikuj obszary o znaczeniu dla różnorodności biologicznej w pobliżu fabryki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Działaj zespołowo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Nie stosuj herbicydów i pestycydów.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Organizuj kampanię świadomościową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D6D9FB-074D-92B6-947A-42D3320C1C4F}"/>
              </a:ext>
            </a:extLst>
          </p:cNvPr>
          <p:cNvSpPr txBox="1"/>
          <p:nvPr/>
        </p:nvSpPr>
        <p:spPr>
          <a:xfrm>
            <a:off x="154180" y="-158922"/>
            <a:ext cx="14605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6</a:t>
            </a:r>
          </a:p>
        </p:txBody>
      </p:sp>
      <p:pic>
        <p:nvPicPr>
          <p:cNvPr id="4" name="Picture 3" descr="A logo of a bee&#10;&#10;Description automatically generated">
            <a:extLst>
              <a:ext uri="{FF2B5EF4-FFF2-40B4-BE49-F238E27FC236}">
                <a16:creationId xmlns:a16="http://schemas.microsoft.com/office/drawing/2014/main" id="{3246C012-C4BA-4281-A4E1-E94020D1E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45" y="230815"/>
            <a:ext cx="1984650" cy="2160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1BD28BA-A150-0F14-193C-DA8844A3E92A}"/>
              </a:ext>
            </a:extLst>
          </p:cNvPr>
          <p:cNvSpPr txBox="1"/>
          <p:nvPr/>
        </p:nvSpPr>
        <p:spPr>
          <a:xfrm>
            <a:off x="8319500" y="2940019"/>
            <a:ext cx="44850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Wspólnie posialiśmy łąki kwietne: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Zalety łąk kwietnych: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1. Wspomaga 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bioretencję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2. Wzbogaca bioróżnorodność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3. Upiększa okolice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4. Jest w pełni ekologiczna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5. Podnosi świadomość i inspiruje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Każdy z naszych pracowników otrzymał paczkę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nasion łąki kwietnej.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Zachęta do samodzielnego wysiania w prywatnych obszarach.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6CF24C3-8929-8DA2-7A5A-C24263D88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18" t="28015" r="40505" b="22547"/>
          <a:stretch/>
        </p:blipFill>
        <p:spPr>
          <a:xfrm>
            <a:off x="0" y="3309351"/>
            <a:ext cx="4814369" cy="2739211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F40179BE-89BB-4201-D0D7-19EB0F201F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92" t="19626" r="40752" b="16182"/>
          <a:stretch/>
        </p:blipFill>
        <p:spPr>
          <a:xfrm>
            <a:off x="5023931" y="2771107"/>
            <a:ext cx="2604085" cy="196075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827DD2F0-744C-41A2-E9D9-8CA6AB00DF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11" t="23820" r="50956" b="27041"/>
          <a:stretch/>
        </p:blipFill>
        <p:spPr>
          <a:xfrm>
            <a:off x="5176500" y="4773954"/>
            <a:ext cx="2298946" cy="20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00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FAE24242-372C-D3C7-02F3-5F990CD80D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349" y="5101768"/>
            <a:ext cx="1580105" cy="61165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80E89A5-40E3-7351-DB21-620CB3FB8E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7" t="28194" r="42187" b="16667"/>
          <a:stretch/>
        </p:blipFill>
        <p:spPr>
          <a:xfrm>
            <a:off x="0" y="-23372"/>
            <a:ext cx="12192000" cy="690474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4DC8BE4-5935-FA01-F469-87A1F5CE018E}"/>
              </a:ext>
            </a:extLst>
          </p:cNvPr>
          <p:cNvSpPr txBox="1"/>
          <p:nvPr/>
        </p:nvSpPr>
        <p:spPr>
          <a:xfrm>
            <a:off x="2851962" y="2784983"/>
            <a:ext cx="6344237" cy="3852781"/>
          </a:xfrm>
          <a:prstGeom prst="rect">
            <a:avLst/>
          </a:prstGeom>
          <a:noFill/>
        </p:spPr>
        <p:txBody>
          <a:bodyPr wrap="none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Adam Szablewski </a:t>
            </a:r>
            <a:endParaRPr kumimoji="0" lang="pl-PL" sz="1600" b="0" i="1" u="none" strike="noStrike" kern="1200" cap="none" spc="0" normalizeH="0" baseline="0" noProof="0" dirty="0">
              <a:ln>
                <a:noFill/>
              </a:ln>
              <a:solidFill>
                <a:srgbClr val="4217F9"/>
              </a:solidFill>
              <a:effectLst/>
              <a:uLnTx/>
              <a:uFillTx/>
              <a:latin typeface="Arial Nova Light" panose="020B0304020202020204" pitchFamily="34" charset="0"/>
              <a:ea typeface="DengXian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New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Programs Platform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Senior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Manager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4217F9"/>
              </a:solidFill>
              <a:effectLst/>
              <a:uLnTx/>
              <a:uFillTx/>
              <a:latin typeface="Arial Nova Light" panose="020B0304020202020204" pitchFamily="34" charset="0"/>
              <a:ea typeface="DengXian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FORVIA SEATING POLAND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Od 21 lat związany z firmą Faurecia (FORVIA).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Aktualnie z</a:t>
            </a:r>
            <a:r>
              <a:rPr kumimoji="0" lang="pl-PL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arządza</a:t>
            </a: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 platformą nowych projektów w Linii Produktowej CWS Europe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w obszarze pneumatycznych systemów masażu do siedzisk FORVIA SEATING.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4217F9"/>
              </a:solidFill>
              <a:effectLst/>
              <a:uLnTx/>
              <a:uFillTx/>
              <a:latin typeface="Arial Nova Light" panose="020B0304020202020204" pitchFamily="34" charset="0"/>
              <a:ea typeface="DengXian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Był jednym z liderów strategicznego dla Grupy FORVIA transferu produkcji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systemów pneumatycznych do siedzisk samochodowych z firmy </a:t>
            </a:r>
            <a:r>
              <a:rPr kumimoji="0" lang="pl-PL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Hoerbigger</a:t>
            </a: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 w 2010 roku.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Zarządz</a:t>
            </a: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a dużymi projektami dla czołowych OEM-ów w Europie i na świecie.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4217F9"/>
              </a:solidFill>
              <a:effectLst/>
              <a:uLnTx/>
              <a:uFillTx/>
              <a:latin typeface="Arial Nova Light" panose="020B0304020202020204" pitchFamily="34" charset="0"/>
              <a:ea typeface="DengXian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Absolwent studiów MBA na Uniwersytecie Ekonomicznym we Wrocławiu.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1" u="none" strike="noStrike" kern="1200" cap="none" spc="0" normalizeH="0" baseline="0" noProof="0" dirty="0">
              <a:ln>
                <a:noFill/>
              </a:ln>
              <a:solidFill>
                <a:srgbClr val="4217F9"/>
              </a:solidFill>
              <a:effectLst/>
              <a:uLnTx/>
              <a:uFillTx/>
              <a:latin typeface="Arial Nova Light" panose="020B0304020202020204" pitchFamily="34" charset="0"/>
              <a:ea typeface="DengXian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Prywatnie miłośnik sportu.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Mistrz Polski w Karate </a:t>
            </a:r>
            <a:r>
              <a:rPr kumimoji="0" lang="pl-PL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Kyokushin</a:t>
            </a: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, medalista Mistrzostw Europy i turniejów międzynarodowych.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Posiadacz czarnego pasa w Karate,.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Twórca Stowarzyszenia „Akademii Ludzi z Pasją”.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1" u="none" strike="noStrike" kern="1200" cap="none" spc="0" normalizeH="0" baseline="0" noProof="0" dirty="0">
              <a:ln>
                <a:noFill/>
              </a:ln>
              <a:solidFill>
                <a:srgbClr val="4217F9"/>
              </a:solidFill>
              <a:effectLst/>
              <a:uLnTx/>
              <a:uFillTx/>
              <a:latin typeface="Arial Nova Light" panose="020B0304020202020204" pitchFamily="34" charset="0"/>
              <a:ea typeface="DengXian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„Doświadczenia ze sportu przenoszę na grunt businessu”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srgbClr val="4217F9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+mn-cs"/>
              </a:rPr>
              <a:t>„Lubię kolor ZIELONY”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4217F9"/>
              </a:solidFill>
              <a:effectLst/>
              <a:uLnTx/>
              <a:uFillTx/>
              <a:latin typeface="Arial Nova Light" panose="020B0304020202020204" pitchFamily="34" charset="0"/>
              <a:ea typeface="DengXian" panose="02010600030101010101" pitchFamily="2" charset="-122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FC39219-D12A-DDC6-340F-99649FD1C0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78" t="46531" r="19944" b="19861"/>
          <a:stretch/>
        </p:blipFill>
        <p:spPr>
          <a:xfrm>
            <a:off x="3773236" y="1116004"/>
            <a:ext cx="4264528" cy="124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18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4C6057-EAF1-8D78-8015-972AC6F427A9}"/>
              </a:ext>
            </a:extLst>
          </p:cNvPr>
          <p:cNvSpPr/>
          <p:nvPr/>
        </p:nvSpPr>
        <p:spPr>
          <a:xfrm>
            <a:off x="11503" y="-13743"/>
            <a:ext cx="12192000" cy="6885486"/>
          </a:xfrm>
          <a:prstGeom prst="rect">
            <a:avLst/>
          </a:prstGeom>
          <a:solidFill>
            <a:srgbClr val="C1E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8F8F0E-4916-8781-05B1-DB12D8319366}"/>
              </a:ext>
            </a:extLst>
          </p:cNvPr>
          <p:cNvSpPr txBox="1"/>
          <p:nvPr/>
        </p:nvSpPr>
        <p:spPr>
          <a:xfrm>
            <a:off x="3530063" y="198673"/>
            <a:ext cx="774055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B48D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ZARZĄDZANIE WPŁYWEM NA ŚRODOWISKO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B48D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Oceń i zapobiegaj kompleksowo redukcji negatywnego wpływu na środowisko (energia, woda, gaz, odpady, chemia)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Stwarzaj plany działania dla negatywnego wpływu wyposażenia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24D3">
                  <a:lumMod val="75000"/>
                </a:srgbClr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D6D9FB-074D-92B6-947A-42D3320C1C4F}"/>
              </a:ext>
            </a:extLst>
          </p:cNvPr>
          <p:cNvSpPr txBox="1"/>
          <p:nvPr/>
        </p:nvSpPr>
        <p:spPr>
          <a:xfrm>
            <a:off x="242887" y="-323305"/>
            <a:ext cx="14605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8</a:t>
            </a:r>
          </a:p>
        </p:txBody>
      </p:sp>
      <p:pic>
        <p:nvPicPr>
          <p:cNvPr id="4" name="Picture 3" descr="A logo of a plant and a lightning bolt&#10;&#10;Description automatically generated with medium confidence">
            <a:extLst>
              <a:ext uri="{FF2B5EF4-FFF2-40B4-BE49-F238E27FC236}">
                <a16:creationId xmlns:a16="http://schemas.microsoft.com/office/drawing/2014/main" id="{4050CE0F-C50B-F078-6091-8DF7B928E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70" y="27486"/>
            <a:ext cx="2174604" cy="2160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8D3E7E7-839D-029F-7FD8-D64548462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08" t="12884" r="17803" b="6666"/>
          <a:stretch/>
        </p:blipFill>
        <p:spPr>
          <a:xfrm>
            <a:off x="426487" y="2106202"/>
            <a:ext cx="6387942" cy="455312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F65DF95-AF1E-47BD-1A31-18BF42FF33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9" t="19326" r="65955" b="37792"/>
          <a:stretch/>
        </p:blipFill>
        <p:spPr>
          <a:xfrm>
            <a:off x="7223210" y="2960363"/>
            <a:ext cx="4656361" cy="337422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8AEC2FE-803F-C2B7-0D52-E1AF21A3BCDA}"/>
              </a:ext>
            </a:extLst>
          </p:cNvPr>
          <p:cNvSpPr txBox="1"/>
          <p:nvPr/>
        </p:nvSpPr>
        <p:spPr>
          <a:xfrm>
            <a:off x="8910084" y="2281469"/>
            <a:ext cx="1621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„one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off” </a:t>
            </a:r>
          </a:p>
        </p:txBody>
      </p:sp>
    </p:spTree>
    <p:extLst>
      <p:ext uri="{BB962C8B-B14F-4D97-AF65-F5344CB8AC3E}">
        <p14:creationId xmlns:p14="http://schemas.microsoft.com/office/powerpoint/2010/main" val="203239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BCAAFA-B3A4-1986-2423-9DEAE0C007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1E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2C0003-7471-52F3-9B33-9908062076CB}"/>
              </a:ext>
            </a:extLst>
          </p:cNvPr>
          <p:cNvSpPr txBox="1"/>
          <p:nvPr/>
        </p:nvSpPr>
        <p:spPr>
          <a:xfrm>
            <a:off x="4009000" y="-28847"/>
            <a:ext cx="6407150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B48D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Podnoszenie świadomości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B48D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B48D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Szkolenia dla pracowników w kontekście ich roli dla ochrony środowiska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Komunikowanie i edukowanie na bazie instrukcji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zachowań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wobec procesu produkcyjnego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24D3">
                  <a:lumMod val="75000"/>
                </a:srgbClr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D6D9FB-074D-92B6-947A-42D3320C1C4F}"/>
              </a:ext>
            </a:extLst>
          </p:cNvPr>
          <p:cNvSpPr txBox="1"/>
          <p:nvPr/>
        </p:nvSpPr>
        <p:spPr>
          <a:xfrm>
            <a:off x="43945" y="-300430"/>
            <a:ext cx="3204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6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10</a:t>
            </a:r>
          </a:p>
        </p:txBody>
      </p:sp>
      <p:pic>
        <p:nvPicPr>
          <p:cNvPr id="4" name="Picture 3" descr="A person pointing at a graph&#10;&#10;Description automatically generated">
            <a:extLst>
              <a:ext uri="{FF2B5EF4-FFF2-40B4-BE49-F238E27FC236}">
                <a16:creationId xmlns:a16="http://schemas.microsoft.com/office/drawing/2014/main" id="{A52B4693-812B-EB20-CD6A-9022E371B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610" y="106036"/>
            <a:ext cx="1623547" cy="159767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D883047-FC61-2DBB-DE48-64226D554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144" y="2231625"/>
            <a:ext cx="7755936" cy="436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09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90FC53E-7FBA-BA8D-B91B-678426B9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alpha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Date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972E06C-BE4E-2C23-1291-C430B796E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A9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|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A6DFF06B-0DC7-4351-93B1-B8F495AB81AF}"/>
              </a:ext>
            </a:extLst>
          </p:cNvPr>
          <p:cNvSpPr txBox="1">
            <a:spLocks/>
          </p:cNvSpPr>
          <p:nvPr/>
        </p:nvSpPr>
        <p:spPr bwMode="gray">
          <a:xfrm>
            <a:off x="414000" y="1027416"/>
            <a:ext cx="10753200" cy="784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000" b="1" kern="1200" cap="all" normalizeH="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pl-PL" sz="3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chcąc zmieniać świat i mieć wpływ na zmiany: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zacznij od siebie</a:t>
            </a:r>
            <a:br>
              <a:rPr kumimoji="0" lang="pl-PL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br>
              <a:rPr kumimoji="0" lang="pl-PL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pl-PL" sz="20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30D29E7-A590-8532-ABBC-952F26F7A71D}"/>
              </a:ext>
            </a:extLst>
          </p:cNvPr>
          <p:cNvSpPr txBox="1"/>
          <p:nvPr/>
        </p:nvSpPr>
        <p:spPr>
          <a:xfrm>
            <a:off x="4253013" y="2959075"/>
            <a:ext cx="4571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biurowy rower stacjonarny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aplikacja do śledzenia celu i postępu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90% czasu bez pozycji siedzącej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świetna alternatywa dla kolejnej kawy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B363965-60CE-24B6-D0DB-7790EF5D11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38" t="10450" r="39410" b="12809"/>
          <a:stretch/>
        </p:blipFill>
        <p:spPr>
          <a:xfrm>
            <a:off x="9203985" y="1366475"/>
            <a:ext cx="2574015" cy="525323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585C2D8-074A-2988-23E1-6CAC4CA627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80" t="13476" r="38429" b="14982"/>
          <a:stretch/>
        </p:blipFill>
        <p:spPr>
          <a:xfrm>
            <a:off x="608706" y="1483049"/>
            <a:ext cx="3228213" cy="513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64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67D94-1635-03CE-F2ED-8D5A5C72E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12">
            <a:extLst>
              <a:ext uri="{FF2B5EF4-FFF2-40B4-BE49-F238E27FC236}">
                <a16:creationId xmlns:a16="http://schemas.microsoft.com/office/drawing/2014/main" id="{376CDFD2-FD2E-F43D-B8FD-483F52A15A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Image 5" descr="Une image contenant bleu, Bleu électrique, Bleu Majorelle, flou&#10;&#10;Description générée automatiquement">
            <a:extLst>
              <a:ext uri="{FF2B5EF4-FFF2-40B4-BE49-F238E27FC236}">
                <a16:creationId xmlns:a16="http://schemas.microsoft.com/office/drawing/2014/main" id="{D05F6A86-A7AA-CE1D-937B-1B146A4144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2487706"/>
          </a:xfrm>
          <a:prstGeom prst="rect">
            <a:avLst/>
          </a:prstGeom>
        </p:spPr>
      </p:pic>
      <p:pic>
        <p:nvPicPr>
          <p:cNvPr id="17" name="Image 16" descr="Une image contenant bleu, Bleu électrique, Bleu Majorelle, flou&#10;&#10;Description générée automatiquement">
            <a:extLst>
              <a:ext uri="{FF2B5EF4-FFF2-40B4-BE49-F238E27FC236}">
                <a16:creationId xmlns:a16="http://schemas.microsoft.com/office/drawing/2014/main" id="{7AF904E0-57A9-D4BF-C696-82DC6C7913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30079"/>
            <a:ext cx="12192000" cy="2227921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B1A7A08F-9DEB-AA22-4E18-D8B9AEFDC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 zrównoważony rozwój się opłaca? </a:t>
            </a:r>
            <a:endParaRPr lang="fr-FR" dirty="0"/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770B79B6-1D40-985D-E287-D1CF5E5C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320" y="6226535"/>
            <a:ext cx="623392" cy="40481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A9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|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1B03079-E495-38F1-7684-1357B21F8160}"/>
              </a:ext>
            </a:extLst>
          </p:cNvPr>
          <p:cNvSpPr txBox="1">
            <a:spLocks/>
          </p:cNvSpPr>
          <p:nvPr/>
        </p:nvSpPr>
        <p:spPr bwMode="gray">
          <a:xfrm>
            <a:off x="719998" y="784800"/>
            <a:ext cx="10752137" cy="358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Apax-Bold" panose="020B0004020202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2C0DD609-B512-EACD-CD4A-A7508F5E2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00168" y="6228699"/>
            <a:ext cx="1043284" cy="458830"/>
          </a:xfrm>
          <a:prstGeom prst="rect">
            <a:avLst/>
          </a:prstGeom>
        </p:spPr>
      </p:pic>
      <p:sp>
        <p:nvSpPr>
          <p:cNvPr id="2" name="Tytuł 6">
            <a:extLst>
              <a:ext uri="{FF2B5EF4-FFF2-40B4-BE49-F238E27FC236}">
                <a16:creationId xmlns:a16="http://schemas.microsoft.com/office/drawing/2014/main" id="{6BFB5E24-B2F9-430E-84DF-6AB488BCEA3B}"/>
              </a:ext>
            </a:extLst>
          </p:cNvPr>
          <p:cNvSpPr txBox="1">
            <a:spLocks/>
          </p:cNvSpPr>
          <p:nvPr/>
        </p:nvSpPr>
        <p:spPr bwMode="gray">
          <a:xfrm>
            <a:off x="719865" y="737137"/>
            <a:ext cx="10335802" cy="98293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000" b="1" kern="1200" cap="all" normalizeH="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Zrównoważony rozwój nie jest tylko trendem ale jest koniecznością</a:t>
            </a:r>
            <a:br>
              <a:rPr kumimoji="0" lang="pl-PL" sz="14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pl-PL" sz="140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8B65CFB-4ED5-5259-9E10-483D943D0BCC}"/>
              </a:ext>
            </a:extLst>
          </p:cNvPr>
          <p:cNvSpPr txBox="1"/>
          <p:nvPr/>
        </p:nvSpPr>
        <p:spPr>
          <a:xfrm>
            <a:off x="82101" y="2136338"/>
            <a:ext cx="1219936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SSm A"/>
                <a:ea typeface="+mn-ea"/>
                <a:cs typeface="+mn-cs"/>
              </a:rPr>
              <a:t>+     lepsze zarządzanie zasobami energetycznymi, oszczędność wody i energii: obniża koszty operacyjne firm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SSm A"/>
                <a:ea typeface="+mn-ea"/>
                <a:cs typeface="+mn-cs"/>
              </a:rPr>
              <a:t>+     firmy wdrażające ESG mogą korzystać z preferencyjnych warunków finansowania.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SSm A"/>
                <a:ea typeface="+mn-ea"/>
                <a:cs typeface="+mn-cs"/>
              </a:rPr>
              <a:t>+     banki premiują odpowiedzialną działalność firmy niższymi kosztami finansowania i udzielają tańszych kredytów.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SSm 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SSm 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SSm A"/>
                <a:ea typeface="+mn-ea"/>
                <a:cs typeface="+mn-cs"/>
              </a:rPr>
              <a:t>+     firmy uczestniczące w zrównoważonym rozwoju, stają się bardziej konkurencyjne na rynku (kontrahenci, jak i eksporterzy)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SSm A"/>
                <a:ea typeface="+mn-ea"/>
                <a:cs typeface="+mn-cs"/>
              </a:rPr>
              <a:t>+    poprawa wizerunku, atrakcyjności firmy, zwiększenie zaufania klientów, szczególnie wobec świadomych wyborów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SSm 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SSm A"/>
                <a:ea typeface="+mn-ea"/>
                <a:cs typeface="+mn-cs"/>
              </a:rPr>
              <a:t>+     aż 58% firm produkcyjnych w Europie zastrzega sobie prawo do zakończenia relacji biznesowej, jeśli kontrahent z łańcucha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SSm A"/>
                <a:ea typeface="+mn-ea"/>
                <a:cs typeface="+mn-cs"/>
              </a:rPr>
              <a:t>       dostaw nie spełnia celów ESG. 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SSm 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SSm 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SSm A"/>
                <a:ea typeface="+mn-ea"/>
                <a:cs typeface="+mn-cs"/>
              </a:rPr>
              <a:t>+   stymulacja w kierunku innowacji, która jest motorem do zmian, ulepszeń a to prowadzi  do uzyskania przewagi konkurencyjnej 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SSm 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2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2EB145-A0B4-B44D-3B24-96FD1DF0F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Prszyszłość</a:t>
            </a:r>
            <a:r>
              <a:rPr lang="pl-PL" dirty="0"/>
              <a:t>… 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1C6A23D-E0EA-B0FF-E10E-F401BE5EC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alpha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Date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8295327-00B4-3C04-BCEA-E3F9D566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2024 Seating Presentation</a:t>
            </a:r>
            <a:endParaRPr kumimoji="0" lang="en-GB" sz="1050" b="0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F4DA966-1170-0D6E-D2AF-2F7AA42C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A9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|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E32F8B6-AEEB-0580-9499-894563111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65" y="1030878"/>
            <a:ext cx="4871418" cy="552729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BD9E542-C893-E14E-DF93-0C8279A06936}"/>
              </a:ext>
            </a:extLst>
          </p:cNvPr>
          <p:cNvSpPr txBox="1"/>
          <p:nvPr/>
        </p:nvSpPr>
        <p:spPr>
          <a:xfrm>
            <a:off x="5815173" y="2671281"/>
            <a:ext cx="57631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 jest najlepszą metodą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przewidywania przyszłości? </a:t>
            </a:r>
          </a:p>
        </p:txBody>
      </p:sp>
    </p:spTree>
    <p:extLst>
      <p:ext uri="{BB962C8B-B14F-4D97-AF65-F5344CB8AC3E}">
        <p14:creationId xmlns:p14="http://schemas.microsoft.com/office/powerpoint/2010/main" val="2103913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B885E7D1-54F2-EED6-DA34-3CD09B3123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F7B3B39-0BAC-FC6E-0E80-3D17EECBC5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826507C-A346-08A8-9B81-05994F86C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alpha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Date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EBA0849-1F94-4212-8E3B-CA37C4DA7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alpha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FORVIA Corporate Presentation 2024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F845E14-BE88-43F2-5164-37B0E2818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140CD-8AED-46FF-A9A2-77308F3F39AE}" type="slidenum">
              <a:rPr kumimoji="0" lang="en-GB" sz="100" b="0" i="0" u="none" strike="noStrike" kern="1200" cap="none" spc="0" normalizeH="0" baseline="0" noProof="0" smtClean="0">
                <a:ln>
                  <a:noFill/>
                </a:ln>
                <a:solidFill>
                  <a:srgbClr val="0024D3">
                    <a:alpha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24D3">
                  <a:alpha val="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FFCA8FB6-A650-DE56-2A41-5A61DC82D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A9205030-CF97-D0A4-A266-C2C3BC3F62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DC6B6C07-8B85-4CF0-D584-F00F2A2055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F4BB4782-8C6A-9CDF-DF53-55A72F8BF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1" t="25887" r="61489" b="3138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FED9ECC-8BA4-528A-37F7-EB18EAD39B7E}"/>
              </a:ext>
            </a:extLst>
          </p:cNvPr>
          <p:cNvSpPr txBox="1"/>
          <p:nvPr/>
        </p:nvSpPr>
        <p:spPr>
          <a:xfrm>
            <a:off x="4126451" y="2462418"/>
            <a:ext cx="40446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Dziękuję.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6702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851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kalendarz&#10;&#10;Opis wygenerowany automatycznie">
            <a:extLst>
              <a:ext uri="{FF2B5EF4-FFF2-40B4-BE49-F238E27FC236}">
                <a16:creationId xmlns:a16="http://schemas.microsoft.com/office/drawing/2014/main" id="{E2A9D871-D80C-E07A-6848-4910B255D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9" r="50311"/>
          <a:stretch/>
        </p:blipFill>
        <p:spPr>
          <a:xfrm>
            <a:off x="-1505" y="-171450"/>
            <a:ext cx="5621254" cy="705162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B3837D9-4AEC-700D-4DCB-D4B57DF236BF}"/>
              </a:ext>
            </a:extLst>
          </p:cNvPr>
          <p:cNvSpPr txBox="1"/>
          <p:nvPr/>
        </p:nvSpPr>
        <p:spPr>
          <a:xfrm rot="10800000" flipV="1">
            <a:off x="335231" y="1065008"/>
            <a:ext cx="486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„Czy zielona transformacja się opłaca? ”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F40FCBF-A0D8-B674-A060-ECFB59FE166E}"/>
              </a:ext>
            </a:extLst>
          </p:cNvPr>
          <p:cNvSpPr txBox="1"/>
          <p:nvPr/>
        </p:nvSpPr>
        <p:spPr>
          <a:xfrm rot="5400000">
            <a:off x="5372187" y="60366"/>
            <a:ext cx="7051626" cy="6588000"/>
          </a:xfrm>
          <a:prstGeom prst="rect">
            <a:avLst/>
          </a:prstGeom>
          <a:gradFill flip="none" rotWithShape="1">
            <a:gsLst>
              <a:gs pos="0">
                <a:srgbClr val="003253"/>
              </a:gs>
              <a:gs pos="46000">
                <a:srgbClr val="00385B"/>
              </a:gs>
              <a:gs pos="100000">
                <a:srgbClr val="010103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0BDA753A-B4F6-A96F-C15D-F4D2375B4D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200" y="6131547"/>
            <a:ext cx="1580105" cy="611653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D419137-6D28-E7C7-C6AF-6E8121C57026}"/>
              </a:ext>
            </a:extLst>
          </p:cNvPr>
          <p:cNvSpPr/>
          <p:nvPr/>
        </p:nvSpPr>
        <p:spPr>
          <a:xfrm>
            <a:off x="6027393" y="179133"/>
            <a:ext cx="3169457" cy="923330"/>
          </a:xfrm>
          <a:prstGeom prst="rect">
            <a:avLst/>
          </a:prstGeom>
          <a:noFill/>
          <a:effectLst>
            <a:softEdge rad="0"/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0" i="0" u="none" strike="noStrike" kern="1200" cap="none" spc="300" normalizeH="0" baseline="0" noProof="0">
                <a:ln w="0"/>
                <a:gradFill flip="none" rotWithShape="1">
                  <a:gsLst>
                    <a:gs pos="28000">
                      <a:srgbClr val="0024D3">
                        <a:lumMod val="0"/>
                        <a:lumOff val="100000"/>
                      </a:srgbClr>
                    </a:gs>
                    <a:gs pos="56000">
                      <a:srgbClr val="65E5EC"/>
                    </a:gs>
                    <a:gs pos="100000">
                      <a:srgbClr val="07B4F1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01600">
                    <a:srgbClr val="003B60">
                      <a:alpha val="60000"/>
                    </a:srgbClr>
                  </a:glow>
                </a:effectLst>
                <a:uLnTx/>
                <a:uFillTx/>
                <a:latin typeface="Arial Nova Light" panose="020B03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FED74909-1929-DA16-C9D5-A62EF5E41A49}"/>
              </a:ext>
            </a:extLst>
          </p:cNvPr>
          <p:cNvSpPr/>
          <p:nvPr/>
        </p:nvSpPr>
        <p:spPr>
          <a:xfrm>
            <a:off x="5818769" y="1705557"/>
            <a:ext cx="5469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-150" normalizeH="0" baseline="0" noProof="0">
                <a:ln w="0"/>
                <a:gradFill flip="none" rotWithShape="1">
                  <a:gsLst>
                    <a:gs pos="28000">
                      <a:srgbClr val="0024D3">
                        <a:lumMod val="0"/>
                        <a:lumOff val="100000"/>
                      </a:srgbClr>
                    </a:gs>
                    <a:gs pos="56000">
                      <a:srgbClr val="65E5EC"/>
                    </a:gs>
                    <a:gs pos="100000">
                      <a:srgbClr val="07B4F1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63500">
                    <a:srgbClr val="105C78"/>
                  </a:glow>
                </a:effectLst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D147DA22-C0F0-27D6-DF9B-AFDC44CE1DB1}"/>
              </a:ext>
            </a:extLst>
          </p:cNvPr>
          <p:cNvSpPr/>
          <p:nvPr/>
        </p:nvSpPr>
        <p:spPr>
          <a:xfrm>
            <a:off x="5818769" y="2244488"/>
            <a:ext cx="5469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-150" normalizeH="0" baseline="0" noProof="0" dirty="0">
                <a:ln w="0"/>
                <a:gradFill flip="none" rotWithShape="1">
                  <a:gsLst>
                    <a:gs pos="28000">
                      <a:srgbClr val="0024D3">
                        <a:lumMod val="0"/>
                        <a:lumOff val="100000"/>
                      </a:srgbClr>
                    </a:gs>
                    <a:gs pos="56000">
                      <a:srgbClr val="65E5EC"/>
                    </a:gs>
                    <a:gs pos="100000">
                      <a:srgbClr val="07B4F1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63500">
                    <a:srgbClr val="105C78"/>
                  </a:glow>
                </a:effectLst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0F0A938B-5A02-E464-AE14-D4CA3ECC6BB1}"/>
              </a:ext>
            </a:extLst>
          </p:cNvPr>
          <p:cNvSpPr/>
          <p:nvPr/>
        </p:nvSpPr>
        <p:spPr>
          <a:xfrm>
            <a:off x="5818769" y="2793893"/>
            <a:ext cx="5469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-150" normalizeH="0" baseline="0" noProof="0" dirty="0">
                <a:ln w="0"/>
                <a:gradFill flip="none" rotWithShape="1">
                  <a:gsLst>
                    <a:gs pos="28000">
                      <a:srgbClr val="0024D3">
                        <a:lumMod val="0"/>
                        <a:lumOff val="100000"/>
                      </a:srgbClr>
                    </a:gs>
                    <a:gs pos="56000">
                      <a:srgbClr val="65E5EC"/>
                    </a:gs>
                    <a:gs pos="100000">
                      <a:srgbClr val="07B4F1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63500">
                    <a:srgbClr val="105C78"/>
                  </a:glow>
                </a:effectLst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44D4E685-2062-378E-EAE1-C98FB5FC2235}"/>
              </a:ext>
            </a:extLst>
          </p:cNvPr>
          <p:cNvSpPr/>
          <p:nvPr/>
        </p:nvSpPr>
        <p:spPr>
          <a:xfrm>
            <a:off x="5818769" y="3309552"/>
            <a:ext cx="5469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-150" normalizeH="0" baseline="0" noProof="0">
                <a:ln w="0"/>
                <a:gradFill flip="none" rotWithShape="1">
                  <a:gsLst>
                    <a:gs pos="28000">
                      <a:srgbClr val="0024D3">
                        <a:lumMod val="0"/>
                        <a:lumOff val="100000"/>
                      </a:srgbClr>
                    </a:gs>
                    <a:gs pos="56000">
                      <a:srgbClr val="65E5EC"/>
                    </a:gs>
                    <a:gs pos="100000">
                      <a:srgbClr val="07B4F1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63500">
                    <a:srgbClr val="105C78"/>
                  </a:glow>
                </a:effectLst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3C86CF46-83B5-9482-AA92-80123642B25F}"/>
              </a:ext>
            </a:extLst>
          </p:cNvPr>
          <p:cNvCxnSpPr/>
          <p:nvPr/>
        </p:nvCxnSpPr>
        <p:spPr>
          <a:xfrm>
            <a:off x="6472584" y="1550124"/>
            <a:ext cx="0" cy="4581423"/>
          </a:xfrm>
          <a:prstGeom prst="line">
            <a:avLst/>
          </a:prstGeom>
          <a:ln w="41275">
            <a:solidFill>
              <a:srgbClr val="369DBF"/>
            </a:solidFill>
          </a:ln>
          <a:effectLst>
            <a:glow rad="38100">
              <a:srgbClr val="003B60"/>
            </a:glo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3F68E77-8F9C-281D-B6CD-CDC03C3F60ED}"/>
              </a:ext>
            </a:extLst>
          </p:cNvPr>
          <p:cNvSpPr txBox="1"/>
          <p:nvPr/>
        </p:nvSpPr>
        <p:spPr>
          <a:xfrm>
            <a:off x="6505633" y="1690972"/>
            <a:ext cx="2680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Zrównoważony rozwój 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33D7DEF-E9E2-AE32-FDE7-C5188B5AF7B9}"/>
              </a:ext>
            </a:extLst>
          </p:cNvPr>
          <p:cNvSpPr txBox="1"/>
          <p:nvPr/>
        </p:nvSpPr>
        <p:spPr>
          <a:xfrm>
            <a:off x="6564735" y="3448431"/>
            <a:ext cx="5548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Linia Produktowa Comfort &amp;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Wellness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w strategii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4C1E47D-93FD-67A6-5F29-A7D983743228}"/>
              </a:ext>
            </a:extLst>
          </p:cNvPr>
          <p:cNvSpPr txBox="1"/>
          <p:nvPr/>
        </p:nvSpPr>
        <p:spPr>
          <a:xfrm>
            <a:off x="89995" y="4115609"/>
            <a:ext cx="551400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Case study na przykładzie FORVIA Polska: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Pneumatyczne Systemy Masażu do siedzisk aut klasy premium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8CF6FB9-24A6-8822-0CBF-20DE15B87824}"/>
              </a:ext>
            </a:extLst>
          </p:cNvPr>
          <p:cNvSpPr txBox="1"/>
          <p:nvPr/>
        </p:nvSpPr>
        <p:spPr>
          <a:xfrm>
            <a:off x="6554882" y="2844363"/>
            <a:ext cx="310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Strategia dla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sustainability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811FDA0-68A9-CF29-B35A-9BD44E91B42F}"/>
              </a:ext>
            </a:extLst>
          </p:cNvPr>
          <p:cNvSpPr txBox="1"/>
          <p:nvPr/>
        </p:nvSpPr>
        <p:spPr>
          <a:xfrm>
            <a:off x="6554882" y="3995889"/>
            <a:ext cx="3732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Przykłady działań operacyjnych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137A5DE4-E442-DD69-E668-518D0200B21D}"/>
              </a:ext>
            </a:extLst>
          </p:cNvPr>
          <p:cNvSpPr/>
          <p:nvPr/>
        </p:nvSpPr>
        <p:spPr>
          <a:xfrm>
            <a:off x="5824536" y="3934334"/>
            <a:ext cx="5469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-150" normalizeH="0" baseline="0" noProof="0" dirty="0">
                <a:ln w="0"/>
                <a:gradFill flip="none" rotWithShape="1">
                  <a:gsLst>
                    <a:gs pos="28000">
                      <a:srgbClr val="0024D3">
                        <a:lumMod val="0"/>
                        <a:lumOff val="100000"/>
                      </a:srgbClr>
                    </a:gs>
                    <a:gs pos="56000">
                      <a:srgbClr val="65E5EC"/>
                    </a:gs>
                    <a:gs pos="100000">
                      <a:srgbClr val="07B4F1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63500">
                    <a:srgbClr val="105C78"/>
                  </a:glow>
                </a:effectLst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A190FA6C-AA82-D02D-D6A5-A965A8363B7C}"/>
              </a:ext>
            </a:extLst>
          </p:cNvPr>
          <p:cNvSpPr txBox="1"/>
          <p:nvPr/>
        </p:nvSpPr>
        <p:spPr>
          <a:xfrm>
            <a:off x="6573687" y="5125466"/>
            <a:ext cx="1659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Przyszłość…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A03BA8E-9847-287D-1FEE-696E0648E146}"/>
              </a:ext>
            </a:extLst>
          </p:cNvPr>
          <p:cNvSpPr txBox="1"/>
          <p:nvPr/>
        </p:nvSpPr>
        <p:spPr>
          <a:xfrm>
            <a:off x="6537485" y="2259757"/>
            <a:ext cx="1946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„We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are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Forvia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”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3147A616-9C30-2257-1761-53D7B2BF93DF}"/>
              </a:ext>
            </a:extLst>
          </p:cNvPr>
          <p:cNvSpPr/>
          <p:nvPr/>
        </p:nvSpPr>
        <p:spPr>
          <a:xfrm>
            <a:off x="5843341" y="4499450"/>
            <a:ext cx="5469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-150" normalizeH="0" baseline="0" noProof="0" dirty="0">
                <a:ln w="0"/>
                <a:gradFill flip="none" rotWithShape="1">
                  <a:gsLst>
                    <a:gs pos="28000">
                      <a:srgbClr val="0024D3">
                        <a:lumMod val="0"/>
                        <a:lumOff val="100000"/>
                      </a:srgbClr>
                    </a:gs>
                    <a:gs pos="56000">
                      <a:srgbClr val="65E5EC"/>
                    </a:gs>
                    <a:gs pos="100000">
                      <a:srgbClr val="07B4F1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63500">
                    <a:srgbClr val="105C78"/>
                  </a:glow>
                </a:effectLst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6023BC72-CA19-2846-0628-FE2E41B8F774}"/>
              </a:ext>
            </a:extLst>
          </p:cNvPr>
          <p:cNvSpPr txBox="1"/>
          <p:nvPr/>
        </p:nvSpPr>
        <p:spPr>
          <a:xfrm>
            <a:off x="6573687" y="4554191"/>
            <a:ext cx="2254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Czy to się opłaca?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A84A4CD3-EB33-272E-E424-7B26A639A445}"/>
              </a:ext>
            </a:extLst>
          </p:cNvPr>
          <p:cNvSpPr/>
          <p:nvPr/>
        </p:nvSpPr>
        <p:spPr>
          <a:xfrm>
            <a:off x="5843102" y="5063911"/>
            <a:ext cx="5469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-150" normalizeH="0" baseline="0" noProof="0" dirty="0">
                <a:ln w="0"/>
                <a:gradFill flip="none" rotWithShape="1">
                  <a:gsLst>
                    <a:gs pos="28000">
                      <a:srgbClr val="0024D3">
                        <a:lumMod val="0"/>
                        <a:lumOff val="100000"/>
                      </a:srgbClr>
                    </a:gs>
                    <a:gs pos="56000">
                      <a:srgbClr val="65E5EC"/>
                    </a:gs>
                    <a:gs pos="100000">
                      <a:srgbClr val="07B4F1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63500">
                    <a:srgbClr val="105C78"/>
                  </a:glow>
                </a:effectLst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2665385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4198D7-F924-4E1F-B809-8BE541AA39A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6487172"/>
            <a:ext cx="12192000" cy="103481"/>
          </a:xfrm>
          <a:prstGeom prst="rect">
            <a:avLst/>
          </a:prstGeom>
        </p:spPr>
        <p:txBody>
          <a:bodyPr vert="horz" lIns="0" tIns="36000" rIns="0" bIns="36000" rtlCol="0" anchor="ctr">
            <a:spAutoFit/>
          </a:bodyPr>
          <a:lstStyle>
            <a:defPPr>
              <a:defRPr lang="fr-FR"/>
            </a:defPPr>
            <a:lvl1pPr marL="0" algn="l" defTabSz="914363" rtl="0" eaLnBrk="1" latinLnBrk="0" hangingPunct="1">
              <a:defRPr lang="fr-FR" sz="100" b="0" i="0" u="none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5acXjzUk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F241EB-2CEA-4E7A-B76D-B1A8B9645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25349" cy="695325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412F580-944D-0D95-7DC6-9A62B643A2CD}"/>
              </a:ext>
            </a:extLst>
          </p:cNvPr>
          <p:cNvSpPr txBox="1"/>
          <p:nvPr/>
        </p:nvSpPr>
        <p:spPr>
          <a:xfrm>
            <a:off x="35886" y="174706"/>
            <a:ext cx="1225357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Times New Roman" panose="02020603050405020304" pitchFamily="18" charset="0"/>
                <a:cs typeface="+mn-cs"/>
              </a:rPr>
              <a:t>Zrównoważony rozwój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„Zaspokajanie teraźniejszych potrzeb bez uszczerbku dla zdolności zaspokajania potrzeb przez przyszłe pokolenia.”</a:t>
            </a:r>
            <a:endParaRPr kumimoji="0" lang="pl-PL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Times New Roman" panose="02020603050405020304" pitchFamily="18" charset="0"/>
                <a:cs typeface="+mn-cs"/>
              </a:rPr>
              <a:t>„Koncepcja biznesu, który więcej wnosi w gospodarkę, środowisko i społeczność niż czerpie z tych obszarów.”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456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67D94-1635-03CE-F2ED-8D5A5C72E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12">
            <a:extLst>
              <a:ext uri="{FF2B5EF4-FFF2-40B4-BE49-F238E27FC236}">
                <a16:creationId xmlns:a16="http://schemas.microsoft.com/office/drawing/2014/main" id="{376CDFD2-FD2E-F43D-B8FD-483F52A15A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Image 5" descr="Une image contenant bleu, Bleu électrique, Bleu Majorelle, flou&#10;&#10;Description générée automatiquement">
            <a:extLst>
              <a:ext uri="{FF2B5EF4-FFF2-40B4-BE49-F238E27FC236}">
                <a16:creationId xmlns:a16="http://schemas.microsoft.com/office/drawing/2014/main" id="{D05F6A86-A7AA-CE1D-937B-1B146A4144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2487706"/>
          </a:xfrm>
          <a:prstGeom prst="rect">
            <a:avLst/>
          </a:prstGeom>
        </p:spPr>
      </p:pic>
      <p:pic>
        <p:nvPicPr>
          <p:cNvPr id="17" name="Image 16" descr="Une image contenant bleu, Bleu électrique, Bleu Majorelle, flou&#10;&#10;Description générée automatiquement">
            <a:extLst>
              <a:ext uri="{FF2B5EF4-FFF2-40B4-BE49-F238E27FC236}">
                <a16:creationId xmlns:a16="http://schemas.microsoft.com/office/drawing/2014/main" id="{7AF904E0-57A9-D4BF-C696-82DC6C7913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30079"/>
            <a:ext cx="12192000" cy="2227921"/>
          </a:xfrm>
          <a:prstGeom prst="rect">
            <a:avLst/>
          </a:prstGeom>
        </p:spPr>
      </p:pic>
      <p:grpSp>
        <p:nvGrpSpPr>
          <p:cNvPr id="66" name="Groupe 65">
            <a:extLst>
              <a:ext uri="{FF2B5EF4-FFF2-40B4-BE49-F238E27FC236}">
                <a16:creationId xmlns:a16="http://schemas.microsoft.com/office/drawing/2014/main" id="{B4D21067-E85F-F5D9-946F-A075D556678D}"/>
              </a:ext>
            </a:extLst>
          </p:cNvPr>
          <p:cNvGrpSpPr/>
          <p:nvPr/>
        </p:nvGrpSpPr>
        <p:grpSpPr>
          <a:xfrm>
            <a:off x="1243390" y="4592170"/>
            <a:ext cx="2351885" cy="922659"/>
            <a:chOff x="1243390" y="4548628"/>
            <a:chExt cx="2351885" cy="922659"/>
          </a:xfrm>
        </p:grpSpPr>
        <p:sp>
          <p:nvSpPr>
            <p:cNvPr id="67" name="Forme libre 10">
              <a:extLst>
                <a:ext uri="{FF2B5EF4-FFF2-40B4-BE49-F238E27FC236}">
                  <a16:creationId xmlns:a16="http://schemas.microsoft.com/office/drawing/2014/main" id="{14CF2E97-7C08-7473-A7B7-CA75D8714848}"/>
                </a:ext>
              </a:extLst>
            </p:cNvPr>
            <p:cNvSpPr/>
            <p:nvPr/>
          </p:nvSpPr>
          <p:spPr>
            <a:xfrm>
              <a:off x="1247466" y="4548628"/>
              <a:ext cx="2347809" cy="922629"/>
            </a:xfrm>
            <a:custGeom>
              <a:avLst/>
              <a:gdLst>
                <a:gd name="connsiteX0" fmla="*/ 0 w 5217385"/>
                <a:gd name="connsiteY0" fmla="*/ 0 h 5666642"/>
                <a:gd name="connsiteX1" fmla="*/ 5217385 w 5217385"/>
                <a:gd name="connsiteY1" fmla="*/ 0 h 5666642"/>
                <a:gd name="connsiteX2" fmla="*/ 5217385 w 5217385"/>
                <a:gd name="connsiteY2" fmla="*/ 5666642 h 5666642"/>
                <a:gd name="connsiteX3" fmla="*/ 1443440 w 5217385"/>
                <a:gd name="connsiteY3" fmla="*/ 5475609 h 5666642"/>
                <a:gd name="connsiteX4" fmla="*/ 0 w 5217385"/>
                <a:gd name="connsiteY4" fmla="*/ 3389703 h 5666642"/>
                <a:gd name="connsiteX5" fmla="*/ 0 w 5217385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47674 w 5221619"/>
                <a:gd name="connsiteY3" fmla="*/ 5475609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51908 w 5221619"/>
                <a:gd name="connsiteY3" fmla="*/ 5346904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51908 w 5221619"/>
                <a:gd name="connsiteY3" fmla="*/ 5346904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51908 w 5221619"/>
                <a:gd name="connsiteY3" fmla="*/ 52884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01105 w 5221619"/>
                <a:gd name="connsiteY3" fmla="*/ 52884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01105 w 5221619"/>
                <a:gd name="connsiteY3" fmla="*/ 52884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01105 w 5221619"/>
                <a:gd name="connsiteY3" fmla="*/ 52884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379938 w 5221619"/>
                <a:gd name="connsiteY3" fmla="*/ 53235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5 w 5217430"/>
                <a:gd name="connsiteY0" fmla="*/ 0 h 5666642"/>
                <a:gd name="connsiteX1" fmla="*/ 5217430 w 5217430"/>
                <a:gd name="connsiteY1" fmla="*/ 0 h 5666642"/>
                <a:gd name="connsiteX2" fmla="*/ 5217430 w 5217430"/>
                <a:gd name="connsiteY2" fmla="*/ 5666642 h 5666642"/>
                <a:gd name="connsiteX3" fmla="*/ 1375749 w 5217430"/>
                <a:gd name="connsiteY3" fmla="*/ 5323503 h 5666642"/>
                <a:gd name="connsiteX4" fmla="*/ 29679 w 5217430"/>
                <a:gd name="connsiteY4" fmla="*/ 2523886 h 5666642"/>
                <a:gd name="connsiteX5" fmla="*/ 45 w 5217430"/>
                <a:gd name="connsiteY5" fmla="*/ 0 h 5666642"/>
                <a:gd name="connsiteX0" fmla="*/ 407 w 5217792"/>
                <a:gd name="connsiteY0" fmla="*/ 0 h 5666642"/>
                <a:gd name="connsiteX1" fmla="*/ 5217792 w 5217792"/>
                <a:gd name="connsiteY1" fmla="*/ 0 h 5666642"/>
                <a:gd name="connsiteX2" fmla="*/ 5217792 w 5217792"/>
                <a:gd name="connsiteY2" fmla="*/ 5666642 h 5666642"/>
                <a:gd name="connsiteX3" fmla="*/ 1376111 w 5217792"/>
                <a:gd name="connsiteY3" fmla="*/ 5323503 h 5666642"/>
                <a:gd name="connsiteX4" fmla="*/ 406 w 5217792"/>
                <a:gd name="connsiteY4" fmla="*/ 2547286 h 5666642"/>
                <a:gd name="connsiteX5" fmla="*/ 407 w 5217792"/>
                <a:gd name="connsiteY5" fmla="*/ 0 h 5666642"/>
                <a:gd name="connsiteX0" fmla="*/ 407 w 5217792"/>
                <a:gd name="connsiteY0" fmla="*/ 0 h 5666642"/>
                <a:gd name="connsiteX1" fmla="*/ 5217792 w 5217792"/>
                <a:gd name="connsiteY1" fmla="*/ 0 h 5666642"/>
                <a:gd name="connsiteX2" fmla="*/ 5217792 w 5217792"/>
                <a:gd name="connsiteY2" fmla="*/ 5666642 h 5666642"/>
                <a:gd name="connsiteX3" fmla="*/ 1376111 w 5217792"/>
                <a:gd name="connsiteY3" fmla="*/ 5323503 h 5666642"/>
                <a:gd name="connsiteX4" fmla="*/ 406 w 5217792"/>
                <a:gd name="connsiteY4" fmla="*/ 2547286 h 5666642"/>
                <a:gd name="connsiteX5" fmla="*/ 407 w 5217792"/>
                <a:gd name="connsiteY5" fmla="*/ 0 h 5666642"/>
                <a:gd name="connsiteX0" fmla="*/ 187 w 5217572"/>
                <a:gd name="connsiteY0" fmla="*/ 0 h 5666642"/>
                <a:gd name="connsiteX1" fmla="*/ 5217572 w 5217572"/>
                <a:gd name="connsiteY1" fmla="*/ 0 h 5666642"/>
                <a:gd name="connsiteX2" fmla="*/ 5217572 w 5217572"/>
                <a:gd name="connsiteY2" fmla="*/ 5666642 h 5666642"/>
                <a:gd name="connsiteX3" fmla="*/ 1375891 w 5217572"/>
                <a:gd name="connsiteY3" fmla="*/ 5323503 h 5666642"/>
                <a:gd name="connsiteX4" fmla="*/ 4420 w 5217572"/>
                <a:gd name="connsiteY4" fmla="*/ 2570687 h 5666642"/>
                <a:gd name="connsiteX5" fmla="*/ 187 w 5217572"/>
                <a:gd name="connsiteY5" fmla="*/ 0 h 566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17572" h="5666642">
                  <a:moveTo>
                    <a:pt x="187" y="0"/>
                  </a:moveTo>
                  <a:lnTo>
                    <a:pt x="5217572" y="0"/>
                  </a:lnTo>
                  <a:lnTo>
                    <a:pt x="5217572" y="5666642"/>
                  </a:lnTo>
                  <a:cubicBezTo>
                    <a:pt x="3447268" y="5558955"/>
                    <a:pt x="2138055" y="5405404"/>
                    <a:pt x="1375891" y="5323503"/>
                  </a:cubicBezTo>
                  <a:cubicBezTo>
                    <a:pt x="120672" y="5054398"/>
                    <a:pt x="114492" y="4454274"/>
                    <a:pt x="4420" y="2570687"/>
                  </a:cubicBezTo>
                  <a:cubicBezTo>
                    <a:pt x="5831" y="1744992"/>
                    <a:pt x="-1224" y="825695"/>
                    <a:pt x="187" y="0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190500" dist="38100" dir="10800000" algn="r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D8F831E5-4F47-96E9-A3A4-AC8656E3A41D}"/>
                </a:ext>
              </a:extLst>
            </p:cNvPr>
            <p:cNvSpPr/>
            <p:nvPr/>
          </p:nvSpPr>
          <p:spPr>
            <a:xfrm>
              <a:off x="1243390" y="4552950"/>
              <a:ext cx="1758889" cy="918337"/>
            </a:xfrm>
            <a:custGeom>
              <a:avLst/>
              <a:gdLst>
                <a:gd name="connsiteX0" fmla="*/ 12140 w 4204428"/>
                <a:gd name="connsiteY0" fmla="*/ 0 h 4825035"/>
                <a:gd name="connsiteX1" fmla="*/ 30905 w 4204428"/>
                <a:gd name="connsiteY1" fmla="*/ 0 h 4825035"/>
                <a:gd name="connsiteX2" fmla="*/ 27466 w 4204428"/>
                <a:gd name="connsiteY2" fmla="*/ 983767 h 4825035"/>
                <a:gd name="connsiteX3" fmla="*/ 27466 w 4204428"/>
                <a:gd name="connsiteY3" fmla="*/ 1013516 h 4825035"/>
                <a:gd name="connsiteX4" fmla="*/ 27362 w 4204428"/>
                <a:gd name="connsiteY4" fmla="*/ 1013516 h 4825035"/>
                <a:gd name="connsiteX5" fmla="*/ 18764 w 4204428"/>
                <a:gd name="connsiteY5" fmla="*/ 3473369 h 4825035"/>
                <a:gd name="connsiteX6" fmla="*/ 125823 w 4204428"/>
                <a:gd name="connsiteY6" fmla="*/ 4136698 h 4825035"/>
                <a:gd name="connsiteX7" fmla="*/ 666641 w 4204428"/>
                <a:gd name="connsiteY7" fmla="*/ 4579285 h 4825035"/>
                <a:gd name="connsiteX8" fmla="*/ 705270 w 4204428"/>
                <a:gd name="connsiteY8" fmla="*/ 4590322 h 4825035"/>
                <a:gd name="connsiteX9" fmla="*/ 1646733 w 4204428"/>
                <a:gd name="connsiteY9" fmla="*/ 4679722 h 4825035"/>
                <a:gd name="connsiteX10" fmla="*/ 2817769 w 4204428"/>
                <a:gd name="connsiteY10" fmla="*/ 4750359 h 4825035"/>
                <a:gd name="connsiteX11" fmla="*/ 4204428 w 4204428"/>
                <a:gd name="connsiteY11" fmla="*/ 4806262 h 4825035"/>
                <a:gd name="connsiteX12" fmla="*/ 4204428 w 4204428"/>
                <a:gd name="connsiteY12" fmla="*/ 4825035 h 4825035"/>
                <a:gd name="connsiteX13" fmla="*/ 2817769 w 4204428"/>
                <a:gd name="connsiteY13" fmla="*/ 4769123 h 4825035"/>
                <a:gd name="connsiteX14" fmla="*/ 1645631 w 4204428"/>
                <a:gd name="connsiteY14" fmla="*/ 4698485 h 4825035"/>
                <a:gd name="connsiteX15" fmla="*/ 699751 w 4204428"/>
                <a:gd name="connsiteY15" fmla="*/ 4607981 h 4825035"/>
                <a:gd name="connsiteX16" fmla="*/ 661123 w 4204428"/>
                <a:gd name="connsiteY16" fmla="*/ 4596945 h 4825035"/>
                <a:gd name="connsiteX17" fmla="*/ 108164 w 4204428"/>
                <a:gd name="connsiteY17" fmla="*/ 4145527 h 4825035"/>
                <a:gd name="connsiteX18" fmla="*/ 0 w 4204428"/>
                <a:gd name="connsiteY18" fmla="*/ 3473369 h 4825035"/>
                <a:gd name="connsiteX19" fmla="*/ 12140 w 4204428"/>
                <a:gd name="connsiteY19" fmla="*/ 0 h 4825035"/>
                <a:gd name="connsiteX0" fmla="*/ 12140 w 4204428"/>
                <a:gd name="connsiteY0" fmla="*/ 0 h 4825035"/>
                <a:gd name="connsiteX1" fmla="*/ 30905 w 4204428"/>
                <a:gd name="connsiteY1" fmla="*/ 0 h 4825035"/>
                <a:gd name="connsiteX2" fmla="*/ 27466 w 4204428"/>
                <a:gd name="connsiteY2" fmla="*/ 983767 h 4825035"/>
                <a:gd name="connsiteX3" fmla="*/ 27466 w 4204428"/>
                <a:gd name="connsiteY3" fmla="*/ 1013516 h 4825035"/>
                <a:gd name="connsiteX4" fmla="*/ 27362 w 4204428"/>
                <a:gd name="connsiteY4" fmla="*/ 1013516 h 4825035"/>
                <a:gd name="connsiteX5" fmla="*/ 20018 w 4204428"/>
                <a:gd name="connsiteY5" fmla="*/ 2635547 h 4825035"/>
                <a:gd name="connsiteX6" fmla="*/ 18764 w 4204428"/>
                <a:gd name="connsiteY6" fmla="*/ 3473369 h 4825035"/>
                <a:gd name="connsiteX7" fmla="*/ 125823 w 4204428"/>
                <a:gd name="connsiteY7" fmla="*/ 4136698 h 4825035"/>
                <a:gd name="connsiteX8" fmla="*/ 666641 w 4204428"/>
                <a:gd name="connsiteY8" fmla="*/ 4579285 h 4825035"/>
                <a:gd name="connsiteX9" fmla="*/ 705270 w 4204428"/>
                <a:gd name="connsiteY9" fmla="*/ 4590322 h 4825035"/>
                <a:gd name="connsiteX10" fmla="*/ 1646733 w 4204428"/>
                <a:gd name="connsiteY10" fmla="*/ 4679722 h 4825035"/>
                <a:gd name="connsiteX11" fmla="*/ 2817769 w 4204428"/>
                <a:gd name="connsiteY11" fmla="*/ 4750359 h 4825035"/>
                <a:gd name="connsiteX12" fmla="*/ 4204428 w 4204428"/>
                <a:gd name="connsiteY12" fmla="*/ 4806262 h 4825035"/>
                <a:gd name="connsiteX13" fmla="*/ 4204428 w 4204428"/>
                <a:gd name="connsiteY13" fmla="*/ 4825035 h 4825035"/>
                <a:gd name="connsiteX14" fmla="*/ 2817769 w 4204428"/>
                <a:gd name="connsiteY14" fmla="*/ 4769123 h 4825035"/>
                <a:gd name="connsiteX15" fmla="*/ 1645631 w 4204428"/>
                <a:gd name="connsiteY15" fmla="*/ 4698485 h 4825035"/>
                <a:gd name="connsiteX16" fmla="*/ 699751 w 4204428"/>
                <a:gd name="connsiteY16" fmla="*/ 4607981 h 4825035"/>
                <a:gd name="connsiteX17" fmla="*/ 661123 w 4204428"/>
                <a:gd name="connsiteY17" fmla="*/ 4596945 h 4825035"/>
                <a:gd name="connsiteX18" fmla="*/ 108164 w 4204428"/>
                <a:gd name="connsiteY18" fmla="*/ 4145527 h 4825035"/>
                <a:gd name="connsiteX19" fmla="*/ 0 w 4204428"/>
                <a:gd name="connsiteY19" fmla="*/ 3473369 h 4825035"/>
                <a:gd name="connsiteX20" fmla="*/ 12140 w 4204428"/>
                <a:gd name="connsiteY20" fmla="*/ 0 h 4825035"/>
                <a:gd name="connsiteX0" fmla="*/ 19501 w 4211789"/>
                <a:gd name="connsiteY0" fmla="*/ 0 h 4825035"/>
                <a:gd name="connsiteX1" fmla="*/ 38266 w 4211789"/>
                <a:gd name="connsiteY1" fmla="*/ 0 h 4825035"/>
                <a:gd name="connsiteX2" fmla="*/ 34827 w 4211789"/>
                <a:gd name="connsiteY2" fmla="*/ 983767 h 4825035"/>
                <a:gd name="connsiteX3" fmla="*/ 34827 w 4211789"/>
                <a:gd name="connsiteY3" fmla="*/ 1013516 h 4825035"/>
                <a:gd name="connsiteX4" fmla="*/ 34723 w 4211789"/>
                <a:gd name="connsiteY4" fmla="*/ 1013516 h 4825035"/>
                <a:gd name="connsiteX5" fmla="*/ 27379 w 4211789"/>
                <a:gd name="connsiteY5" fmla="*/ 2635547 h 4825035"/>
                <a:gd name="connsiteX6" fmla="*/ 0 w 4211789"/>
                <a:gd name="connsiteY6" fmla="*/ 2626425 h 4825035"/>
                <a:gd name="connsiteX7" fmla="*/ 26125 w 4211789"/>
                <a:gd name="connsiteY7" fmla="*/ 3473369 h 4825035"/>
                <a:gd name="connsiteX8" fmla="*/ 133184 w 4211789"/>
                <a:gd name="connsiteY8" fmla="*/ 4136698 h 4825035"/>
                <a:gd name="connsiteX9" fmla="*/ 674002 w 4211789"/>
                <a:gd name="connsiteY9" fmla="*/ 4579285 h 4825035"/>
                <a:gd name="connsiteX10" fmla="*/ 712631 w 4211789"/>
                <a:gd name="connsiteY10" fmla="*/ 4590322 h 4825035"/>
                <a:gd name="connsiteX11" fmla="*/ 1654094 w 4211789"/>
                <a:gd name="connsiteY11" fmla="*/ 4679722 h 4825035"/>
                <a:gd name="connsiteX12" fmla="*/ 2825130 w 4211789"/>
                <a:gd name="connsiteY12" fmla="*/ 4750359 h 4825035"/>
                <a:gd name="connsiteX13" fmla="*/ 4211789 w 4211789"/>
                <a:gd name="connsiteY13" fmla="*/ 4806262 h 4825035"/>
                <a:gd name="connsiteX14" fmla="*/ 4211789 w 4211789"/>
                <a:gd name="connsiteY14" fmla="*/ 4825035 h 4825035"/>
                <a:gd name="connsiteX15" fmla="*/ 2825130 w 4211789"/>
                <a:gd name="connsiteY15" fmla="*/ 4769123 h 4825035"/>
                <a:gd name="connsiteX16" fmla="*/ 1652992 w 4211789"/>
                <a:gd name="connsiteY16" fmla="*/ 4698485 h 4825035"/>
                <a:gd name="connsiteX17" fmla="*/ 707112 w 4211789"/>
                <a:gd name="connsiteY17" fmla="*/ 4607981 h 4825035"/>
                <a:gd name="connsiteX18" fmla="*/ 668484 w 4211789"/>
                <a:gd name="connsiteY18" fmla="*/ 4596945 h 4825035"/>
                <a:gd name="connsiteX19" fmla="*/ 115525 w 4211789"/>
                <a:gd name="connsiteY19" fmla="*/ 4145527 h 4825035"/>
                <a:gd name="connsiteX20" fmla="*/ 7361 w 4211789"/>
                <a:gd name="connsiteY20" fmla="*/ 3473369 h 4825035"/>
                <a:gd name="connsiteX21" fmla="*/ 19501 w 4211789"/>
                <a:gd name="connsiteY21" fmla="*/ 0 h 4825035"/>
                <a:gd name="connsiteX0" fmla="*/ 19501 w 4211789"/>
                <a:gd name="connsiteY0" fmla="*/ 0 h 4825035"/>
                <a:gd name="connsiteX1" fmla="*/ 38266 w 4211789"/>
                <a:gd name="connsiteY1" fmla="*/ 0 h 4825035"/>
                <a:gd name="connsiteX2" fmla="*/ 34827 w 4211789"/>
                <a:gd name="connsiteY2" fmla="*/ 983767 h 4825035"/>
                <a:gd name="connsiteX3" fmla="*/ 34827 w 4211789"/>
                <a:gd name="connsiteY3" fmla="*/ 1013516 h 4825035"/>
                <a:gd name="connsiteX4" fmla="*/ 27379 w 4211789"/>
                <a:gd name="connsiteY4" fmla="*/ 2635547 h 4825035"/>
                <a:gd name="connsiteX5" fmla="*/ 0 w 4211789"/>
                <a:gd name="connsiteY5" fmla="*/ 2626425 h 4825035"/>
                <a:gd name="connsiteX6" fmla="*/ 26125 w 4211789"/>
                <a:gd name="connsiteY6" fmla="*/ 3473369 h 4825035"/>
                <a:gd name="connsiteX7" fmla="*/ 133184 w 4211789"/>
                <a:gd name="connsiteY7" fmla="*/ 4136698 h 4825035"/>
                <a:gd name="connsiteX8" fmla="*/ 674002 w 4211789"/>
                <a:gd name="connsiteY8" fmla="*/ 4579285 h 4825035"/>
                <a:gd name="connsiteX9" fmla="*/ 712631 w 4211789"/>
                <a:gd name="connsiteY9" fmla="*/ 4590322 h 4825035"/>
                <a:gd name="connsiteX10" fmla="*/ 1654094 w 4211789"/>
                <a:gd name="connsiteY10" fmla="*/ 4679722 h 4825035"/>
                <a:gd name="connsiteX11" fmla="*/ 2825130 w 4211789"/>
                <a:gd name="connsiteY11" fmla="*/ 4750359 h 4825035"/>
                <a:gd name="connsiteX12" fmla="*/ 4211789 w 4211789"/>
                <a:gd name="connsiteY12" fmla="*/ 4806262 h 4825035"/>
                <a:gd name="connsiteX13" fmla="*/ 4211789 w 4211789"/>
                <a:gd name="connsiteY13" fmla="*/ 4825035 h 4825035"/>
                <a:gd name="connsiteX14" fmla="*/ 2825130 w 4211789"/>
                <a:gd name="connsiteY14" fmla="*/ 4769123 h 4825035"/>
                <a:gd name="connsiteX15" fmla="*/ 1652992 w 4211789"/>
                <a:gd name="connsiteY15" fmla="*/ 4698485 h 4825035"/>
                <a:gd name="connsiteX16" fmla="*/ 707112 w 4211789"/>
                <a:gd name="connsiteY16" fmla="*/ 4607981 h 4825035"/>
                <a:gd name="connsiteX17" fmla="*/ 668484 w 4211789"/>
                <a:gd name="connsiteY17" fmla="*/ 4596945 h 4825035"/>
                <a:gd name="connsiteX18" fmla="*/ 115525 w 4211789"/>
                <a:gd name="connsiteY18" fmla="*/ 4145527 h 4825035"/>
                <a:gd name="connsiteX19" fmla="*/ 7361 w 4211789"/>
                <a:gd name="connsiteY19" fmla="*/ 3473369 h 4825035"/>
                <a:gd name="connsiteX20" fmla="*/ 19501 w 4211789"/>
                <a:gd name="connsiteY20" fmla="*/ 0 h 4825035"/>
                <a:gd name="connsiteX0" fmla="*/ 19501 w 4211789"/>
                <a:gd name="connsiteY0" fmla="*/ 0 h 4825035"/>
                <a:gd name="connsiteX1" fmla="*/ 38266 w 4211789"/>
                <a:gd name="connsiteY1" fmla="*/ 0 h 4825035"/>
                <a:gd name="connsiteX2" fmla="*/ 34827 w 4211789"/>
                <a:gd name="connsiteY2" fmla="*/ 983767 h 4825035"/>
                <a:gd name="connsiteX3" fmla="*/ 27379 w 4211789"/>
                <a:gd name="connsiteY3" fmla="*/ 2635547 h 4825035"/>
                <a:gd name="connsiteX4" fmla="*/ 0 w 4211789"/>
                <a:gd name="connsiteY4" fmla="*/ 2626425 h 4825035"/>
                <a:gd name="connsiteX5" fmla="*/ 26125 w 4211789"/>
                <a:gd name="connsiteY5" fmla="*/ 3473369 h 4825035"/>
                <a:gd name="connsiteX6" fmla="*/ 133184 w 4211789"/>
                <a:gd name="connsiteY6" fmla="*/ 4136698 h 4825035"/>
                <a:gd name="connsiteX7" fmla="*/ 674002 w 4211789"/>
                <a:gd name="connsiteY7" fmla="*/ 4579285 h 4825035"/>
                <a:gd name="connsiteX8" fmla="*/ 712631 w 4211789"/>
                <a:gd name="connsiteY8" fmla="*/ 4590322 h 4825035"/>
                <a:gd name="connsiteX9" fmla="*/ 1654094 w 4211789"/>
                <a:gd name="connsiteY9" fmla="*/ 4679722 h 4825035"/>
                <a:gd name="connsiteX10" fmla="*/ 2825130 w 4211789"/>
                <a:gd name="connsiteY10" fmla="*/ 4750359 h 4825035"/>
                <a:gd name="connsiteX11" fmla="*/ 4211789 w 4211789"/>
                <a:gd name="connsiteY11" fmla="*/ 4806262 h 4825035"/>
                <a:gd name="connsiteX12" fmla="*/ 4211789 w 4211789"/>
                <a:gd name="connsiteY12" fmla="*/ 4825035 h 4825035"/>
                <a:gd name="connsiteX13" fmla="*/ 2825130 w 4211789"/>
                <a:gd name="connsiteY13" fmla="*/ 4769123 h 4825035"/>
                <a:gd name="connsiteX14" fmla="*/ 1652992 w 4211789"/>
                <a:gd name="connsiteY14" fmla="*/ 4698485 h 4825035"/>
                <a:gd name="connsiteX15" fmla="*/ 707112 w 4211789"/>
                <a:gd name="connsiteY15" fmla="*/ 4607981 h 4825035"/>
                <a:gd name="connsiteX16" fmla="*/ 668484 w 4211789"/>
                <a:gd name="connsiteY16" fmla="*/ 4596945 h 4825035"/>
                <a:gd name="connsiteX17" fmla="*/ 115525 w 4211789"/>
                <a:gd name="connsiteY17" fmla="*/ 4145527 h 4825035"/>
                <a:gd name="connsiteX18" fmla="*/ 7361 w 4211789"/>
                <a:gd name="connsiteY18" fmla="*/ 3473369 h 4825035"/>
                <a:gd name="connsiteX19" fmla="*/ 19501 w 4211789"/>
                <a:gd name="connsiteY19" fmla="*/ 0 h 4825035"/>
                <a:gd name="connsiteX0" fmla="*/ 19501 w 4211789"/>
                <a:gd name="connsiteY0" fmla="*/ 0 h 4825035"/>
                <a:gd name="connsiteX1" fmla="*/ 38266 w 4211789"/>
                <a:gd name="connsiteY1" fmla="*/ 0 h 4825035"/>
                <a:gd name="connsiteX2" fmla="*/ 27379 w 4211789"/>
                <a:gd name="connsiteY2" fmla="*/ 2635547 h 4825035"/>
                <a:gd name="connsiteX3" fmla="*/ 0 w 4211789"/>
                <a:gd name="connsiteY3" fmla="*/ 2626425 h 4825035"/>
                <a:gd name="connsiteX4" fmla="*/ 26125 w 4211789"/>
                <a:gd name="connsiteY4" fmla="*/ 3473369 h 4825035"/>
                <a:gd name="connsiteX5" fmla="*/ 133184 w 4211789"/>
                <a:gd name="connsiteY5" fmla="*/ 4136698 h 4825035"/>
                <a:gd name="connsiteX6" fmla="*/ 674002 w 4211789"/>
                <a:gd name="connsiteY6" fmla="*/ 4579285 h 4825035"/>
                <a:gd name="connsiteX7" fmla="*/ 712631 w 4211789"/>
                <a:gd name="connsiteY7" fmla="*/ 4590322 h 4825035"/>
                <a:gd name="connsiteX8" fmla="*/ 1654094 w 4211789"/>
                <a:gd name="connsiteY8" fmla="*/ 4679722 h 4825035"/>
                <a:gd name="connsiteX9" fmla="*/ 2825130 w 4211789"/>
                <a:gd name="connsiteY9" fmla="*/ 4750359 h 4825035"/>
                <a:gd name="connsiteX10" fmla="*/ 4211789 w 4211789"/>
                <a:gd name="connsiteY10" fmla="*/ 4806262 h 4825035"/>
                <a:gd name="connsiteX11" fmla="*/ 4211789 w 4211789"/>
                <a:gd name="connsiteY11" fmla="*/ 4825035 h 4825035"/>
                <a:gd name="connsiteX12" fmla="*/ 2825130 w 4211789"/>
                <a:gd name="connsiteY12" fmla="*/ 4769123 h 4825035"/>
                <a:gd name="connsiteX13" fmla="*/ 1652992 w 4211789"/>
                <a:gd name="connsiteY13" fmla="*/ 4698485 h 4825035"/>
                <a:gd name="connsiteX14" fmla="*/ 707112 w 4211789"/>
                <a:gd name="connsiteY14" fmla="*/ 4607981 h 4825035"/>
                <a:gd name="connsiteX15" fmla="*/ 668484 w 4211789"/>
                <a:gd name="connsiteY15" fmla="*/ 4596945 h 4825035"/>
                <a:gd name="connsiteX16" fmla="*/ 115525 w 4211789"/>
                <a:gd name="connsiteY16" fmla="*/ 4145527 h 4825035"/>
                <a:gd name="connsiteX17" fmla="*/ 7361 w 4211789"/>
                <a:gd name="connsiteY17" fmla="*/ 3473369 h 4825035"/>
                <a:gd name="connsiteX18" fmla="*/ 19501 w 4211789"/>
                <a:gd name="connsiteY18" fmla="*/ 0 h 4825035"/>
                <a:gd name="connsiteX0" fmla="*/ 7361 w 4211789"/>
                <a:gd name="connsiteY0" fmla="*/ 3473369 h 4825035"/>
                <a:gd name="connsiteX1" fmla="*/ 38266 w 4211789"/>
                <a:gd name="connsiteY1" fmla="*/ 0 h 4825035"/>
                <a:gd name="connsiteX2" fmla="*/ 27379 w 4211789"/>
                <a:gd name="connsiteY2" fmla="*/ 2635547 h 4825035"/>
                <a:gd name="connsiteX3" fmla="*/ 0 w 4211789"/>
                <a:gd name="connsiteY3" fmla="*/ 2626425 h 4825035"/>
                <a:gd name="connsiteX4" fmla="*/ 26125 w 4211789"/>
                <a:gd name="connsiteY4" fmla="*/ 3473369 h 4825035"/>
                <a:gd name="connsiteX5" fmla="*/ 133184 w 4211789"/>
                <a:gd name="connsiteY5" fmla="*/ 4136698 h 4825035"/>
                <a:gd name="connsiteX6" fmla="*/ 674002 w 4211789"/>
                <a:gd name="connsiteY6" fmla="*/ 4579285 h 4825035"/>
                <a:gd name="connsiteX7" fmla="*/ 712631 w 4211789"/>
                <a:gd name="connsiteY7" fmla="*/ 4590322 h 4825035"/>
                <a:gd name="connsiteX8" fmla="*/ 1654094 w 4211789"/>
                <a:gd name="connsiteY8" fmla="*/ 4679722 h 4825035"/>
                <a:gd name="connsiteX9" fmla="*/ 2825130 w 4211789"/>
                <a:gd name="connsiteY9" fmla="*/ 4750359 h 4825035"/>
                <a:gd name="connsiteX10" fmla="*/ 4211789 w 4211789"/>
                <a:gd name="connsiteY10" fmla="*/ 4806262 h 4825035"/>
                <a:gd name="connsiteX11" fmla="*/ 4211789 w 4211789"/>
                <a:gd name="connsiteY11" fmla="*/ 4825035 h 4825035"/>
                <a:gd name="connsiteX12" fmla="*/ 2825130 w 4211789"/>
                <a:gd name="connsiteY12" fmla="*/ 4769123 h 4825035"/>
                <a:gd name="connsiteX13" fmla="*/ 1652992 w 4211789"/>
                <a:gd name="connsiteY13" fmla="*/ 4698485 h 4825035"/>
                <a:gd name="connsiteX14" fmla="*/ 707112 w 4211789"/>
                <a:gd name="connsiteY14" fmla="*/ 4607981 h 4825035"/>
                <a:gd name="connsiteX15" fmla="*/ 668484 w 4211789"/>
                <a:gd name="connsiteY15" fmla="*/ 4596945 h 4825035"/>
                <a:gd name="connsiteX16" fmla="*/ 115525 w 4211789"/>
                <a:gd name="connsiteY16" fmla="*/ 4145527 h 4825035"/>
                <a:gd name="connsiteX17" fmla="*/ 7361 w 4211789"/>
                <a:gd name="connsiteY17" fmla="*/ 3473369 h 4825035"/>
                <a:gd name="connsiteX0" fmla="*/ 7361 w 4211789"/>
                <a:gd name="connsiteY0" fmla="*/ 846944 h 2198610"/>
                <a:gd name="connsiteX1" fmla="*/ 27379 w 4211789"/>
                <a:gd name="connsiteY1" fmla="*/ 9122 h 2198610"/>
                <a:gd name="connsiteX2" fmla="*/ 0 w 4211789"/>
                <a:gd name="connsiteY2" fmla="*/ 0 h 2198610"/>
                <a:gd name="connsiteX3" fmla="*/ 26125 w 4211789"/>
                <a:gd name="connsiteY3" fmla="*/ 846944 h 2198610"/>
                <a:gd name="connsiteX4" fmla="*/ 133184 w 4211789"/>
                <a:gd name="connsiteY4" fmla="*/ 1510273 h 2198610"/>
                <a:gd name="connsiteX5" fmla="*/ 674002 w 4211789"/>
                <a:gd name="connsiteY5" fmla="*/ 1952860 h 2198610"/>
                <a:gd name="connsiteX6" fmla="*/ 712631 w 4211789"/>
                <a:gd name="connsiteY6" fmla="*/ 1963897 h 2198610"/>
                <a:gd name="connsiteX7" fmla="*/ 1654094 w 4211789"/>
                <a:gd name="connsiteY7" fmla="*/ 2053297 h 2198610"/>
                <a:gd name="connsiteX8" fmla="*/ 2825130 w 4211789"/>
                <a:gd name="connsiteY8" fmla="*/ 2123934 h 2198610"/>
                <a:gd name="connsiteX9" fmla="*/ 4211789 w 4211789"/>
                <a:gd name="connsiteY9" fmla="*/ 2179837 h 2198610"/>
                <a:gd name="connsiteX10" fmla="*/ 4211789 w 4211789"/>
                <a:gd name="connsiteY10" fmla="*/ 2198610 h 2198610"/>
                <a:gd name="connsiteX11" fmla="*/ 2825130 w 4211789"/>
                <a:gd name="connsiteY11" fmla="*/ 2142698 h 2198610"/>
                <a:gd name="connsiteX12" fmla="*/ 1652992 w 4211789"/>
                <a:gd name="connsiteY12" fmla="*/ 2072060 h 2198610"/>
                <a:gd name="connsiteX13" fmla="*/ 707112 w 4211789"/>
                <a:gd name="connsiteY13" fmla="*/ 1981556 h 2198610"/>
                <a:gd name="connsiteX14" fmla="*/ 668484 w 4211789"/>
                <a:gd name="connsiteY14" fmla="*/ 1970520 h 2198610"/>
                <a:gd name="connsiteX15" fmla="*/ 115525 w 4211789"/>
                <a:gd name="connsiteY15" fmla="*/ 1519102 h 2198610"/>
                <a:gd name="connsiteX16" fmla="*/ 7361 w 4211789"/>
                <a:gd name="connsiteY16" fmla="*/ 846944 h 2198610"/>
                <a:gd name="connsiteX0" fmla="*/ 3536 w 4207964"/>
                <a:gd name="connsiteY0" fmla="*/ 846944 h 2198610"/>
                <a:gd name="connsiteX1" fmla="*/ 23554 w 4207964"/>
                <a:gd name="connsiteY1" fmla="*/ 9122 h 2198610"/>
                <a:gd name="connsiteX2" fmla="*/ 37243 w 4207964"/>
                <a:gd name="connsiteY2" fmla="*/ 0 h 2198610"/>
                <a:gd name="connsiteX3" fmla="*/ 22300 w 4207964"/>
                <a:gd name="connsiteY3" fmla="*/ 846944 h 2198610"/>
                <a:gd name="connsiteX4" fmla="*/ 129359 w 4207964"/>
                <a:gd name="connsiteY4" fmla="*/ 1510273 h 2198610"/>
                <a:gd name="connsiteX5" fmla="*/ 670177 w 4207964"/>
                <a:gd name="connsiteY5" fmla="*/ 1952860 h 2198610"/>
                <a:gd name="connsiteX6" fmla="*/ 708806 w 4207964"/>
                <a:gd name="connsiteY6" fmla="*/ 1963897 h 2198610"/>
                <a:gd name="connsiteX7" fmla="*/ 1650269 w 4207964"/>
                <a:gd name="connsiteY7" fmla="*/ 2053297 h 2198610"/>
                <a:gd name="connsiteX8" fmla="*/ 2821305 w 4207964"/>
                <a:gd name="connsiteY8" fmla="*/ 2123934 h 2198610"/>
                <a:gd name="connsiteX9" fmla="*/ 4207964 w 4207964"/>
                <a:gd name="connsiteY9" fmla="*/ 2179837 h 2198610"/>
                <a:gd name="connsiteX10" fmla="*/ 4207964 w 4207964"/>
                <a:gd name="connsiteY10" fmla="*/ 2198610 h 2198610"/>
                <a:gd name="connsiteX11" fmla="*/ 2821305 w 4207964"/>
                <a:gd name="connsiteY11" fmla="*/ 2142698 h 2198610"/>
                <a:gd name="connsiteX12" fmla="*/ 1649167 w 4207964"/>
                <a:gd name="connsiteY12" fmla="*/ 2072060 h 2198610"/>
                <a:gd name="connsiteX13" fmla="*/ 703287 w 4207964"/>
                <a:gd name="connsiteY13" fmla="*/ 1981556 h 2198610"/>
                <a:gd name="connsiteX14" fmla="*/ 664659 w 4207964"/>
                <a:gd name="connsiteY14" fmla="*/ 1970520 h 2198610"/>
                <a:gd name="connsiteX15" fmla="*/ 111700 w 4207964"/>
                <a:gd name="connsiteY15" fmla="*/ 1519102 h 2198610"/>
                <a:gd name="connsiteX16" fmla="*/ 3536 w 4207964"/>
                <a:gd name="connsiteY16" fmla="*/ 846944 h 2198610"/>
                <a:gd name="connsiteX0" fmla="*/ 3536 w 4207964"/>
                <a:gd name="connsiteY0" fmla="*/ 846944 h 2198610"/>
                <a:gd name="connsiteX1" fmla="*/ 23554 w 4207964"/>
                <a:gd name="connsiteY1" fmla="*/ 9122 h 2198610"/>
                <a:gd name="connsiteX2" fmla="*/ 78311 w 4207964"/>
                <a:gd name="connsiteY2" fmla="*/ 0 h 2198610"/>
                <a:gd name="connsiteX3" fmla="*/ 22300 w 4207964"/>
                <a:gd name="connsiteY3" fmla="*/ 846944 h 2198610"/>
                <a:gd name="connsiteX4" fmla="*/ 129359 w 4207964"/>
                <a:gd name="connsiteY4" fmla="*/ 1510273 h 2198610"/>
                <a:gd name="connsiteX5" fmla="*/ 670177 w 4207964"/>
                <a:gd name="connsiteY5" fmla="*/ 1952860 h 2198610"/>
                <a:gd name="connsiteX6" fmla="*/ 708806 w 4207964"/>
                <a:gd name="connsiteY6" fmla="*/ 1963897 h 2198610"/>
                <a:gd name="connsiteX7" fmla="*/ 1650269 w 4207964"/>
                <a:gd name="connsiteY7" fmla="*/ 2053297 h 2198610"/>
                <a:gd name="connsiteX8" fmla="*/ 2821305 w 4207964"/>
                <a:gd name="connsiteY8" fmla="*/ 2123934 h 2198610"/>
                <a:gd name="connsiteX9" fmla="*/ 4207964 w 4207964"/>
                <a:gd name="connsiteY9" fmla="*/ 2179837 h 2198610"/>
                <a:gd name="connsiteX10" fmla="*/ 4207964 w 4207964"/>
                <a:gd name="connsiteY10" fmla="*/ 2198610 h 2198610"/>
                <a:gd name="connsiteX11" fmla="*/ 2821305 w 4207964"/>
                <a:gd name="connsiteY11" fmla="*/ 2142698 h 2198610"/>
                <a:gd name="connsiteX12" fmla="*/ 1649167 w 4207964"/>
                <a:gd name="connsiteY12" fmla="*/ 2072060 h 2198610"/>
                <a:gd name="connsiteX13" fmla="*/ 703287 w 4207964"/>
                <a:gd name="connsiteY13" fmla="*/ 1981556 h 2198610"/>
                <a:gd name="connsiteX14" fmla="*/ 664659 w 4207964"/>
                <a:gd name="connsiteY14" fmla="*/ 1970520 h 2198610"/>
                <a:gd name="connsiteX15" fmla="*/ 111700 w 4207964"/>
                <a:gd name="connsiteY15" fmla="*/ 1519102 h 2198610"/>
                <a:gd name="connsiteX16" fmla="*/ 3536 w 4207964"/>
                <a:gd name="connsiteY16" fmla="*/ 846944 h 2198610"/>
                <a:gd name="connsiteX0" fmla="*/ 8739 w 4213167"/>
                <a:gd name="connsiteY0" fmla="*/ 846944 h 2198610"/>
                <a:gd name="connsiteX1" fmla="*/ 1378 w 4213167"/>
                <a:gd name="connsiteY1" fmla="*/ 4561 h 2198610"/>
                <a:gd name="connsiteX2" fmla="*/ 83514 w 4213167"/>
                <a:gd name="connsiteY2" fmla="*/ 0 h 2198610"/>
                <a:gd name="connsiteX3" fmla="*/ 27503 w 4213167"/>
                <a:gd name="connsiteY3" fmla="*/ 846944 h 2198610"/>
                <a:gd name="connsiteX4" fmla="*/ 134562 w 4213167"/>
                <a:gd name="connsiteY4" fmla="*/ 1510273 h 2198610"/>
                <a:gd name="connsiteX5" fmla="*/ 675380 w 4213167"/>
                <a:gd name="connsiteY5" fmla="*/ 1952860 h 2198610"/>
                <a:gd name="connsiteX6" fmla="*/ 714009 w 4213167"/>
                <a:gd name="connsiteY6" fmla="*/ 1963897 h 2198610"/>
                <a:gd name="connsiteX7" fmla="*/ 1655472 w 4213167"/>
                <a:gd name="connsiteY7" fmla="*/ 2053297 h 2198610"/>
                <a:gd name="connsiteX8" fmla="*/ 2826508 w 4213167"/>
                <a:gd name="connsiteY8" fmla="*/ 2123934 h 2198610"/>
                <a:gd name="connsiteX9" fmla="*/ 4213167 w 4213167"/>
                <a:gd name="connsiteY9" fmla="*/ 2179837 h 2198610"/>
                <a:gd name="connsiteX10" fmla="*/ 4213167 w 4213167"/>
                <a:gd name="connsiteY10" fmla="*/ 2198610 h 2198610"/>
                <a:gd name="connsiteX11" fmla="*/ 2826508 w 4213167"/>
                <a:gd name="connsiteY11" fmla="*/ 2142698 h 2198610"/>
                <a:gd name="connsiteX12" fmla="*/ 1654370 w 4213167"/>
                <a:gd name="connsiteY12" fmla="*/ 2072060 h 2198610"/>
                <a:gd name="connsiteX13" fmla="*/ 708490 w 4213167"/>
                <a:gd name="connsiteY13" fmla="*/ 1981556 h 2198610"/>
                <a:gd name="connsiteX14" fmla="*/ 669862 w 4213167"/>
                <a:gd name="connsiteY14" fmla="*/ 1970520 h 2198610"/>
                <a:gd name="connsiteX15" fmla="*/ 116903 w 4213167"/>
                <a:gd name="connsiteY15" fmla="*/ 1519102 h 2198610"/>
                <a:gd name="connsiteX16" fmla="*/ 8739 w 4213167"/>
                <a:gd name="connsiteY16" fmla="*/ 846944 h 2198610"/>
                <a:gd name="connsiteX0" fmla="*/ 8739 w 4213167"/>
                <a:gd name="connsiteY0" fmla="*/ 846944 h 2198610"/>
                <a:gd name="connsiteX1" fmla="*/ 1378 w 4213167"/>
                <a:gd name="connsiteY1" fmla="*/ 4561 h 2198610"/>
                <a:gd name="connsiteX2" fmla="*/ 19630 w 4213167"/>
                <a:gd name="connsiteY2" fmla="*/ 0 h 2198610"/>
                <a:gd name="connsiteX3" fmla="*/ 27503 w 4213167"/>
                <a:gd name="connsiteY3" fmla="*/ 846944 h 2198610"/>
                <a:gd name="connsiteX4" fmla="*/ 134562 w 4213167"/>
                <a:gd name="connsiteY4" fmla="*/ 1510273 h 2198610"/>
                <a:gd name="connsiteX5" fmla="*/ 675380 w 4213167"/>
                <a:gd name="connsiteY5" fmla="*/ 1952860 h 2198610"/>
                <a:gd name="connsiteX6" fmla="*/ 714009 w 4213167"/>
                <a:gd name="connsiteY6" fmla="*/ 1963897 h 2198610"/>
                <a:gd name="connsiteX7" fmla="*/ 1655472 w 4213167"/>
                <a:gd name="connsiteY7" fmla="*/ 2053297 h 2198610"/>
                <a:gd name="connsiteX8" fmla="*/ 2826508 w 4213167"/>
                <a:gd name="connsiteY8" fmla="*/ 2123934 h 2198610"/>
                <a:gd name="connsiteX9" fmla="*/ 4213167 w 4213167"/>
                <a:gd name="connsiteY9" fmla="*/ 2179837 h 2198610"/>
                <a:gd name="connsiteX10" fmla="*/ 4213167 w 4213167"/>
                <a:gd name="connsiteY10" fmla="*/ 2198610 h 2198610"/>
                <a:gd name="connsiteX11" fmla="*/ 2826508 w 4213167"/>
                <a:gd name="connsiteY11" fmla="*/ 2142698 h 2198610"/>
                <a:gd name="connsiteX12" fmla="*/ 1654370 w 4213167"/>
                <a:gd name="connsiteY12" fmla="*/ 2072060 h 2198610"/>
                <a:gd name="connsiteX13" fmla="*/ 708490 w 4213167"/>
                <a:gd name="connsiteY13" fmla="*/ 1981556 h 2198610"/>
                <a:gd name="connsiteX14" fmla="*/ 669862 w 4213167"/>
                <a:gd name="connsiteY14" fmla="*/ 1970520 h 2198610"/>
                <a:gd name="connsiteX15" fmla="*/ 116903 w 4213167"/>
                <a:gd name="connsiteY15" fmla="*/ 1519102 h 2198610"/>
                <a:gd name="connsiteX16" fmla="*/ 8739 w 4213167"/>
                <a:gd name="connsiteY16" fmla="*/ 846944 h 219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13167" h="2198610">
                  <a:moveTo>
                    <a:pt x="8739" y="846944"/>
                  </a:moveTo>
                  <a:cubicBezTo>
                    <a:pt x="-5952" y="595281"/>
                    <a:pt x="2605" y="145718"/>
                    <a:pt x="1378" y="4561"/>
                  </a:cubicBezTo>
                  <a:lnTo>
                    <a:pt x="19630" y="0"/>
                  </a:lnTo>
                  <a:cubicBezTo>
                    <a:pt x="22254" y="282315"/>
                    <a:pt x="24879" y="564629"/>
                    <a:pt x="27503" y="846944"/>
                  </a:cubicBezTo>
                  <a:cubicBezTo>
                    <a:pt x="27503" y="1314916"/>
                    <a:pt x="133458" y="1508065"/>
                    <a:pt x="134562" y="1510273"/>
                  </a:cubicBezTo>
                  <a:cubicBezTo>
                    <a:pt x="292393" y="1845800"/>
                    <a:pt x="523068" y="1909814"/>
                    <a:pt x="675380" y="1952860"/>
                  </a:cubicBezTo>
                  <a:cubicBezTo>
                    <a:pt x="688624" y="1957274"/>
                    <a:pt x="701869" y="1960586"/>
                    <a:pt x="714009" y="1963897"/>
                  </a:cubicBezTo>
                  <a:cubicBezTo>
                    <a:pt x="858595" y="2005838"/>
                    <a:pt x="1647747" y="2053297"/>
                    <a:pt x="1655472" y="2053297"/>
                  </a:cubicBezTo>
                  <a:lnTo>
                    <a:pt x="2826508" y="2123934"/>
                  </a:lnTo>
                  <a:lnTo>
                    <a:pt x="4213167" y="2179837"/>
                  </a:lnTo>
                  <a:lnTo>
                    <a:pt x="4213167" y="2198610"/>
                  </a:lnTo>
                  <a:lnTo>
                    <a:pt x="2826508" y="2142698"/>
                  </a:lnTo>
                  <a:lnTo>
                    <a:pt x="1654370" y="2072060"/>
                  </a:lnTo>
                  <a:cubicBezTo>
                    <a:pt x="1621259" y="2069853"/>
                    <a:pt x="854181" y="2024600"/>
                    <a:pt x="708490" y="1981556"/>
                  </a:cubicBezTo>
                  <a:cubicBezTo>
                    <a:pt x="696350" y="1978245"/>
                    <a:pt x="683106" y="1973830"/>
                    <a:pt x="669862" y="1970520"/>
                  </a:cubicBezTo>
                  <a:cubicBezTo>
                    <a:pt x="513134" y="1927474"/>
                    <a:pt x="278044" y="1861252"/>
                    <a:pt x="116903" y="1519102"/>
                  </a:cubicBezTo>
                  <a:cubicBezTo>
                    <a:pt x="113592" y="1511377"/>
                    <a:pt x="8739" y="1320435"/>
                    <a:pt x="8739" y="846944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83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B25C06C7-CFBE-3168-F0A3-44CC09896032}"/>
              </a:ext>
            </a:extLst>
          </p:cNvPr>
          <p:cNvGrpSpPr/>
          <p:nvPr/>
        </p:nvGrpSpPr>
        <p:grpSpPr>
          <a:xfrm>
            <a:off x="1243390" y="3609190"/>
            <a:ext cx="2351885" cy="922659"/>
            <a:chOff x="1243390" y="4548628"/>
            <a:chExt cx="2351885" cy="922659"/>
          </a:xfrm>
        </p:grpSpPr>
        <p:sp>
          <p:nvSpPr>
            <p:cNvPr id="70" name="Forme libre 10">
              <a:extLst>
                <a:ext uri="{FF2B5EF4-FFF2-40B4-BE49-F238E27FC236}">
                  <a16:creationId xmlns:a16="http://schemas.microsoft.com/office/drawing/2014/main" id="{9DF04572-9125-1361-4B88-D2B63928D5F6}"/>
                </a:ext>
              </a:extLst>
            </p:cNvPr>
            <p:cNvSpPr/>
            <p:nvPr/>
          </p:nvSpPr>
          <p:spPr>
            <a:xfrm>
              <a:off x="1247466" y="4548628"/>
              <a:ext cx="2347809" cy="922629"/>
            </a:xfrm>
            <a:custGeom>
              <a:avLst/>
              <a:gdLst>
                <a:gd name="connsiteX0" fmla="*/ 0 w 5217385"/>
                <a:gd name="connsiteY0" fmla="*/ 0 h 5666642"/>
                <a:gd name="connsiteX1" fmla="*/ 5217385 w 5217385"/>
                <a:gd name="connsiteY1" fmla="*/ 0 h 5666642"/>
                <a:gd name="connsiteX2" fmla="*/ 5217385 w 5217385"/>
                <a:gd name="connsiteY2" fmla="*/ 5666642 h 5666642"/>
                <a:gd name="connsiteX3" fmla="*/ 1443440 w 5217385"/>
                <a:gd name="connsiteY3" fmla="*/ 5475609 h 5666642"/>
                <a:gd name="connsiteX4" fmla="*/ 0 w 5217385"/>
                <a:gd name="connsiteY4" fmla="*/ 3389703 h 5666642"/>
                <a:gd name="connsiteX5" fmla="*/ 0 w 5217385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47674 w 5221619"/>
                <a:gd name="connsiteY3" fmla="*/ 5475609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51908 w 5221619"/>
                <a:gd name="connsiteY3" fmla="*/ 5346904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51908 w 5221619"/>
                <a:gd name="connsiteY3" fmla="*/ 5346904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51908 w 5221619"/>
                <a:gd name="connsiteY3" fmla="*/ 52884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01105 w 5221619"/>
                <a:gd name="connsiteY3" fmla="*/ 52884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01105 w 5221619"/>
                <a:gd name="connsiteY3" fmla="*/ 52884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01105 w 5221619"/>
                <a:gd name="connsiteY3" fmla="*/ 52884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379938 w 5221619"/>
                <a:gd name="connsiteY3" fmla="*/ 53235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5 w 5217430"/>
                <a:gd name="connsiteY0" fmla="*/ 0 h 5666642"/>
                <a:gd name="connsiteX1" fmla="*/ 5217430 w 5217430"/>
                <a:gd name="connsiteY1" fmla="*/ 0 h 5666642"/>
                <a:gd name="connsiteX2" fmla="*/ 5217430 w 5217430"/>
                <a:gd name="connsiteY2" fmla="*/ 5666642 h 5666642"/>
                <a:gd name="connsiteX3" fmla="*/ 1375749 w 5217430"/>
                <a:gd name="connsiteY3" fmla="*/ 5323503 h 5666642"/>
                <a:gd name="connsiteX4" fmla="*/ 29679 w 5217430"/>
                <a:gd name="connsiteY4" fmla="*/ 2523886 h 5666642"/>
                <a:gd name="connsiteX5" fmla="*/ 45 w 5217430"/>
                <a:gd name="connsiteY5" fmla="*/ 0 h 5666642"/>
                <a:gd name="connsiteX0" fmla="*/ 407 w 5217792"/>
                <a:gd name="connsiteY0" fmla="*/ 0 h 5666642"/>
                <a:gd name="connsiteX1" fmla="*/ 5217792 w 5217792"/>
                <a:gd name="connsiteY1" fmla="*/ 0 h 5666642"/>
                <a:gd name="connsiteX2" fmla="*/ 5217792 w 5217792"/>
                <a:gd name="connsiteY2" fmla="*/ 5666642 h 5666642"/>
                <a:gd name="connsiteX3" fmla="*/ 1376111 w 5217792"/>
                <a:gd name="connsiteY3" fmla="*/ 5323503 h 5666642"/>
                <a:gd name="connsiteX4" fmla="*/ 406 w 5217792"/>
                <a:gd name="connsiteY4" fmla="*/ 2547286 h 5666642"/>
                <a:gd name="connsiteX5" fmla="*/ 407 w 5217792"/>
                <a:gd name="connsiteY5" fmla="*/ 0 h 5666642"/>
                <a:gd name="connsiteX0" fmla="*/ 407 w 5217792"/>
                <a:gd name="connsiteY0" fmla="*/ 0 h 5666642"/>
                <a:gd name="connsiteX1" fmla="*/ 5217792 w 5217792"/>
                <a:gd name="connsiteY1" fmla="*/ 0 h 5666642"/>
                <a:gd name="connsiteX2" fmla="*/ 5217792 w 5217792"/>
                <a:gd name="connsiteY2" fmla="*/ 5666642 h 5666642"/>
                <a:gd name="connsiteX3" fmla="*/ 1376111 w 5217792"/>
                <a:gd name="connsiteY3" fmla="*/ 5323503 h 5666642"/>
                <a:gd name="connsiteX4" fmla="*/ 406 w 5217792"/>
                <a:gd name="connsiteY4" fmla="*/ 2547286 h 5666642"/>
                <a:gd name="connsiteX5" fmla="*/ 407 w 5217792"/>
                <a:gd name="connsiteY5" fmla="*/ 0 h 5666642"/>
                <a:gd name="connsiteX0" fmla="*/ 187 w 5217572"/>
                <a:gd name="connsiteY0" fmla="*/ 0 h 5666642"/>
                <a:gd name="connsiteX1" fmla="*/ 5217572 w 5217572"/>
                <a:gd name="connsiteY1" fmla="*/ 0 h 5666642"/>
                <a:gd name="connsiteX2" fmla="*/ 5217572 w 5217572"/>
                <a:gd name="connsiteY2" fmla="*/ 5666642 h 5666642"/>
                <a:gd name="connsiteX3" fmla="*/ 1375891 w 5217572"/>
                <a:gd name="connsiteY3" fmla="*/ 5323503 h 5666642"/>
                <a:gd name="connsiteX4" fmla="*/ 4420 w 5217572"/>
                <a:gd name="connsiteY4" fmla="*/ 2570687 h 5666642"/>
                <a:gd name="connsiteX5" fmla="*/ 187 w 5217572"/>
                <a:gd name="connsiteY5" fmla="*/ 0 h 566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17572" h="5666642">
                  <a:moveTo>
                    <a:pt x="187" y="0"/>
                  </a:moveTo>
                  <a:lnTo>
                    <a:pt x="5217572" y="0"/>
                  </a:lnTo>
                  <a:lnTo>
                    <a:pt x="5217572" y="5666642"/>
                  </a:lnTo>
                  <a:cubicBezTo>
                    <a:pt x="3447268" y="5558955"/>
                    <a:pt x="2138055" y="5405404"/>
                    <a:pt x="1375891" y="5323503"/>
                  </a:cubicBezTo>
                  <a:cubicBezTo>
                    <a:pt x="120672" y="5054398"/>
                    <a:pt x="114492" y="4454274"/>
                    <a:pt x="4420" y="2570687"/>
                  </a:cubicBezTo>
                  <a:cubicBezTo>
                    <a:pt x="5831" y="1744992"/>
                    <a:pt x="-1224" y="825695"/>
                    <a:pt x="187" y="0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190500" dist="38100" dir="10800000" algn="r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4B9A77B0-C33E-E7C1-FB10-AE88B210D57F}"/>
                </a:ext>
              </a:extLst>
            </p:cNvPr>
            <p:cNvSpPr/>
            <p:nvPr/>
          </p:nvSpPr>
          <p:spPr>
            <a:xfrm>
              <a:off x="1243390" y="4552950"/>
              <a:ext cx="1758889" cy="918337"/>
            </a:xfrm>
            <a:custGeom>
              <a:avLst/>
              <a:gdLst>
                <a:gd name="connsiteX0" fmla="*/ 12140 w 4204428"/>
                <a:gd name="connsiteY0" fmla="*/ 0 h 4825035"/>
                <a:gd name="connsiteX1" fmla="*/ 30905 w 4204428"/>
                <a:gd name="connsiteY1" fmla="*/ 0 h 4825035"/>
                <a:gd name="connsiteX2" fmla="*/ 27466 w 4204428"/>
                <a:gd name="connsiteY2" fmla="*/ 983767 h 4825035"/>
                <a:gd name="connsiteX3" fmla="*/ 27466 w 4204428"/>
                <a:gd name="connsiteY3" fmla="*/ 1013516 h 4825035"/>
                <a:gd name="connsiteX4" fmla="*/ 27362 w 4204428"/>
                <a:gd name="connsiteY4" fmla="*/ 1013516 h 4825035"/>
                <a:gd name="connsiteX5" fmla="*/ 18764 w 4204428"/>
                <a:gd name="connsiteY5" fmla="*/ 3473369 h 4825035"/>
                <a:gd name="connsiteX6" fmla="*/ 125823 w 4204428"/>
                <a:gd name="connsiteY6" fmla="*/ 4136698 h 4825035"/>
                <a:gd name="connsiteX7" fmla="*/ 666641 w 4204428"/>
                <a:gd name="connsiteY7" fmla="*/ 4579285 h 4825035"/>
                <a:gd name="connsiteX8" fmla="*/ 705270 w 4204428"/>
                <a:gd name="connsiteY8" fmla="*/ 4590322 h 4825035"/>
                <a:gd name="connsiteX9" fmla="*/ 1646733 w 4204428"/>
                <a:gd name="connsiteY9" fmla="*/ 4679722 h 4825035"/>
                <a:gd name="connsiteX10" fmla="*/ 2817769 w 4204428"/>
                <a:gd name="connsiteY10" fmla="*/ 4750359 h 4825035"/>
                <a:gd name="connsiteX11" fmla="*/ 4204428 w 4204428"/>
                <a:gd name="connsiteY11" fmla="*/ 4806262 h 4825035"/>
                <a:gd name="connsiteX12" fmla="*/ 4204428 w 4204428"/>
                <a:gd name="connsiteY12" fmla="*/ 4825035 h 4825035"/>
                <a:gd name="connsiteX13" fmla="*/ 2817769 w 4204428"/>
                <a:gd name="connsiteY13" fmla="*/ 4769123 h 4825035"/>
                <a:gd name="connsiteX14" fmla="*/ 1645631 w 4204428"/>
                <a:gd name="connsiteY14" fmla="*/ 4698485 h 4825035"/>
                <a:gd name="connsiteX15" fmla="*/ 699751 w 4204428"/>
                <a:gd name="connsiteY15" fmla="*/ 4607981 h 4825035"/>
                <a:gd name="connsiteX16" fmla="*/ 661123 w 4204428"/>
                <a:gd name="connsiteY16" fmla="*/ 4596945 h 4825035"/>
                <a:gd name="connsiteX17" fmla="*/ 108164 w 4204428"/>
                <a:gd name="connsiteY17" fmla="*/ 4145527 h 4825035"/>
                <a:gd name="connsiteX18" fmla="*/ 0 w 4204428"/>
                <a:gd name="connsiteY18" fmla="*/ 3473369 h 4825035"/>
                <a:gd name="connsiteX19" fmla="*/ 12140 w 4204428"/>
                <a:gd name="connsiteY19" fmla="*/ 0 h 4825035"/>
                <a:gd name="connsiteX0" fmla="*/ 12140 w 4204428"/>
                <a:gd name="connsiteY0" fmla="*/ 0 h 4825035"/>
                <a:gd name="connsiteX1" fmla="*/ 30905 w 4204428"/>
                <a:gd name="connsiteY1" fmla="*/ 0 h 4825035"/>
                <a:gd name="connsiteX2" fmla="*/ 27466 w 4204428"/>
                <a:gd name="connsiteY2" fmla="*/ 983767 h 4825035"/>
                <a:gd name="connsiteX3" fmla="*/ 27466 w 4204428"/>
                <a:gd name="connsiteY3" fmla="*/ 1013516 h 4825035"/>
                <a:gd name="connsiteX4" fmla="*/ 27362 w 4204428"/>
                <a:gd name="connsiteY4" fmla="*/ 1013516 h 4825035"/>
                <a:gd name="connsiteX5" fmla="*/ 20018 w 4204428"/>
                <a:gd name="connsiteY5" fmla="*/ 2635547 h 4825035"/>
                <a:gd name="connsiteX6" fmla="*/ 18764 w 4204428"/>
                <a:gd name="connsiteY6" fmla="*/ 3473369 h 4825035"/>
                <a:gd name="connsiteX7" fmla="*/ 125823 w 4204428"/>
                <a:gd name="connsiteY7" fmla="*/ 4136698 h 4825035"/>
                <a:gd name="connsiteX8" fmla="*/ 666641 w 4204428"/>
                <a:gd name="connsiteY8" fmla="*/ 4579285 h 4825035"/>
                <a:gd name="connsiteX9" fmla="*/ 705270 w 4204428"/>
                <a:gd name="connsiteY9" fmla="*/ 4590322 h 4825035"/>
                <a:gd name="connsiteX10" fmla="*/ 1646733 w 4204428"/>
                <a:gd name="connsiteY10" fmla="*/ 4679722 h 4825035"/>
                <a:gd name="connsiteX11" fmla="*/ 2817769 w 4204428"/>
                <a:gd name="connsiteY11" fmla="*/ 4750359 h 4825035"/>
                <a:gd name="connsiteX12" fmla="*/ 4204428 w 4204428"/>
                <a:gd name="connsiteY12" fmla="*/ 4806262 h 4825035"/>
                <a:gd name="connsiteX13" fmla="*/ 4204428 w 4204428"/>
                <a:gd name="connsiteY13" fmla="*/ 4825035 h 4825035"/>
                <a:gd name="connsiteX14" fmla="*/ 2817769 w 4204428"/>
                <a:gd name="connsiteY14" fmla="*/ 4769123 h 4825035"/>
                <a:gd name="connsiteX15" fmla="*/ 1645631 w 4204428"/>
                <a:gd name="connsiteY15" fmla="*/ 4698485 h 4825035"/>
                <a:gd name="connsiteX16" fmla="*/ 699751 w 4204428"/>
                <a:gd name="connsiteY16" fmla="*/ 4607981 h 4825035"/>
                <a:gd name="connsiteX17" fmla="*/ 661123 w 4204428"/>
                <a:gd name="connsiteY17" fmla="*/ 4596945 h 4825035"/>
                <a:gd name="connsiteX18" fmla="*/ 108164 w 4204428"/>
                <a:gd name="connsiteY18" fmla="*/ 4145527 h 4825035"/>
                <a:gd name="connsiteX19" fmla="*/ 0 w 4204428"/>
                <a:gd name="connsiteY19" fmla="*/ 3473369 h 4825035"/>
                <a:gd name="connsiteX20" fmla="*/ 12140 w 4204428"/>
                <a:gd name="connsiteY20" fmla="*/ 0 h 4825035"/>
                <a:gd name="connsiteX0" fmla="*/ 19501 w 4211789"/>
                <a:gd name="connsiteY0" fmla="*/ 0 h 4825035"/>
                <a:gd name="connsiteX1" fmla="*/ 38266 w 4211789"/>
                <a:gd name="connsiteY1" fmla="*/ 0 h 4825035"/>
                <a:gd name="connsiteX2" fmla="*/ 34827 w 4211789"/>
                <a:gd name="connsiteY2" fmla="*/ 983767 h 4825035"/>
                <a:gd name="connsiteX3" fmla="*/ 34827 w 4211789"/>
                <a:gd name="connsiteY3" fmla="*/ 1013516 h 4825035"/>
                <a:gd name="connsiteX4" fmla="*/ 34723 w 4211789"/>
                <a:gd name="connsiteY4" fmla="*/ 1013516 h 4825035"/>
                <a:gd name="connsiteX5" fmla="*/ 27379 w 4211789"/>
                <a:gd name="connsiteY5" fmla="*/ 2635547 h 4825035"/>
                <a:gd name="connsiteX6" fmla="*/ 0 w 4211789"/>
                <a:gd name="connsiteY6" fmla="*/ 2626425 h 4825035"/>
                <a:gd name="connsiteX7" fmla="*/ 26125 w 4211789"/>
                <a:gd name="connsiteY7" fmla="*/ 3473369 h 4825035"/>
                <a:gd name="connsiteX8" fmla="*/ 133184 w 4211789"/>
                <a:gd name="connsiteY8" fmla="*/ 4136698 h 4825035"/>
                <a:gd name="connsiteX9" fmla="*/ 674002 w 4211789"/>
                <a:gd name="connsiteY9" fmla="*/ 4579285 h 4825035"/>
                <a:gd name="connsiteX10" fmla="*/ 712631 w 4211789"/>
                <a:gd name="connsiteY10" fmla="*/ 4590322 h 4825035"/>
                <a:gd name="connsiteX11" fmla="*/ 1654094 w 4211789"/>
                <a:gd name="connsiteY11" fmla="*/ 4679722 h 4825035"/>
                <a:gd name="connsiteX12" fmla="*/ 2825130 w 4211789"/>
                <a:gd name="connsiteY12" fmla="*/ 4750359 h 4825035"/>
                <a:gd name="connsiteX13" fmla="*/ 4211789 w 4211789"/>
                <a:gd name="connsiteY13" fmla="*/ 4806262 h 4825035"/>
                <a:gd name="connsiteX14" fmla="*/ 4211789 w 4211789"/>
                <a:gd name="connsiteY14" fmla="*/ 4825035 h 4825035"/>
                <a:gd name="connsiteX15" fmla="*/ 2825130 w 4211789"/>
                <a:gd name="connsiteY15" fmla="*/ 4769123 h 4825035"/>
                <a:gd name="connsiteX16" fmla="*/ 1652992 w 4211789"/>
                <a:gd name="connsiteY16" fmla="*/ 4698485 h 4825035"/>
                <a:gd name="connsiteX17" fmla="*/ 707112 w 4211789"/>
                <a:gd name="connsiteY17" fmla="*/ 4607981 h 4825035"/>
                <a:gd name="connsiteX18" fmla="*/ 668484 w 4211789"/>
                <a:gd name="connsiteY18" fmla="*/ 4596945 h 4825035"/>
                <a:gd name="connsiteX19" fmla="*/ 115525 w 4211789"/>
                <a:gd name="connsiteY19" fmla="*/ 4145527 h 4825035"/>
                <a:gd name="connsiteX20" fmla="*/ 7361 w 4211789"/>
                <a:gd name="connsiteY20" fmla="*/ 3473369 h 4825035"/>
                <a:gd name="connsiteX21" fmla="*/ 19501 w 4211789"/>
                <a:gd name="connsiteY21" fmla="*/ 0 h 4825035"/>
                <a:gd name="connsiteX0" fmla="*/ 19501 w 4211789"/>
                <a:gd name="connsiteY0" fmla="*/ 0 h 4825035"/>
                <a:gd name="connsiteX1" fmla="*/ 38266 w 4211789"/>
                <a:gd name="connsiteY1" fmla="*/ 0 h 4825035"/>
                <a:gd name="connsiteX2" fmla="*/ 34827 w 4211789"/>
                <a:gd name="connsiteY2" fmla="*/ 983767 h 4825035"/>
                <a:gd name="connsiteX3" fmla="*/ 34827 w 4211789"/>
                <a:gd name="connsiteY3" fmla="*/ 1013516 h 4825035"/>
                <a:gd name="connsiteX4" fmla="*/ 27379 w 4211789"/>
                <a:gd name="connsiteY4" fmla="*/ 2635547 h 4825035"/>
                <a:gd name="connsiteX5" fmla="*/ 0 w 4211789"/>
                <a:gd name="connsiteY5" fmla="*/ 2626425 h 4825035"/>
                <a:gd name="connsiteX6" fmla="*/ 26125 w 4211789"/>
                <a:gd name="connsiteY6" fmla="*/ 3473369 h 4825035"/>
                <a:gd name="connsiteX7" fmla="*/ 133184 w 4211789"/>
                <a:gd name="connsiteY7" fmla="*/ 4136698 h 4825035"/>
                <a:gd name="connsiteX8" fmla="*/ 674002 w 4211789"/>
                <a:gd name="connsiteY8" fmla="*/ 4579285 h 4825035"/>
                <a:gd name="connsiteX9" fmla="*/ 712631 w 4211789"/>
                <a:gd name="connsiteY9" fmla="*/ 4590322 h 4825035"/>
                <a:gd name="connsiteX10" fmla="*/ 1654094 w 4211789"/>
                <a:gd name="connsiteY10" fmla="*/ 4679722 h 4825035"/>
                <a:gd name="connsiteX11" fmla="*/ 2825130 w 4211789"/>
                <a:gd name="connsiteY11" fmla="*/ 4750359 h 4825035"/>
                <a:gd name="connsiteX12" fmla="*/ 4211789 w 4211789"/>
                <a:gd name="connsiteY12" fmla="*/ 4806262 h 4825035"/>
                <a:gd name="connsiteX13" fmla="*/ 4211789 w 4211789"/>
                <a:gd name="connsiteY13" fmla="*/ 4825035 h 4825035"/>
                <a:gd name="connsiteX14" fmla="*/ 2825130 w 4211789"/>
                <a:gd name="connsiteY14" fmla="*/ 4769123 h 4825035"/>
                <a:gd name="connsiteX15" fmla="*/ 1652992 w 4211789"/>
                <a:gd name="connsiteY15" fmla="*/ 4698485 h 4825035"/>
                <a:gd name="connsiteX16" fmla="*/ 707112 w 4211789"/>
                <a:gd name="connsiteY16" fmla="*/ 4607981 h 4825035"/>
                <a:gd name="connsiteX17" fmla="*/ 668484 w 4211789"/>
                <a:gd name="connsiteY17" fmla="*/ 4596945 h 4825035"/>
                <a:gd name="connsiteX18" fmla="*/ 115525 w 4211789"/>
                <a:gd name="connsiteY18" fmla="*/ 4145527 h 4825035"/>
                <a:gd name="connsiteX19" fmla="*/ 7361 w 4211789"/>
                <a:gd name="connsiteY19" fmla="*/ 3473369 h 4825035"/>
                <a:gd name="connsiteX20" fmla="*/ 19501 w 4211789"/>
                <a:gd name="connsiteY20" fmla="*/ 0 h 4825035"/>
                <a:gd name="connsiteX0" fmla="*/ 19501 w 4211789"/>
                <a:gd name="connsiteY0" fmla="*/ 0 h 4825035"/>
                <a:gd name="connsiteX1" fmla="*/ 38266 w 4211789"/>
                <a:gd name="connsiteY1" fmla="*/ 0 h 4825035"/>
                <a:gd name="connsiteX2" fmla="*/ 34827 w 4211789"/>
                <a:gd name="connsiteY2" fmla="*/ 983767 h 4825035"/>
                <a:gd name="connsiteX3" fmla="*/ 27379 w 4211789"/>
                <a:gd name="connsiteY3" fmla="*/ 2635547 h 4825035"/>
                <a:gd name="connsiteX4" fmla="*/ 0 w 4211789"/>
                <a:gd name="connsiteY4" fmla="*/ 2626425 h 4825035"/>
                <a:gd name="connsiteX5" fmla="*/ 26125 w 4211789"/>
                <a:gd name="connsiteY5" fmla="*/ 3473369 h 4825035"/>
                <a:gd name="connsiteX6" fmla="*/ 133184 w 4211789"/>
                <a:gd name="connsiteY6" fmla="*/ 4136698 h 4825035"/>
                <a:gd name="connsiteX7" fmla="*/ 674002 w 4211789"/>
                <a:gd name="connsiteY7" fmla="*/ 4579285 h 4825035"/>
                <a:gd name="connsiteX8" fmla="*/ 712631 w 4211789"/>
                <a:gd name="connsiteY8" fmla="*/ 4590322 h 4825035"/>
                <a:gd name="connsiteX9" fmla="*/ 1654094 w 4211789"/>
                <a:gd name="connsiteY9" fmla="*/ 4679722 h 4825035"/>
                <a:gd name="connsiteX10" fmla="*/ 2825130 w 4211789"/>
                <a:gd name="connsiteY10" fmla="*/ 4750359 h 4825035"/>
                <a:gd name="connsiteX11" fmla="*/ 4211789 w 4211789"/>
                <a:gd name="connsiteY11" fmla="*/ 4806262 h 4825035"/>
                <a:gd name="connsiteX12" fmla="*/ 4211789 w 4211789"/>
                <a:gd name="connsiteY12" fmla="*/ 4825035 h 4825035"/>
                <a:gd name="connsiteX13" fmla="*/ 2825130 w 4211789"/>
                <a:gd name="connsiteY13" fmla="*/ 4769123 h 4825035"/>
                <a:gd name="connsiteX14" fmla="*/ 1652992 w 4211789"/>
                <a:gd name="connsiteY14" fmla="*/ 4698485 h 4825035"/>
                <a:gd name="connsiteX15" fmla="*/ 707112 w 4211789"/>
                <a:gd name="connsiteY15" fmla="*/ 4607981 h 4825035"/>
                <a:gd name="connsiteX16" fmla="*/ 668484 w 4211789"/>
                <a:gd name="connsiteY16" fmla="*/ 4596945 h 4825035"/>
                <a:gd name="connsiteX17" fmla="*/ 115525 w 4211789"/>
                <a:gd name="connsiteY17" fmla="*/ 4145527 h 4825035"/>
                <a:gd name="connsiteX18" fmla="*/ 7361 w 4211789"/>
                <a:gd name="connsiteY18" fmla="*/ 3473369 h 4825035"/>
                <a:gd name="connsiteX19" fmla="*/ 19501 w 4211789"/>
                <a:gd name="connsiteY19" fmla="*/ 0 h 4825035"/>
                <a:gd name="connsiteX0" fmla="*/ 19501 w 4211789"/>
                <a:gd name="connsiteY0" fmla="*/ 0 h 4825035"/>
                <a:gd name="connsiteX1" fmla="*/ 38266 w 4211789"/>
                <a:gd name="connsiteY1" fmla="*/ 0 h 4825035"/>
                <a:gd name="connsiteX2" fmla="*/ 27379 w 4211789"/>
                <a:gd name="connsiteY2" fmla="*/ 2635547 h 4825035"/>
                <a:gd name="connsiteX3" fmla="*/ 0 w 4211789"/>
                <a:gd name="connsiteY3" fmla="*/ 2626425 h 4825035"/>
                <a:gd name="connsiteX4" fmla="*/ 26125 w 4211789"/>
                <a:gd name="connsiteY4" fmla="*/ 3473369 h 4825035"/>
                <a:gd name="connsiteX5" fmla="*/ 133184 w 4211789"/>
                <a:gd name="connsiteY5" fmla="*/ 4136698 h 4825035"/>
                <a:gd name="connsiteX6" fmla="*/ 674002 w 4211789"/>
                <a:gd name="connsiteY6" fmla="*/ 4579285 h 4825035"/>
                <a:gd name="connsiteX7" fmla="*/ 712631 w 4211789"/>
                <a:gd name="connsiteY7" fmla="*/ 4590322 h 4825035"/>
                <a:gd name="connsiteX8" fmla="*/ 1654094 w 4211789"/>
                <a:gd name="connsiteY8" fmla="*/ 4679722 h 4825035"/>
                <a:gd name="connsiteX9" fmla="*/ 2825130 w 4211789"/>
                <a:gd name="connsiteY9" fmla="*/ 4750359 h 4825035"/>
                <a:gd name="connsiteX10" fmla="*/ 4211789 w 4211789"/>
                <a:gd name="connsiteY10" fmla="*/ 4806262 h 4825035"/>
                <a:gd name="connsiteX11" fmla="*/ 4211789 w 4211789"/>
                <a:gd name="connsiteY11" fmla="*/ 4825035 h 4825035"/>
                <a:gd name="connsiteX12" fmla="*/ 2825130 w 4211789"/>
                <a:gd name="connsiteY12" fmla="*/ 4769123 h 4825035"/>
                <a:gd name="connsiteX13" fmla="*/ 1652992 w 4211789"/>
                <a:gd name="connsiteY13" fmla="*/ 4698485 h 4825035"/>
                <a:gd name="connsiteX14" fmla="*/ 707112 w 4211789"/>
                <a:gd name="connsiteY14" fmla="*/ 4607981 h 4825035"/>
                <a:gd name="connsiteX15" fmla="*/ 668484 w 4211789"/>
                <a:gd name="connsiteY15" fmla="*/ 4596945 h 4825035"/>
                <a:gd name="connsiteX16" fmla="*/ 115525 w 4211789"/>
                <a:gd name="connsiteY16" fmla="*/ 4145527 h 4825035"/>
                <a:gd name="connsiteX17" fmla="*/ 7361 w 4211789"/>
                <a:gd name="connsiteY17" fmla="*/ 3473369 h 4825035"/>
                <a:gd name="connsiteX18" fmla="*/ 19501 w 4211789"/>
                <a:gd name="connsiteY18" fmla="*/ 0 h 4825035"/>
                <a:gd name="connsiteX0" fmla="*/ 7361 w 4211789"/>
                <a:gd name="connsiteY0" fmla="*/ 3473369 h 4825035"/>
                <a:gd name="connsiteX1" fmla="*/ 38266 w 4211789"/>
                <a:gd name="connsiteY1" fmla="*/ 0 h 4825035"/>
                <a:gd name="connsiteX2" fmla="*/ 27379 w 4211789"/>
                <a:gd name="connsiteY2" fmla="*/ 2635547 h 4825035"/>
                <a:gd name="connsiteX3" fmla="*/ 0 w 4211789"/>
                <a:gd name="connsiteY3" fmla="*/ 2626425 h 4825035"/>
                <a:gd name="connsiteX4" fmla="*/ 26125 w 4211789"/>
                <a:gd name="connsiteY4" fmla="*/ 3473369 h 4825035"/>
                <a:gd name="connsiteX5" fmla="*/ 133184 w 4211789"/>
                <a:gd name="connsiteY5" fmla="*/ 4136698 h 4825035"/>
                <a:gd name="connsiteX6" fmla="*/ 674002 w 4211789"/>
                <a:gd name="connsiteY6" fmla="*/ 4579285 h 4825035"/>
                <a:gd name="connsiteX7" fmla="*/ 712631 w 4211789"/>
                <a:gd name="connsiteY7" fmla="*/ 4590322 h 4825035"/>
                <a:gd name="connsiteX8" fmla="*/ 1654094 w 4211789"/>
                <a:gd name="connsiteY8" fmla="*/ 4679722 h 4825035"/>
                <a:gd name="connsiteX9" fmla="*/ 2825130 w 4211789"/>
                <a:gd name="connsiteY9" fmla="*/ 4750359 h 4825035"/>
                <a:gd name="connsiteX10" fmla="*/ 4211789 w 4211789"/>
                <a:gd name="connsiteY10" fmla="*/ 4806262 h 4825035"/>
                <a:gd name="connsiteX11" fmla="*/ 4211789 w 4211789"/>
                <a:gd name="connsiteY11" fmla="*/ 4825035 h 4825035"/>
                <a:gd name="connsiteX12" fmla="*/ 2825130 w 4211789"/>
                <a:gd name="connsiteY12" fmla="*/ 4769123 h 4825035"/>
                <a:gd name="connsiteX13" fmla="*/ 1652992 w 4211789"/>
                <a:gd name="connsiteY13" fmla="*/ 4698485 h 4825035"/>
                <a:gd name="connsiteX14" fmla="*/ 707112 w 4211789"/>
                <a:gd name="connsiteY14" fmla="*/ 4607981 h 4825035"/>
                <a:gd name="connsiteX15" fmla="*/ 668484 w 4211789"/>
                <a:gd name="connsiteY15" fmla="*/ 4596945 h 4825035"/>
                <a:gd name="connsiteX16" fmla="*/ 115525 w 4211789"/>
                <a:gd name="connsiteY16" fmla="*/ 4145527 h 4825035"/>
                <a:gd name="connsiteX17" fmla="*/ 7361 w 4211789"/>
                <a:gd name="connsiteY17" fmla="*/ 3473369 h 4825035"/>
                <a:gd name="connsiteX0" fmla="*/ 7361 w 4211789"/>
                <a:gd name="connsiteY0" fmla="*/ 846944 h 2198610"/>
                <a:gd name="connsiteX1" fmla="*/ 27379 w 4211789"/>
                <a:gd name="connsiteY1" fmla="*/ 9122 h 2198610"/>
                <a:gd name="connsiteX2" fmla="*/ 0 w 4211789"/>
                <a:gd name="connsiteY2" fmla="*/ 0 h 2198610"/>
                <a:gd name="connsiteX3" fmla="*/ 26125 w 4211789"/>
                <a:gd name="connsiteY3" fmla="*/ 846944 h 2198610"/>
                <a:gd name="connsiteX4" fmla="*/ 133184 w 4211789"/>
                <a:gd name="connsiteY4" fmla="*/ 1510273 h 2198610"/>
                <a:gd name="connsiteX5" fmla="*/ 674002 w 4211789"/>
                <a:gd name="connsiteY5" fmla="*/ 1952860 h 2198610"/>
                <a:gd name="connsiteX6" fmla="*/ 712631 w 4211789"/>
                <a:gd name="connsiteY6" fmla="*/ 1963897 h 2198610"/>
                <a:gd name="connsiteX7" fmla="*/ 1654094 w 4211789"/>
                <a:gd name="connsiteY7" fmla="*/ 2053297 h 2198610"/>
                <a:gd name="connsiteX8" fmla="*/ 2825130 w 4211789"/>
                <a:gd name="connsiteY8" fmla="*/ 2123934 h 2198610"/>
                <a:gd name="connsiteX9" fmla="*/ 4211789 w 4211789"/>
                <a:gd name="connsiteY9" fmla="*/ 2179837 h 2198610"/>
                <a:gd name="connsiteX10" fmla="*/ 4211789 w 4211789"/>
                <a:gd name="connsiteY10" fmla="*/ 2198610 h 2198610"/>
                <a:gd name="connsiteX11" fmla="*/ 2825130 w 4211789"/>
                <a:gd name="connsiteY11" fmla="*/ 2142698 h 2198610"/>
                <a:gd name="connsiteX12" fmla="*/ 1652992 w 4211789"/>
                <a:gd name="connsiteY12" fmla="*/ 2072060 h 2198610"/>
                <a:gd name="connsiteX13" fmla="*/ 707112 w 4211789"/>
                <a:gd name="connsiteY13" fmla="*/ 1981556 h 2198610"/>
                <a:gd name="connsiteX14" fmla="*/ 668484 w 4211789"/>
                <a:gd name="connsiteY14" fmla="*/ 1970520 h 2198610"/>
                <a:gd name="connsiteX15" fmla="*/ 115525 w 4211789"/>
                <a:gd name="connsiteY15" fmla="*/ 1519102 h 2198610"/>
                <a:gd name="connsiteX16" fmla="*/ 7361 w 4211789"/>
                <a:gd name="connsiteY16" fmla="*/ 846944 h 2198610"/>
                <a:gd name="connsiteX0" fmla="*/ 3536 w 4207964"/>
                <a:gd name="connsiteY0" fmla="*/ 846944 h 2198610"/>
                <a:gd name="connsiteX1" fmla="*/ 23554 w 4207964"/>
                <a:gd name="connsiteY1" fmla="*/ 9122 h 2198610"/>
                <a:gd name="connsiteX2" fmla="*/ 37243 w 4207964"/>
                <a:gd name="connsiteY2" fmla="*/ 0 h 2198610"/>
                <a:gd name="connsiteX3" fmla="*/ 22300 w 4207964"/>
                <a:gd name="connsiteY3" fmla="*/ 846944 h 2198610"/>
                <a:gd name="connsiteX4" fmla="*/ 129359 w 4207964"/>
                <a:gd name="connsiteY4" fmla="*/ 1510273 h 2198610"/>
                <a:gd name="connsiteX5" fmla="*/ 670177 w 4207964"/>
                <a:gd name="connsiteY5" fmla="*/ 1952860 h 2198610"/>
                <a:gd name="connsiteX6" fmla="*/ 708806 w 4207964"/>
                <a:gd name="connsiteY6" fmla="*/ 1963897 h 2198610"/>
                <a:gd name="connsiteX7" fmla="*/ 1650269 w 4207964"/>
                <a:gd name="connsiteY7" fmla="*/ 2053297 h 2198610"/>
                <a:gd name="connsiteX8" fmla="*/ 2821305 w 4207964"/>
                <a:gd name="connsiteY8" fmla="*/ 2123934 h 2198610"/>
                <a:gd name="connsiteX9" fmla="*/ 4207964 w 4207964"/>
                <a:gd name="connsiteY9" fmla="*/ 2179837 h 2198610"/>
                <a:gd name="connsiteX10" fmla="*/ 4207964 w 4207964"/>
                <a:gd name="connsiteY10" fmla="*/ 2198610 h 2198610"/>
                <a:gd name="connsiteX11" fmla="*/ 2821305 w 4207964"/>
                <a:gd name="connsiteY11" fmla="*/ 2142698 h 2198610"/>
                <a:gd name="connsiteX12" fmla="*/ 1649167 w 4207964"/>
                <a:gd name="connsiteY12" fmla="*/ 2072060 h 2198610"/>
                <a:gd name="connsiteX13" fmla="*/ 703287 w 4207964"/>
                <a:gd name="connsiteY13" fmla="*/ 1981556 h 2198610"/>
                <a:gd name="connsiteX14" fmla="*/ 664659 w 4207964"/>
                <a:gd name="connsiteY14" fmla="*/ 1970520 h 2198610"/>
                <a:gd name="connsiteX15" fmla="*/ 111700 w 4207964"/>
                <a:gd name="connsiteY15" fmla="*/ 1519102 h 2198610"/>
                <a:gd name="connsiteX16" fmla="*/ 3536 w 4207964"/>
                <a:gd name="connsiteY16" fmla="*/ 846944 h 2198610"/>
                <a:gd name="connsiteX0" fmla="*/ 3536 w 4207964"/>
                <a:gd name="connsiteY0" fmla="*/ 846944 h 2198610"/>
                <a:gd name="connsiteX1" fmla="*/ 23554 w 4207964"/>
                <a:gd name="connsiteY1" fmla="*/ 9122 h 2198610"/>
                <a:gd name="connsiteX2" fmla="*/ 78311 w 4207964"/>
                <a:gd name="connsiteY2" fmla="*/ 0 h 2198610"/>
                <a:gd name="connsiteX3" fmla="*/ 22300 w 4207964"/>
                <a:gd name="connsiteY3" fmla="*/ 846944 h 2198610"/>
                <a:gd name="connsiteX4" fmla="*/ 129359 w 4207964"/>
                <a:gd name="connsiteY4" fmla="*/ 1510273 h 2198610"/>
                <a:gd name="connsiteX5" fmla="*/ 670177 w 4207964"/>
                <a:gd name="connsiteY5" fmla="*/ 1952860 h 2198610"/>
                <a:gd name="connsiteX6" fmla="*/ 708806 w 4207964"/>
                <a:gd name="connsiteY6" fmla="*/ 1963897 h 2198610"/>
                <a:gd name="connsiteX7" fmla="*/ 1650269 w 4207964"/>
                <a:gd name="connsiteY7" fmla="*/ 2053297 h 2198610"/>
                <a:gd name="connsiteX8" fmla="*/ 2821305 w 4207964"/>
                <a:gd name="connsiteY8" fmla="*/ 2123934 h 2198610"/>
                <a:gd name="connsiteX9" fmla="*/ 4207964 w 4207964"/>
                <a:gd name="connsiteY9" fmla="*/ 2179837 h 2198610"/>
                <a:gd name="connsiteX10" fmla="*/ 4207964 w 4207964"/>
                <a:gd name="connsiteY10" fmla="*/ 2198610 h 2198610"/>
                <a:gd name="connsiteX11" fmla="*/ 2821305 w 4207964"/>
                <a:gd name="connsiteY11" fmla="*/ 2142698 h 2198610"/>
                <a:gd name="connsiteX12" fmla="*/ 1649167 w 4207964"/>
                <a:gd name="connsiteY12" fmla="*/ 2072060 h 2198610"/>
                <a:gd name="connsiteX13" fmla="*/ 703287 w 4207964"/>
                <a:gd name="connsiteY13" fmla="*/ 1981556 h 2198610"/>
                <a:gd name="connsiteX14" fmla="*/ 664659 w 4207964"/>
                <a:gd name="connsiteY14" fmla="*/ 1970520 h 2198610"/>
                <a:gd name="connsiteX15" fmla="*/ 111700 w 4207964"/>
                <a:gd name="connsiteY15" fmla="*/ 1519102 h 2198610"/>
                <a:gd name="connsiteX16" fmla="*/ 3536 w 4207964"/>
                <a:gd name="connsiteY16" fmla="*/ 846944 h 2198610"/>
                <a:gd name="connsiteX0" fmla="*/ 8739 w 4213167"/>
                <a:gd name="connsiteY0" fmla="*/ 846944 h 2198610"/>
                <a:gd name="connsiteX1" fmla="*/ 1378 w 4213167"/>
                <a:gd name="connsiteY1" fmla="*/ 4561 h 2198610"/>
                <a:gd name="connsiteX2" fmla="*/ 83514 w 4213167"/>
                <a:gd name="connsiteY2" fmla="*/ 0 h 2198610"/>
                <a:gd name="connsiteX3" fmla="*/ 27503 w 4213167"/>
                <a:gd name="connsiteY3" fmla="*/ 846944 h 2198610"/>
                <a:gd name="connsiteX4" fmla="*/ 134562 w 4213167"/>
                <a:gd name="connsiteY4" fmla="*/ 1510273 h 2198610"/>
                <a:gd name="connsiteX5" fmla="*/ 675380 w 4213167"/>
                <a:gd name="connsiteY5" fmla="*/ 1952860 h 2198610"/>
                <a:gd name="connsiteX6" fmla="*/ 714009 w 4213167"/>
                <a:gd name="connsiteY6" fmla="*/ 1963897 h 2198610"/>
                <a:gd name="connsiteX7" fmla="*/ 1655472 w 4213167"/>
                <a:gd name="connsiteY7" fmla="*/ 2053297 h 2198610"/>
                <a:gd name="connsiteX8" fmla="*/ 2826508 w 4213167"/>
                <a:gd name="connsiteY8" fmla="*/ 2123934 h 2198610"/>
                <a:gd name="connsiteX9" fmla="*/ 4213167 w 4213167"/>
                <a:gd name="connsiteY9" fmla="*/ 2179837 h 2198610"/>
                <a:gd name="connsiteX10" fmla="*/ 4213167 w 4213167"/>
                <a:gd name="connsiteY10" fmla="*/ 2198610 h 2198610"/>
                <a:gd name="connsiteX11" fmla="*/ 2826508 w 4213167"/>
                <a:gd name="connsiteY11" fmla="*/ 2142698 h 2198610"/>
                <a:gd name="connsiteX12" fmla="*/ 1654370 w 4213167"/>
                <a:gd name="connsiteY12" fmla="*/ 2072060 h 2198610"/>
                <a:gd name="connsiteX13" fmla="*/ 708490 w 4213167"/>
                <a:gd name="connsiteY13" fmla="*/ 1981556 h 2198610"/>
                <a:gd name="connsiteX14" fmla="*/ 669862 w 4213167"/>
                <a:gd name="connsiteY14" fmla="*/ 1970520 h 2198610"/>
                <a:gd name="connsiteX15" fmla="*/ 116903 w 4213167"/>
                <a:gd name="connsiteY15" fmla="*/ 1519102 h 2198610"/>
                <a:gd name="connsiteX16" fmla="*/ 8739 w 4213167"/>
                <a:gd name="connsiteY16" fmla="*/ 846944 h 2198610"/>
                <a:gd name="connsiteX0" fmla="*/ 8739 w 4213167"/>
                <a:gd name="connsiteY0" fmla="*/ 846944 h 2198610"/>
                <a:gd name="connsiteX1" fmla="*/ 1378 w 4213167"/>
                <a:gd name="connsiteY1" fmla="*/ 4561 h 2198610"/>
                <a:gd name="connsiteX2" fmla="*/ 19630 w 4213167"/>
                <a:gd name="connsiteY2" fmla="*/ 0 h 2198610"/>
                <a:gd name="connsiteX3" fmla="*/ 27503 w 4213167"/>
                <a:gd name="connsiteY3" fmla="*/ 846944 h 2198610"/>
                <a:gd name="connsiteX4" fmla="*/ 134562 w 4213167"/>
                <a:gd name="connsiteY4" fmla="*/ 1510273 h 2198610"/>
                <a:gd name="connsiteX5" fmla="*/ 675380 w 4213167"/>
                <a:gd name="connsiteY5" fmla="*/ 1952860 h 2198610"/>
                <a:gd name="connsiteX6" fmla="*/ 714009 w 4213167"/>
                <a:gd name="connsiteY6" fmla="*/ 1963897 h 2198610"/>
                <a:gd name="connsiteX7" fmla="*/ 1655472 w 4213167"/>
                <a:gd name="connsiteY7" fmla="*/ 2053297 h 2198610"/>
                <a:gd name="connsiteX8" fmla="*/ 2826508 w 4213167"/>
                <a:gd name="connsiteY8" fmla="*/ 2123934 h 2198610"/>
                <a:gd name="connsiteX9" fmla="*/ 4213167 w 4213167"/>
                <a:gd name="connsiteY9" fmla="*/ 2179837 h 2198610"/>
                <a:gd name="connsiteX10" fmla="*/ 4213167 w 4213167"/>
                <a:gd name="connsiteY10" fmla="*/ 2198610 h 2198610"/>
                <a:gd name="connsiteX11" fmla="*/ 2826508 w 4213167"/>
                <a:gd name="connsiteY11" fmla="*/ 2142698 h 2198610"/>
                <a:gd name="connsiteX12" fmla="*/ 1654370 w 4213167"/>
                <a:gd name="connsiteY12" fmla="*/ 2072060 h 2198610"/>
                <a:gd name="connsiteX13" fmla="*/ 708490 w 4213167"/>
                <a:gd name="connsiteY13" fmla="*/ 1981556 h 2198610"/>
                <a:gd name="connsiteX14" fmla="*/ 669862 w 4213167"/>
                <a:gd name="connsiteY14" fmla="*/ 1970520 h 2198610"/>
                <a:gd name="connsiteX15" fmla="*/ 116903 w 4213167"/>
                <a:gd name="connsiteY15" fmla="*/ 1519102 h 2198610"/>
                <a:gd name="connsiteX16" fmla="*/ 8739 w 4213167"/>
                <a:gd name="connsiteY16" fmla="*/ 846944 h 219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13167" h="2198610">
                  <a:moveTo>
                    <a:pt x="8739" y="846944"/>
                  </a:moveTo>
                  <a:cubicBezTo>
                    <a:pt x="-5952" y="595281"/>
                    <a:pt x="2605" y="145718"/>
                    <a:pt x="1378" y="4561"/>
                  </a:cubicBezTo>
                  <a:lnTo>
                    <a:pt x="19630" y="0"/>
                  </a:lnTo>
                  <a:cubicBezTo>
                    <a:pt x="22254" y="282315"/>
                    <a:pt x="24879" y="564629"/>
                    <a:pt x="27503" y="846944"/>
                  </a:cubicBezTo>
                  <a:cubicBezTo>
                    <a:pt x="27503" y="1314916"/>
                    <a:pt x="133458" y="1508065"/>
                    <a:pt x="134562" y="1510273"/>
                  </a:cubicBezTo>
                  <a:cubicBezTo>
                    <a:pt x="292393" y="1845800"/>
                    <a:pt x="523068" y="1909814"/>
                    <a:pt x="675380" y="1952860"/>
                  </a:cubicBezTo>
                  <a:cubicBezTo>
                    <a:pt x="688624" y="1957274"/>
                    <a:pt x="701869" y="1960586"/>
                    <a:pt x="714009" y="1963897"/>
                  </a:cubicBezTo>
                  <a:cubicBezTo>
                    <a:pt x="858595" y="2005838"/>
                    <a:pt x="1647747" y="2053297"/>
                    <a:pt x="1655472" y="2053297"/>
                  </a:cubicBezTo>
                  <a:lnTo>
                    <a:pt x="2826508" y="2123934"/>
                  </a:lnTo>
                  <a:lnTo>
                    <a:pt x="4213167" y="2179837"/>
                  </a:lnTo>
                  <a:lnTo>
                    <a:pt x="4213167" y="2198610"/>
                  </a:lnTo>
                  <a:lnTo>
                    <a:pt x="2826508" y="2142698"/>
                  </a:lnTo>
                  <a:lnTo>
                    <a:pt x="1654370" y="2072060"/>
                  </a:lnTo>
                  <a:cubicBezTo>
                    <a:pt x="1621259" y="2069853"/>
                    <a:pt x="854181" y="2024600"/>
                    <a:pt x="708490" y="1981556"/>
                  </a:cubicBezTo>
                  <a:cubicBezTo>
                    <a:pt x="696350" y="1978245"/>
                    <a:pt x="683106" y="1973830"/>
                    <a:pt x="669862" y="1970520"/>
                  </a:cubicBezTo>
                  <a:cubicBezTo>
                    <a:pt x="513134" y="1927474"/>
                    <a:pt x="278044" y="1861252"/>
                    <a:pt x="116903" y="1519102"/>
                  </a:cubicBezTo>
                  <a:cubicBezTo>
                    <a:pt x="113592" y="1511377"/>
                    <a:pt x="8739" y="1320435"/>
                    <a:pt x="8739" y="846944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83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482B785C-DDF0-A5D2-13F3-1FE0618F0090}"/>
              </a:ext>
            </a:extLst>
          </p:cNvPr>
          <p:cNvGrpSpPr/>
          <p:nvPr/>
        </p:nvGrpSpPr>
        <p:grpSpPr>
          <a:xfrm>
            <a:off x="1243390" y="2626210"/>
            <a:ext cx="2351885" cy="922659"/>
            <a:chOff x="1243390" y="4548628"/>
            <a:chExt cx="2351885" cy="922659"/>
          </a:xfrm>
        </p:grpSpPr>
        <p:sp>
          <p:nvSpPr>
            <p:cNvPr id="73" name="Forme libre 10">
              <a:extLst>
                <a:ext uri="{FF2B5EF4-FFF2-40B4-BE49-F238E27FC236}">
                  <a16:creationId xmlns:a16="http://schemas.microsoft.com/office/drawing/2014/main" id="{5550114F-BAAC-FAA9-E268-4C1A92F5E522}"/>
                </a:ext>
              </a:extLst>
            </p:cNvPr>
            <p:cNvSpPr/>
            <p:nvPr/>
          </p:nvSpPr>
          <p:spPr>
            <a:xfrm>
              <a:off x="1247466" y="4548628"/>
              <a:ext cx="2347809" cy="922629"/>
            </a:xfrm>
            <a:custGeom>
              <a:avLst/>
              <a:gdLst>
                <a:gd name="connsiteX0" fmla="*/ 0 w 5217385"/>
                <a:gd name="connsiteY0" fmla="*/ 0 h 5666642"/>
                <a:gd name="connsiteX1" fmla="*/ 5217385 w 5217385"/>
                <a:gd name="connsiteY1" fmla="*/ 0 h 5666642"/>
                <a:gd name="connsiteX2" fmla="*/ 5217385 w 5217385"/>
                <a:gd name="connsiteY2" fmla="*/ 5666642 h 5666642"/>
                <a:gd name="connsiteX3" fmla="*/ 1443440 w 5217385"/>
                <a:gd name="connsiteY3" fmla="*/ 5475609 h 5666642"/>
                <a:gd name="connsiteX4" fmla="*/ 0 w 5217385"/>
                <a:gd name="connsiteY4" fmla="*/ 3389703 h 5666642"/>
                <a:gd name="connsiteX5" fmla="*/ 0 w 5217385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47674 w 5221619"/>
                <a:gd name="connsiteY3" fmla="*/ 5475609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51908 w 5221619"/>
                <a:gd name="connsiteY3" fmla="*/ 5346904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51908 w 5221619"/>
                <a:gd name="connsiteY3" fmla="*/ 5346904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51908 w 5221619"/>
                <a:gd name="connsiteY3" fmla="*/ 52884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01105 w 5221619"/>
                <a:gd name="connsiteY3" fmla="*/ 52884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01105 w 5221619"/>
                <a:gd name="connsiteY3" fmla="*/ 52884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01105 w 5221619"/>
                <a:gd name="connsiteY3" fmla="*/ 52884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379938 w 5221619"/>
                <a:gd name="connsiteY3" fmla="*/ 53235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5 w 5217430"/>
                <a:gd name="connsiteY0" fmla="*/ 0 h 5666642"/>
                <a:gd name="connsiteX1" fmla="*/ 5217430 w 5217430"/>
                <a:gd name="connsiteY1" fmla="*/ 0 h 5666642"/>
                <a:gd name="connsiteX2" fmla="*/ 5217430 w 5217430"/>
                <a:gd name="connsiteY2" fmla="*/ 5666642 h 5666642"/>
                <a:gd name="connsiteX3" fmla="*/ 1375749 w 5217430"/>
                <a:gd name="connsiteY3" fmla="*/ 5323503 h 5666642"/>
                <a:gd name="connsiteX4" fmla="*/ 29679 w 5217430"/>
                <a:gd name="connsiteY4" fmla="*/ 2523886 h 5666642"/>
                <a:gd name="connsiteX5" fmla="*/ 45 w 5217430"/>
                <a:gd name="connsiteY5" fmla="*/ 0 h 5666642"/>
                <a:gd name="connsiteX0" fmla="*/ 407 w 5217792"/>
                <a:gd name="connsiteY0" fmla="*/ 0 h 5666642"/>
                <a:gd name="connsiteX1" fmla="*/ 5217792 w 5217792"/>
                <a:gd name="connsiteY1" fmla="*/ 0 h 5666642"/>
                <a:gd name="connsiteX2" fmla="*/ 5217792 w 5217792"/>
                <a:gd name="connsiteY2" fmla="*/ 5666642 h 5666642"/>
                <a:gd name="connsiteX3" fmla="*/ 1376111 w 5217792"/>
                <a:gd name="connsiteY3" fmla="*/ 5323503 h 5666642"/>
                <a:gd name="connsiteX4" fmla="*/ 406 w 5217792"/>
                <a:gd name="connsiteY4" fmla="*/ 2547286 h 5666642"/>
                <a:gd name="connsiteX5" fmla="*/ 407 w 5217792"/>
                <a:gd name="connsiteY5" fmla="*/ 0 h 5666642"/>
                <a:gd name="connsiteX0" fmla="*/ 407 w 5217792"/>
                <a:gd name="connsiteY0" fmla="*/ 0 h 5666642"/>
                <a:gd name="connsiteX1" fmla="*/ 5217792 w 5217792"/>
                <a:gd name="connsiteY1" fmla="*/ 0 h 5666642"/>
                <a:gd name="connsiteX2" fmla="*/ 5217792 w 5217792"/>
                <a:gd name="connsiteY2" fmla="*/ 5666642 h 5666642"/>
                <a:gd name="connsiteX3" fmla="*/ 1376111 w 5217792"/>
                <a:gd name="connsiteY3" fmla="*/ 5323503 h 5666642"/>
                <a:gd name="connsiteX4" fmla="*/ 406 w 5217792"/>
                <a:gd name="connsiteY4" fmla="*/ 2547286 h 5666642"/>
                <a:gd name="connsiteX5" fmla="*/ 407 w 5217792"/>
                <a:gd name="connsiteY5" fmla="*/ 0 h 5666642"/>
                <a:gd name="connsiteX0" fmla="*/ 187 w 5217572"/>
                <a:gd name="connsiteY0" fmla="*/ 0 h 5666642"/>
                <a:gd name="connsiteX1" fmla="*/ 5217572 w 5217572"/>
                <a:gd name="connsiteY1" fmla="*/ 0 h 5666642"/>
                <a:gd name="connsiteX2" fmla="*/ 5217572 w 5217572"/>
                <a:gd name="connsiteY2" fmla="*/ 5666642 h 5666642"/>
                <a:gd name="connsiteX3" fmla="*/ 1375891 w 5217572"/>
                <a:gd name="connsiteY3" fmla="*/ 5323503 h 5666642"/>
                <a:gd name="connsiteX4" fmla="*/ 4420 w 5217572"/>
                <a:gd name="connsiteY4" fmla="*/ 2570687 h 5666642"/>
                <a:gd name="connsiteX5" fmla="*/ 187 w 5217572"/>
                <a:gd name="connsiteY5" fmla="*/ 0 h 566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17572" h="5666642">
                  <a:moveTo>
                    <a:pt x="187" y="0"/>
                  </a:moveTo>
                  <a:lnTo>
                    <a:pt x="5217572" y="0"/>
                  </a:lnTo>
                  <a:lnTo>
                    <a:pt x="5217572" y="5666642"/>
                  </a:lnTo>
                  <a:cubicBezTo>
                    <a:pt x="3447268" y="5558955"/>
                    <a:pt x="2138055" y="5405404"/>
                    <a:pt x="1375891" y="5323503"/>
                  </a:cubicBezTo>
                  <a:cubicBezTo>
                    <a:pt x="120672" y="5054398"/>
                    <a:pt x="114492" y="4454274"/>
                    <a:pt x="4420" y="2570687"/>
                  </a:cubicBezTo>
                  <a:cubicBezTo>
                    <a:pt x="5831" y="1744992"/>
                    <a:pt x="-1224" y="825695"/>
                    <a:pt x="187" y="0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190500" dist="38100" dir="10800000" algn="r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10E03FAB-597F-A511-D0B1-64941183C529}"/>
                </a:ext>
              </a:extLst>
            </p:cNvPr>
            <p:cNvSpPr/>
            <p:nvPr/>
          </p:nvSpPr>
          <p:spPr>
            <a:xfrm>
              <a:off x="1243390" y="4552950"/>
              <a:ext cx="1758889" cy="918337"/>
            </a:xfrm>
            <a:custGeom>
              <a:avLst/>
              <a:gdLst>
                <a:gd name="connsiteX0" fmla="*/ 12140 w 4204428"/>
                <a:gd name="connsiteY0" fmla="*/ 0 h 4825035"/>
                <a:gd name="connsiteX1" fmla="*/ 30905 w 4204428"/>
                <a:gd name="connsiteY1" fmla="*/ 0 h 4825035"/>
                <a:gd name="connsiteX2" fmla="*/ 27466 w 4204428"/>
                <a:gd name="connsiteY2" fmla="*/ 983767 h 4825035"/>
                <a:gd name="connsiteX3" fmla="*/ 27466 w 4204428"/>
                <a:gd name="connsiteY3" fmla="*/ 1013516 h 4825035"/>
                <a:gd name="connsiteX4" fmla="*/ 27362 w 4204428"/>
                <a:gd name="connsiteY4" fmla="*/ 1013516 h 4825035"/>
                <a:gd name="connsiteX5" fmla="*/ 18764 w 4204428"/>
                <a:gd name="connsiteY5" fmla="*/ 3473369 h 4825035"/>
                <a:gd name="connsiteX6" fmla="*/ 125823 w 4204428"/>
                <a:gd name="connsiteY6" fmla="*/ 4136698 h 4825035"/>
                <a:gd name="connsiteX7" fmla="*/ 666641 w 4204428"/>
                <a:gd name="connsiteY7" fmla="*/ 4579285 h 4825035"/>
                <a:gd name="connsiteX8" fmla="*/ 705270 w 4204428"/>
                <a:gd name="connsiteY8" fmla="*/ 4590322 h 4825035"/>
                <a:gd name="connsiteX9" fmla="*/ 1646733 w 4204428"/>
                <a:gd name="connsiteY9" fmla="*/ 4679722 h 4825035"/>
                <a:gd name="connsiteX10" fmla="*/ 2817769 w 4204428"/>
                <a:gd name="connsiteY10" fmla="*/ 4750359 h 4825035"/>
                <a:gd name="connsiteX11" fmla="*/ 4204428 w 4204428"/>
                <a:gd name="connsiteY11" fmla="*/ 4806262 h 4825035"/>
                <a:gd name="connsiteX12" fmla="*/ 4204428 w 4204428"/>
                <a:gd name="connsiteY12" fmla="*/ 4825035 h 4825035"/>
                <a:gd name="connsiteX13" fmla="*/ 2817769 w 4204428"/>
                <a:gd name="connsiteY13" fmla="*/ 4769123 h 4825035"/>
                <a:gd name="connsiteX14" fmla="*/ 1645631 w 4204428"/>
                <a:gd name="connsiteY14" fmla="*/ 4698485 h 4825035"/>
                <a:gd name="connsiteX15" fmla="*/ 699751 w 4204428"/>
                <a:gd name="connsiteY15" fmla="*/ 4607981 h 4825035"/>
                <a:gd name="connsiteX16" fmla="*/ 661123 w 4204428"/>
                <a:gd name="connsiteY16" fmla="*/ 4596945 h 4825035"/>
                <a:gd name="connsiteX17" fmla="*/ 108164 w 4204428"/>
                <a:gd name="connsiteY17" fmla="*/ 4145527 h 4825035"/>
                <a:gd name="connsiteX18" fmla="*/ 0 w 4204428"/>
                <a:gd name="connsiteY18" fmla="*/ 3473369 h 4825035"/>
                <a:gd name="connsiteX19" fmla="*/ 12140 w 4204428"/>
                <a:gd name="connsiteY19" fmla="*/ 0 h 4825035"/>
                <a:gd name="connsiteX0" fmla="*/ 12140 w 4204428"/>
                <a:gd name="connsiteY0" fmla="*/ 0 h 4825035"/>
                <a:gd name="connsiteX1" fmla="*/ 30905 w 4204428"/>
                <a:gd name="connsiteY1" fmla="*/ 0 h 4825035"/>
                <a:gd name="connsiteX2" fmla="*/ 27466 w 4204428"/>
                <a:gd name="connsiteY2" fmla="*/ 983767 h 4825035"/>
                <a:gd name="connsiteX3" fmla="*/ 27466 w 4204428"/>
                <a:gd name="connsiteY3" fmla="*/ 1013516 h 4825035"/>
                <a:gd name="connsiteX4" fmla="*/ 27362 w 4204428"/>
                <a:gd name="connsiteY4" fmla="*/ 1013516 h 4825035"/>
                <a:gd name="connsiteX5" fmla="*/ 20018 w 4204428"/>
                <a:gd name="connsiteY5" fmla="*/ 2635547 h 4825035"/>
                <a:gd name="connsiteX6" fmla="*/ 18764 w 4204428"/>
                <a:gd name="connsiteY6" fmla="*/ 3473369 h 4825035"/>
                <a:gd name="connsiteX7" fmla="*/ 125823 w 4204428"/>
                <a:gd name="connsiteY7" fmla="*/ 4136698 h 4825035"/>
                <a:gd name="connsiteX8" fmla="*/ 666641 w 4204428"/>
                <a:gd name="connsiteY8" fmla="*/ 4579285 h 4825035"/>
                <a:gd name="connsiteX9" fmla="*/ 705270 w 4204428"/>
                <a:gd name="connsiteY9" fmla="*/ 4590322 h 4825035"/>
                <a:gd name="connsiteX10" fmla="*/ 1646733 w 4204428"/>
                <a:gd name="connsiteY10" fmla="*/ 4679722 h 4825035"/>
                <a:gd name="connsiteX11" fmla="*/ 2817769 w 4204428"/>
                <a:gd name="connsiteY11" fmla="*/ 4750359 h 4825035"/>
                <a:gd name="connsiteX12" fmla="*/ 4204428 w 4204428"/>
                <a:gd name="connsiteY12" fmla="*/ 4806262 h 4825035"/>
                <a:gd name="connsiteX13" fmla="*/ 4204428 w 4204428"/>
                <a:gd name="connsiteY13" fmla="*/ 4825035 h 4825035"/>
                <a:gd name="connsiteX14" fmla="*/ 2817769 w 4204428"/>
                <a:gd name="connsiteY14" fmla="*/ 4769123 h 4825035"/>
                <a:gd name="connsiteX15" fmla="*/ 1645631 w 4204428"/>
                <a:gd name="connsiteY15" fmla="*/ 4698485 h 4825035"/>
                <a:gd name="connsiteX16" fmla="*/ 699751 w 4204428"/>
                <a:gd name="connsiteY16" fmla="*/ 4607981 h 4825035"/>
                <a:gd name="connsiteX17" fmla="*/ 661123 w 4204428"/>
                <a:gd name="connsiteY17" fmla="*/ 4596945 h 4825035"/>
                <a:gd name="connsiteX18" fmla="*/ 108164 w 4204428"/>
                <a:gd name="connsiteY18" fmla="*/ 4145527 h 4825035"/>
                <a:gd name="connsiteX19" fmla="*/ 0 w 4204428"/>
                <a:gd name="connsiteY19" fmla="*/ 3473369 h 4825035"/>
                <a:gd name="connsiteX20" fmla="*/ 12140 w 4204428"/>
                <a:gd name="connsiteY20" fmla="*/ 0 h 4825035"/>
                <a:gd name="connsiteX0" fmla="*/ 19501 w 4211789"/>
                <a:gd name="connsiteY0" fmla="*/ 0 h 4825035"/>
                <a:gd name="connsiteX1" fmla="*/ 38266 w 4211789"/>
                <a:gd name="connsiteY1" fmla="*/ 0 h 4825035"/>
                <a:gd name="connsiteX2" fmla="*/ 34827 w 4211789"/>
                <a:gd name="connsiteY2" fmla="*/ 983767 h 4825035"/>
                <a:gd name="connsiteX3" fmla="*/ 34827 w 4211789"/>
                <a:gd name="connsiteY3" fmla="*/ 1013516 h 4825035"/>
                <a:gd name="connsiteX4" fmla="*/ 34723 w 4211789"/>
                <a:gd name="connsiteY4" fmla="*/ 1013516 h 4825035"/>
                <a:gd name="connsiteX5" fmla="*/ 27379 w 4211789"/>
                <a:gd name="connsiteY5" fmla="*/ 2635547 h 4825035"/>
                <a:gd name="connsiteX6" fmla="*/ 0 w 4211789"/>
                <a:gd name="connsiteY6" fmla="*/ 2626425 h 4825035"/>
                <a:gd name="connsiteX7" fmla="*/ 26125 w 4211789"/>
                <a:gd name="connsiteY7" fmla="*/ 3473369 h 4825035"/>
                <a:gd name="connsiteX8" fmla="*/ 133184 w 4211789"/>
                <a:gd name="connsiteY8" fmla="*/ 4136698 h 4825035"/>
                <a:gd name="connsiteX9" fmla="*/ 674002 w 4211789"/>
                <a:gd name="connsiteY9" fmla="*/ 4579285 h 4825035"/>
                <a:gd name="connsiteX10" fmla="*/ 712631 w 4211789"/>
                <a:gd name="connsiteY10" fmla="*/ 4590322 h 4825035"/>
                <a:gd name="connsiteX11" fmla="*/ 1654094 w 4211789"/>
                <a:gd name="connsiteY11" fmla="*/ 4679722 h 4825035"/>
                <a:gd name="connsiteX12" fmla="*/ 2825130 w 4211789"/>
                <a:gd name="connsiteY12" fmla="*/ 4750359 h 4825035"/>
                <a:gd name="connsiteX13" fmla="*/ 4211789 w 4211789"/>
                <a:gd name="connsiteY13" fmla="*/ 4806262 h 4825035"/>
                <a:gd name="connsiteX14" fmla="*/ 4211789 w 4211789"/>
                <a:gd name="connsiteY14" fmla="*/ 4825035 h 4825035"/>
                <a:gd name="connsiteX15" fmla="*/ 2825130 w 4211789"/>
                <a:gd name="connsiteY15" fmla="*/ 4769123 h 4825035"/>
                <a:gd name="connsiteX16" fmla="*/ 1652992 w 4211789"/>
                <a:gd name="connsiteY16" fmla="*/ 4698485 h 4825035"/>
                <a:gd name="connsiteX17" fmla="*/ 707112 w 4211789"/>
                <a:gd name="connsiteY17" fmla="*/ 4607981 h 4825035"/>
                <a:gd name="connsiteX18" fmla="*/ 668484 w 4211789"/>
                <a:gd name="connsiteY18" fmla="*/ 4596945 h 4825035"/>
                <a:gd name="connsiteX19" fmla="*/ 115525 w 4211789"/>
                <a:gd name="connsiteY19" fmla="*/ 4145527 h 4825035"/>
                <a:gd name="connsiteX20" fmla="*/ 7361 w 4211789"/>
                <a:gd name="connsiteY20" fmla="*/ 3473369 h 4825035"/>
                <a:gd name="connsiteX21" fmla="*/ 19501 w 4211789"/>
                <a:gd name="connsiteY21" fmla="*/ 0 h 4825035"/>
                <a:gd name="connsiteX0" fmla="*/ 19501 w 4211789"/>
                <a:gd name="connsiteY0" fmla="*/ 0 h 4825035"/>
                <a:gd name="connsiteX1" fmla="*/ 38266 w 4211789"/>
                <a:gd name="connsiteY1" fmla="*/ 0 h 4825035"/>
                <a:gd name="connsiteX2" fmla="*/ 34827 w 4211789"/>
                <a:gd name="connsiteY2" fmla="*/ 983767 h 4825035"/>
                <a:gd name="connsiteX3" fmla="*/ 34827 w 4211789"/>
                <a:gd name="connsiteY3" fmla="*/ 1013516 h 4825035"/>
                <a:gd name="connsiteX4" fmla="*/ 27379 w 4211789"/>
                <a:gd name="connsiteY4" fmla="*/ 2635547 h 4825035"/>
                <a:gd name="connsiteX5" fmla="*/ 0 w 4211789"/>
                <a:gd name="connsiteY5" fmla="*/ 2626425 h 4825035"/>
                <a:gd name="connsiteX6" fmla="*/ 26125 w 4211789"/>
                <a:gd name="connsiteY6" fmla="*/ 3473369 h 4825035"/>
                <a:gd name="connsiteX7" fmla="*/ 133184 w 4211789"/>
                <a:gd name="connsiteY7" fmla="*/ 4136698 h 4825035"/>
                <a:gd name="connsiteX8" fmla="*/ 674002 w 4211789"/>
                <a:gd name="connsiteY8" fmla="*/ 4579285 h 4825035"/>
                <a:gd name="connsiteX9" fmla="*/ 712631 w 4211789"/>
                <a:gd name="connsiteY9" fmla="*/ 4590322 h 4825035"/>
                <a:gd name="connsiteX10" fmla="*/ 1654094 w 4211789"/>
                <a:gd name="connsiteY10" fmla="*/ 4679722 h 4825035"/>
                <a:gd name="connsiteX11" fmla="*/ 2825130 w 4211789"/>
                <a:gd name="connsiteY11" fmla="*/ 4750359 h 4825035"/>
                <a:gd name="connsiteX12" fmla="*/ 4211789 w 4211789"/>
                <a:gd name="connsiteY12" fmla="*/ 4806262 h 4825035"/>
                <a:gd name="connsiteX13" fmla="*/ 4211789 w 4211789"/>
                <a:gd name="connsiteY13" fmla="*/ 4825035 h 4825035"/>
                <a:gd name="connsiteX14" fmla="*/ 2825130 w 4211789"/>
                <a:gd name="connsiteY14" fmla="*/ 4769123 h 4825035"/>
                <a:gd name="connsiteX15" fmla="*/ 1652992 w 4211789"/>
                <a:gd name="connsiteY15" fmla="*/ 4698485 h 4825035"/>
                <a:gd name="connsiteX16" fmla="*/ 707112 w 4211789"/>
                <a:gd name="connsiteY16" fmla="*/ 4607981 h 4825035"/>
                <a:gd name="connsiteX17" fmla="*/ 668484 w 4211789"/>
                <a:gd name="connsiteY17" fmla="*/ 4596945 h 4825035"/>
                <a:gd name="connsiteX18" fmla="*/ 115525 w 4211789"/>
                <a:gd name="connsiteY18" fmla="*/ 4145527 h 4825035"/>
                <a:gd name="connsiteX19" fmla="*/ 7361 w 4211789"/>
                <a:gd name="connsiteY19" fmla="*/ 3473369 h 4825035"/>
                <a:gd name="connsiteX20" fmla="*/ 19501 w 4211789"/>
                <a:gd name="connsiteY20" fmla="*/ 0 h 4825035"/>
                <a:gd name="connsiteX0" fmla="*/ 19501 w 4211789"/>
                <a:gd name="connsiteY0" fmla="*/ 0 h 4825035"/>
                <a:gd name="connsiteX1" fmla="*/ 38266 w 4211789"/>
                <a:gd name="connsiteY1" fmla="*/ 0 h 4825035"/>
                <a:gd name="connsiteX2" fmla="*/ 34827 w 4211789"/>
                <a:gd name="connsiteY2" fmla="*/ 983767 h 4825035"/>
                <a:gd name="connsiteX3" fmla="*/ 27379 w 4211789"/>
                <a:gd name="connsiteY3" fmla="*/ 2635547 h 4825035"/>
                <a:gd name="connsiteX4" fmla="*/ 0 w 4211789"/>
                <a:gd name="connsiteY4" fmla="*/ 2626425 h 4825035"/>
                <a:gd name="connsiteX5" fmla="*/ 26125 w 4211789"/>
                <a:gd name="connsiteY5" fmla="*/ 3473369 h 4825035"/>
                <a:gd name="connsiteX6" fmla="*/ 133184 w 4211789"/>
                <a:gd name="connsiteY6" fmla="*/ 4136698 h 4825035"/>
                <a:gd name="connsiteX7" fmla="*/ 674002 w 4211789"/>
                <a:gd name="connsiteY7" fmla="*/ 4579285 h 4825035"/>
                <a:gd name="connsiteX8" fmla="*/ 712631 w 4211789"/>
                <a:gd name="connsiteY8" fmla="*/ 4590322 h 4825035"/>
                <a:gd name="connsiteX9" fmla="*/ 1654094 w 4211789"/>
                <a:gd name="connsiteY9" fmla="*/ 4679722 h 4825035"/>
                <a:gd name="connsiteX10" fmla="*/ 2825130 w 4211789"/>
                <a:gd name="connsiteY10" fmla="*/ 4750359 h 4825035"/>
                <a:gd name="connsiteX11" fmla="*/ 4211789 w 4211789"/>
                <a:gd name="connsiteY11" fmla="*/ 4806262 h 4825035"/>
                <a:gd name="connsiteX12" fmla="*/ 4211789 w 4211789"/>
                <a:gd name="connsiteY12" fmla="*/ 4825035 h 4825035"/>
                <a:gd name="connsiteX13" fmla="*/ 2825130 w 4211789"/>
                <a:gd name="connsiteY13" fmla="*/ 4769123 h 4825035"/>
                <a:gd name="connsiteX14" fmla="*/ 1652992 w 4211789"/>
                <a:gd name="connsiteY14" fmla="*/ 4698485 h 4825035"/>
                <a:gd name="connsiteX15" fmla="*/ 707112 w 4211789"/>
                <a:gd name="connsiteY15" fmla="*/ 4607981 h 4825035"/>
                <a:gd name="connsiteX16" fmla="*/ 668484 w 4211789"/>
                <a:gd name="connsiteY16" fmla="*/ 4596945 h 4825035"/>
                <a:gd name="connsiteX17" fmla="*/ 115525 w 4211789"/>
                <a:gd name="connsiteY17" fmla="*/ 4145527 h 4825035"/>
                <a:gd name="connsiteX18" fmla="*/ 7361 w 4211789"/>
                <a:gd name="connsiteY18" fmla="*/ 3473369 h 4825035"/>
                <a:gd name="connsiteX19" fmla="*/ 19501 w 4211789"/>
                <a:gd name="connsiteY19" fmla="*/ 0 h 4825035"/>
                <a:gd name="connsiteX0" fmla="*/ 19501 w 4211789"/>
                <a:gd name="connsiteY0" fmla="*/ 0 h 4825035"/>
                <a:gd name="connsiteX1" fmla="*/ 38266 w 4211789"/>
                <a:gd name="connsiteY1" fmla="*/ 0 h 4825035"/>
                <a:gd name="connsiteX2" fmla="*/ 27379 w 4211789"/>
                <a:gd name="connsiteY2" fmla="*/ 2635547 h 4825035"/>
                <a:gd name="connsiteX3" fmla="*/ 0 w 4211789"/>
                <a:gd name="connsiteY3" fmla="*/ 2626425 h 4825035"/>
                <a:gd name="connsiteX4" fmla="*/ 26125 w 4211789"/>
                <a:gd name="connsiteY4" fmla="*/ 3473369 h 4825035"/>
                <a:gd name="connsiteX5" fmla="*/ 133184 w 4211789"/>
                <a:gd name="connsiteY5" fmla="*/ 4136698 h 4825035"/>
                <a:gd name="connsiteX6" fmla="*/ 674002 w 4211789"/>
                <a:gd name="connsiteY6" fmla="*/ 4579285 h 4825035"/>
                <a:gd name="connsiteX7" fmla="*/ 712631 w 4211789"/>
                <a:gd name="connsiteY7" fmla="*/ 4590322 h 4825035"/>
                <a:gd name="connsiteX8" fmla="*/ 1654094 w 4211789"/>
                <a:gd name="connsiteY8" fmla="*/ 4679722 h 4825035"/>
                <a:gd name="connsiteX9" fmla="*/ 2825130 w 4211789"/>
                <a:gd name="connsiteY9" fmla="*/ 4750359 h 4825035"/>
                <a:gd name="connsiteX10" fmla="*/ 4211789 w 4211789"/>
                <a:gd name="connsiteY10" fmla="*/ 4806262 h 4825035"/>
                <a:gd name="connsiteX11" fmla="*/ 4211789 w 4211789"/>
                <a:gd name="connsiteY11" fmla="*/ 4825035 h 4825035"/>
                <a:gd name="connsiteX12" fmla="*/ 2825130 w 4211789"/>
                <a:gd name="connsiteY12" fmla="*/ 4769123 h 4825035"/>
                <a:gd name="connsiteX13" fmla="*/ 1652992 w 4211789"/>
                <a:gd name="connsiteY13" fmla="*/ 4698485 h 4825035"/>
                <a:gd name="connsiteX14" fmla="*/ 707112 w 4211789"/>
                <a:gd name="connsiteY14" fmla="*/ 4607981 h 4825035"/>
                <a:gd name="connsiteX15" fmla="*/ 668484 w 4211789"/>
                <a:gd name="connsiteY15" fmla="*/ 4596945 h 4825035"/>
                <a:gd name="connsiteX16" fmla="*/ 115525 w 4211789"/>
                <a:gd name="connsiteY16" fmla="*/ 4145527 h 4825035"/>
                <a:gd name="connsiteX17" fmla="*/ 7361 w 4211789"/>
                <a:gd name="connsiteY17" fmla="*/ 3473369 h 4825035"/>
                <a:gd name="connsiteX18" fmla="*/ 19501 w 4211789"/>
                <a:gd name="connsiteY18" fmla="*/ 0 h 4825035"/>
                <a:gd name="connsiteX0" fmla="*/ 7361 w 4211789"/>
                <a:gd name="connsiteY0" fmla="*/ 3473369 h 4825035"/>
                <a:gd name="connsiteX1" fmla="*/ 38266 w 4211789"/>
                <a:gd name="connsiteY1" fmla="*/ 0 h 4825035"/>
                <a:gd name="connsiteX2" fmla="*/ 27379 w 4211789"/>
                <a:gd name="connsiteY2" fmla="*/ 2635547 h 4825035"/>
                <a:gd name="connsiteX3" fmla="*/ 0 w 4211789"/>
                <a:gd name="connsiteY3" fmla="*/ 2626425 h 4825035"/>
                <a:gd name="connsiteX4" fmla="*/ 26125 w 4211789"/>
                <a:gd name="connsiteY4" fmla="*/ 3473369 h 4825035"/>
                <a:gd name="connsiteX5" fmla="*/ 133184 w 4211789"/>
                <a:gd name="connsiteY5" fmla="*/ 4136698 h 4825035"/>
                <a:gd name="connsiteX6" fmla="*/ 674002 w 4211789"/>
                <a:gd name="connsiteY6" fmla="*/ 4579285 h 4825035"/>
                <a:gd name="connsiteX7" fmla="*/ 712631 w 4211789"/>
                <a:gd name="connsiteY7" fmla="*/ 4590322 h 4825035"/>
                <a:gd name="connsiteX8" fmla="*/ 1654094 w 4211789"/>
                <a:gd name="connsiteY8" fmla="*/ 4679722 h 4825035"/>
                <a:gd name="connsiteX9" fmla="*/ 2825130 w 4211789"/>
                <a:gd name="connsiteY9" fmla="*/ 4750359 h 4825035"/>
                <a:gd name="connsiteX10" fmla="*/ 4211789 w 4211789"/>
                <a:gd name="connsiteY10" fmla="*/ 4806262 h 4825035"/>
                <a:gd name="connsiteX11" fmla="*/ 4211789 w 4211789"/>
                <a:gd name="connsiteY11" fmla="*/ 4825035 h 4825035"/>
                <a:gd name="connsiteX12" fmla="*/ 2825130 w 4211789"/>
                <a:gd name="connsiteY12" fmla="*/ 4769123 h 4825035"/>
                <a:gd name="connsiteX13" fmla="*/ 1652992 w 4211789"/>
                <a:gd name="connsiteY13" fmla="*/ 4698485 h 4825035"/>
                <a:gd name="connsiteX14" fmla="*/ 707112 w 4211789"/>
                <a:gd name="connsiteY14" fmla="*/ 4607981 h 4825035"/>
                <a:gd name="connsiteX15" fmla="*/ 668484 w 4211789"/>
                <a:gd name="connsiteY15" fmla="*/ 4596945 h 4825035"/>
                <a:gd name="connsiteX16" fmla="*/ 115525 w 4211789"/>
                <a:gd name="connsiteY16" fmla="*/ 4145527 h 4825035"/>
                <a:gd name="connsiteX17" fmla="*/ 7361 w 4211789"/>
                <a:gd name="connsiteY17" fmla="*/ 3473369 h 4825035"/>
                <a:gd name="connsiteX0" fmla="*/ 7361 w 4211789"/>
                <a:gd name="connsiteY0" fmla="*/ 846944 h 2198610"/>
                <a:gd name="connsiteX1" fmla="*/ 27379 w 4211789"/>
                <a:gd name="connsiteY1" fmla="*/ 9122 h 2198610"/>
                <a:gd name="connsiteX2" fmla="*/ 0 w 4211789"/>
                <a:gd name="connsiteY2" fmla="*/ 0 h 2198610"/>
                <a:gd name="connsiteX3" fmla="*/ 26125 w 4211789"/>
                <a:gd name="connsiteY3" fmla="*/ 846944 h 2198610"/>
                <a:gd name="connsiteX4" fmla="*/ 133184 w 4211789"/>
                <a:gd name="connsiteY4" fmla="*/ 1510273 h 2198610"/>
                <a:gd name="connsiteX5" fmla="*/ 674002 w 4211789"/>
                <a:gd name="connsiteY5" fmla="*/ 1952860 h 2198610"/>
                <a:gd name="connsiteX6" fmla="*/ 712631 w 4211789"/>
                <a:gd name="connsiteY6" fmla="*/ 1963897 h 2198610"/>
                <a:gd name="connsiteX7" fmla="*/ 1654094 w 4211789"/>
                <a:gd name="connsiteY7" fmla="*/ 2053297 h 2198610"/>
                <a:gd name="connsiteX8" fmla="*/ 2825130 w 4211789"/>
                <a:gd name="connsiteY8" fmla="*/ 2123934 h 2198610"/>
                <a:gd name="connsiteX9" fmla="*/ 4211789 w 4211789"/>
                <a:gd name="connsiteY9" fmla="*/ 2179837 h 2198610"/>
                <a:gd name="connsiteX10" fmla="*/ 4211789 w 4211789"/>
                <a:gd name="connsiteY10" fmla="*/ 2198610 h 2198610"/>
                <a:gd name="connsiteX11" fmla="*/ 2825130 w 4211789"/>
                <a:gd name="connsiteY11" fmla="*/ 2142698 h 2198610"/>
                <a:gd name="connsiteX12" fmla="*/ 1652992 w 4211789"/>
                <a:gd name="connsiteY12" fmla="*/ 2072060 h 2198610"/>
                <a:gd name="connsiteX13" fmla="*/ 707112 w 4211789"/>
                <a:gd name="connsiteY13" fmla="*/ 1981556 h 2198610"/>
                <a:gd name="connsiteX14" fmla="*/ 668484 w 4211789"/>
                <a:gd name="connsiteY14" fmla="*/ 1970520 h 2198610"/>
                <a:gd name="connsiteX15" fmla="*/ 115525 w 4211789"/>
                <a:gd name="connsiteY15" fmla="*/ 1519102 h 2198610"/>
                <a:gd name="connsiteX16" fmla="*/ 7361 w 4211789"/>
                <a:gd name="connsiteY16" fmla="*/ 846944 h 2198610"/>
                <a:gd name="connsiteX0" fmla="*/ 3536 w 4207964"/>
                <a:gd name="connsiteY0" fmla="*/ 846944 h 2198610"/>
                <a:gd name="connsiteX1" fmla="*/ 23554 w 4207964"/>
                <a:gd name="connsiteY1" fmla="*/ 9122 h 2198610"/>
                <a:gd name="connsiteX2" fmla="*/ 37243 w 4207964"/>
                <a:gd name="connsiteY2" fmla="*/ 0 h 2198610"/>
                <a:gd name="connsiteX3" fmla="*/ 22300 w 4207964"/>
                <a:gd name="connsiteY3" fmla="*/ 846944 h 2198610"/>
                <a:gd name="connsiteX4" fmla="*/ 129359 w 4207964"/>
                <a:gd name="connsiteY4" fmla="*/ 1510273 h 2198610"/>
                <a:gd name="connsiteX5" fmla="*/ 670177 w 4207964"/>
                <a:gd name="connsiteY5" fmla="*/ 1952860 h 2198610"/>
                <a:gd name="connsiteX6" fmla="*/ 708806 w 4207964"/>
                <a:gd name="connsiteY6" fmla="*/ 1963897 h 2198610"/>
                <a:gd name="connsiteX7" fmla="*/ 1650269 w 4207964"/>
                <a:gd name="connsiteY7" fmla="*/ 2053297 h 2198610"/>
                <a:gd name="connsiteX8" fmla="*/ 2821305 w 4207964"/>
                <a:gd name="connsiteY8" fmla="*/ 2123934 h 2198610"/>
                <a:gd name="connsiteX9" fmla="*/ 4207964 w 4207964"/>
                <a:gd name="connsiteY9" fmla="*/ 2179837 h 2198610"/>
                <a:gd name="connsiteX10" fmla="*/ 4207964 w 4207964"/>
                <a:gd name="connsiteY10" fmla="*/ 2198610 h 2198610"/>
                <a:gd name="connsiteX11" fmla="*/ 2821305 w 4207964"/>
                <a:gd name="connsiteY11" fmla="*/ 2142698 h 2198610"/>
                <a:gd name="connsiteX12" fmla="*/ 1649167 w 4207964"/>
                <a:gd name="connsiteY12" fmla="*/ 2072060 h 2198610"/>
                <a:gd name="connsiteX13" fmla="*/ 703287 w 4207964"/>
                <a:gd name="connsiteY13" fmla="*/ 1981556 h 2198610"/>
                <a:gd name="connsiteX14" fmla="*/ 664659 w 4207964"/>
                <a:gd name="connsiteY14" fmla="*/ 1970520 h 2198610"/>
                <a:gd name="connsiteX15" fmla="*/ 111700 w 4207964"/>
                <a:gd name="connsiteY15" fmla="*/ 1519102 h 2198610"/>
                <a:gd name="connsiteX16" fmla="*/ 3536 w 4207964"/>
                <a:gd name="connsiteY16" fmla="*/ 846944 h 2198610"/>
                <a:gd name="connsiteX0" fmla="*/ 3536 w 4207964"/>
                <a:gd name="connsiteY0" fmla="*/ 846944 h 2198610"/>
                <a:gd name="connsiteX1" fmla="*/ 23554 w 4207964"/>
                <a:gd name="connsiteY1" fmla="*/ 9122 h 2198610"/>
                <a:gd name="connsiteX2" fmla="*/ 78311 w 4207964"/>
                <a:gd name="connsiteY2" fmla="*/ 0 h 2198610"/>
                <a:gd name="connsiteX3" fmla="*/ 22300 w 4207964"/>
                <a:gd name="connsiteY3" fmla="*/ 846944 h 2198610"/>
                <a:gd name="connsiteX4" fmla="*/ 129359 w 4207964"/>
                <a:gd name="connsiteY4" fmla="*/ 1510273 h 2198610"/>
                <a:gd name="connsiteX5" fmla="*/ 670177 w 4207964"/>
                <a:gd name="connsiteY5" fmla="*/ 1952860 h 2198610"/>
                <a:gd name="connsiteX6" fmla="*/ 708806 w 4207964"/>
                <a:gd name="connsiteY6" fmla="*/ 1963897 h 2198610"/>
                <a:gd name="connsiteX7" fmla="*/ 1650269 w 4207964"/>
                <a:gd name="connsiteY7" fmla="*/ 2053297 h 2198610"/>
                <a:gd name="connsiteX8" fmla="*/ 2821305 w 4207964"/>
                <a:gd name="connsiteY8" fmla="*/ 2123934 h 2198610"/>
                <a:gd name="connsiteX9" fmla="*/ 4207964 w 4207964"/>
                <a:gd name="connsiteY9" fmla="*/ 2179837 h 2198610"/>
                <a:gd name="connsiteX10" fmla="*/ 4207964 w 4207964"/>
                <a:gd name="connsiteY10" fmla="*/ 2198610 h 2198610"/>
                <a:gd name="connsiteX11" fmla="*/ 2821305 w 4207964"/>
                <a:gd name="connsiteY11" fmla="*/ 2142698 h 2198610"/>
                <a:gd name="connsiteX12" fmla="*/ 1649167 w 4207964"/>
                <a:gd name="connsiteY12" fmla="*/ 2072060 h 2198610"/>
                <a:gd name="connsiteX13" fmla="*/ 703287 w 4207964"/>
                <a:gd name="connsiteY13" fmla="*/ 1981556 h 2198610"/>
                <a:gd name="connsiteX14" fmla="*/ 664659 w 4207964"/>
                <a:gd name="connsiteY14" fmla="*/ 1970520 h 2198610"/>
                <a:gd name="connsiteX15" fmla="*/ 111700 w 4207964"/>
                <a:gd name="connsiteY15" fmla="*/ 1519102 h 2198610"/>
                <a:gd name="connsiteX16" fmla="*/ 3536 w 4207964"/>
                <a:gd name="connsiteY16" fmla="*/ 846944 h 2198610"/>
                <a:gd name="connsiteX0" fmla="*/ 8739 w 4213167"/>
                <a:gd name="connsiteY0" fmla="*/ 846944 h 2198610"/>
                <a:gd name="connsiteX1" fmla="*/ 1378 w 4213167"/>
                <a:gd name="connsiteY1" fmla="*/ 4561 h 2198610"/>
                <a:gd name="connsiteX2" fmla="*/ 83514 w 4213167"/>
                <a:gd name="connsiteY2" fmla="*/ 0 h 2198610"/>
                <a:gd name="connsiteX3" fmla="*/ 27503 w 4213167"/>
                <a:gd name="connsiteY3" fmla="*/ 846944 h 2198610"/>
                <a:gd name="connsiteX4" fmla="*/ 134562 w 4213167"/>
                <a:gd name="connsiteY4" fmla="*/ 1510273 h 2198610"/>
                <a:gd name="connsiteX5" fmla="*/ 675380 w 4213167"/>
                <a:gd name="connsiteY5" fmla="*/ 1952860 h 2198610"/>
                <a:gd name="connsiteX6" fmla="*/ 714009 w 4213167"/>
                <a:gd name="connsiteY6" fmla="*/ 1963897 h 2198610"/>
                <a:gd name="connsiteX7" fmla="*/ 1655472 w 4213167"/>
                <a:gd name="connsiteY7" fmla="*/ 2053297 h 2198610"/>
                <a:gd name="connsiteX8" fmla="*/ 2826508 w 4213167"/>
                <a:gd name="connsiteY8" fmla="*/ 2123934 h 2198610"/>
                <a:gd name="connsiteX9" fmla="*/ 4213167 w 4213167"/>
                <a:gd name="connsiteY9" fmla="*/ 2179837 h 2198610"/>
                <a:gd name="connsiteX10" fmla="*/ 4213167 w 4213167"/>
                <a:gd name="connsiteY10" fmla="*/ 2198610 h 2198610"/>
                <a:gd name="connsiteX11" fmla="*/ 2826508 w 4213167"/>
                <a:gd name="connsiteY11" fmla="*/ 2142698 h 2198610"/>
                <a:gd name="connsiteX12" fmla="*/ 1654370 w 4213167"/>
                <a:gd name="connsiteY12" fmla="*/ 2072060 h 2198610"/>
                <a:gd name="connsiteX13" fmla="*/ 708490 w 4213167"/>
                <a:gd name="connsiteY13" fmla="*/ 1981556 h 2198610"/>
                <a:gd name="connsiteX14" fmla="*/ 669862 w 4213167"/>
                <a:gd name="connsiteY14" fmla="*/ 1970520 h 2198610"/>
                <a:gd name="connsiteX15" fmla="*/ 116903 w 4213167"/>
                <a:gd name="connsiteY15" fmla="*/ 1519102 h 2198610"/>
                <a:gd name="connsiteX16" fmla="*/ 8739 w 4213167"/>
                <a:gd name="connsiteY16" fmla="*/ 846944 h 2198610"/>
                <a:gd name="connsiteX0" fmla="*/ 8739 w 4213167"/>
                <a:gd name="connsiteY0" fmla="*/ 846944 h 2198610"/>
                <a:gd name="connsiteX1" fmla="*/ 1378 w 4213167"/>
                <a:gd name="connsiteY1" fmla="*/ 4561 h 2198610"/>
                <a:gd name="connsiteX2" fmla="*/ 19630 w 4213167"/>
                <a:gd name="connsiteY2" fmla="*/ 0 h 2198610"/>
                <a:gd name="connsiteX3" fmla="*/ 27503 w 4213167"/>
                <a:gd name="connsiteY3" fmla="*/ 846944 h 2198610"/>
                <a:gd name="connsiteX4" fmla="*/ 134562 w 4213167"/>
                <a:gd name="connsiteY4" fmla="*/ 1510273 h 2198610"/>
                <a:gd name="connsiteX5" fmla="*/ 675380 w 4213167"/>
                <a:gd name="connsiteY5" fmla="*/ 1952860 h 2198610"/>
                <a:gd name="connsiteX6" fmla="*/ 714009 w 4213167"/>
                <a:gd name="connsiteY6" fmla="*/ 1963897 h 2198610"/>
                <a:gd name="connsiteX7" fmla="*/ 1655472 w 4213167"/>
                <a:gd name="connsiteY7" fmla="*/ 2053297 h 2198610"/>
                <a:gd name="connsiteX8" fmla="*/ 2826508 w 4213167"/>
                <a:gd name="connsiteY8" fmla="*/ 2123934 h 2198610"/>
                <a:gd name="connsiteX9" fmla="*/ 4213167 w 4213167"/>
                <a:gd name="connsiteY9" fmla="*/ 2179837 h 2198610"/>
                <a:gd name="connsiteX10" fmla="*/ 4213167 w 4213167"/>
                <a:gd name="connsiteY10" fmla="*/ 2198610 h 2198610"/>
                <a:gd name="connsiteX11" fmla="*/ 2826508 w 4213167"/>
                <a:gd name="connsiteY11" fmla="*/ 2142698 h 2198610"/>
                <a:gd name="connsiteX12" fmla="*/ 1654370 w 4213167"/>
                <a:gd name="connsiteY12" fmla="*/ 2072060 h 2198610"/>
                <a:gd name="connsiteX13" fmla="*/ 708490 w 4213167"/>
                <a:gd name="connsiteY13" fmla="*/ 1981556 h 2198610"/>
                <a:gd name="connsiteX14" fmla="*/ 669862 w 4213167"/>
                <a:gd name="connsiteY14" fmla="*/ 1970520 h 2198610"/>
                <a:gd name="connsiteX15" fmla="*/ 116903 w 4213167"/>
                <a:gd name="connsiteY15" fmla="*/ 1519102 h 2198610"/>
                <a:gd name="connsiteX16" fmla="*/ 8739 w 4213167"/>
                <a:gd name="connsiteY16" fmla="*/ 846944 h 219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13167" h="2198610">
                  <a:moveTo>
                    <a:pt x="8739" y="846944"/>
                  </a:moveTo>
                  <a:cubicBezTo>
                    <a:pt x="-5952" y="595281"/>
                    <a:pt x="2605" y="145718"/>
                    <a:pt x="1378" y="4561"/>
                  </a:cubicBezTo>
                  <a:lnTo>
                    <a:pt x="19630" y="0"/>
                  </a:lnTo>
                  <a:cubicBezTo>
                    <a:pt x="22254" y="282315"/>
                    <a:pt x="24879" y="564629"/>
                    <a:pt x="27503" y="846944"/>
                  </a:cubicBezTo>
                  <a:cubicBezTo>
                    <a:pt x="27503" y="1314916"/>
                    <a:pt x="133458" y="1508065"/>
                    <a:pt x="134562" y="1510273"/>
                  </a:cubicBezTo>
                  <a:cubicBezTo>
                    <a:pt x="292393" y="1845800"/>
                    <a:pt x="523068" y="1909814"/>
                    <a:pt x="675380" y="1952860"/>
                  </a:cubicBezTo>
                  <a:cubicBezTo>
                    <a:pt x="688624" y="1957274"/>
                    <a:pt x="701869" y="1960586"/>
                    <a:pt x="714009" y="1963897"/>
                  </a:cubicBezTo>
                  <a:cubicBezTo>
                    <a:pt x="858595" y="2005838"/>
                    <a:pt x="1647747" y="2053297"/>
                    <a:pt x="1655472" y="2053297"/>
                  </a:cubicBezTo>
                  <a:lnTo>
                    <a:pt x="2826508" y="2123934"/>
                  </a:lnTo>
                  <a:lnTo>
                    <a:pt x="4213167" y="2179837"/>
                  </a:lnTo>
                  <a:lnTo>
                    <a:pt x="4213167" y="2198610"/>
                  </a:lnTo>
                  <a:lnTo>
                    <a:pt x="2826508" y="2142698"/>
                  </a:lnTo>
                  <a:lnTo>
                    <a:pt x="1654370" y="2072060"/>
                  </a:lnTo>
                  <a:cubicBezTo>
                    <a:pt x="1621259" y="2069853"/>
                    <a:pt x="854181" y="2024600"/>
                    <a:pt x="708490" y="1981556"/>
                  </a:cubicBezTo>
                  <a:cubicBezTo>
                    <a:pt x="696350" y="1978245"/>
                    <a:pt x="683106" y="1973830"/>
                    <a:pt x="669862" y="1970520"/>
                  </a:cubicBezTo>
                  <a:cubicBezTo>
                    <a:pt x="513134" y="1927474"/>
                    <a:pt x="278044" y="1861252"/>
                    <a:pt x="116903" y="1519102"/>
                  </a:cubicBezTo>
                  <a:cubicBezTo>
                    <a:pt x="113592" y="1511377"/>
                    <a:pt x="8739" y="1320435"/>
                    <a:pt x="8739" y="846944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83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8CCDF7C9-8849-A65B-6EF9-8BADF63E55E0}"/>
              </a:ext>
            </a:extLst>
          </p:cNvPr>
          <p:cNvGrpSpPr/>
          <p:nvPr/>
        </p:nvGrpSpPr>
        <p:grpSpPr>
          <a:xfrm>
            <a:off x="1243390" y="1643230"/>
            <a:ext cx="2351885" cy="922659"/>
            <a:chOff x="1243390" y="4548628"/>
            <a:chExt cx="2351885" cy="922659"/>
          </a:xfrm>
        </p:grpSpPr>
        <p:sp>
          <p:nvSpPr>
            <p:cNvPr id="76" name="Forme libre 10">
              <a:extLst>
                <a:ext uri="{FF2B5EF4-FFF2-40B4-BE49-F238E27FC236}">
                  <a16:creationId xmlns:a16="http://schemas.microsoft.com/office/drawing/2014/main" id="{49302382-E24B-1B98-A6AA-EBD5C5ECE25E}"/>
                </a:ext>
              </a:extLst>
            </p:cNvPr>
            <p:cNvSpPr/>
            <p:nvPr/>
          </p:nvSpPr>
          <p:spPr>
            <a:xfrm>
              <a:off x="1247466" y="4548628"/>
              <a:ext cx="2347809" cy="922629"/>
            </a:xfrm>
            <a:custGeom>
              <a:avLst/>
              <a:gdLst>
                <a:gd name="connsiteX0" fmla="*/ 0 w 5217385"/>
                <a:gd name="connsiteY0" fmla="*/ 0 h 5666642"/>
                <a:gd name="connsiteX1" fmla="*/ 5217385 w 5217385"/>
                <a:gd name="connsiteY1" fmla="*/ 0 h 5666642"/>
                <a:gd name="connsiteX2" fmla="*/ 5217385 w 5217385"/>
                <a:gd name="connsiteY2" fmla="*/ 5666642 h 5666642"/>
                <a:gd name="connsiteX3" fmla="*/ 1443440 w 5217385"/>
                <a:gd name="connsiteY3" fmla="*/ 5475609 h 5666642"/>
                <a:gd name="connsiteX4" fmla="*/ 0 w 5217385"/>
                <a:gd name="connsiteY4" fmla="*/ 3389703 h 5666642"/>
                <a:gd name="connsiteX5" fmla="*/ 0 w 5217385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47674 w 5221619"/>
                <a:gd name="connsiteY3" fmla="*/ 5475609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51908 w 5221619"/>
                <a:gd name="connsiteY3" fmla="*/ 5346904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51908 w 5221619"/>
                <a:gd name="connsiteY3" fmla="*/ 5346904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51908 w 5221619"/>
                <a:gd name="connsiteY3" fmla="*/ 52884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01105 w 5221619"/>
                <a:gd name="connsiteY3" fmla="*/ 52884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01105 w 5221619"/>
                <a:gd name="connsiteY3" fmla="*/ 52884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01105 w 5221619"/>
                <a:gd name="connsiteY3" fmla="*/ 52884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379938 w 5221619"/>
                <a:gd name="connsiteY3" fmla="*/ 53235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5 w 5217430"/>
                <a:gd name="connsiteY0" fmla="*/ 0 h 5666642"/>
                <a:gd name="connsiteX1" fmla="*/ 5217430 w 5217430"/>
                <a:gd name="connsiteY1" fmla="*/ 0 h 5666642"/>
                <a:gd name="connsiteX2" fmla="*/ 5217430 w 5217430"/>
                <a:gd name="connsiteY2" fmla="*/ 5666642 h 5666642"/>
                <a:gd name="connsiteX3" fmla="*/ 1375749 w 5217430"/>
                <a:gd name="connsiteY3" fmla="*/ 5323503 h 5666642"/>
                <a:gd name="connsiteX4" fmla="*/ 29679 w 5217430"/>
                <a:gd name="connsiteY4" fmla="*/ 2523886 h 5666642"/>
                <a:gd name="connsiteX5" fmla="*/ 45 w 5217430"/>
                <a:gd name="connsiteY5" fmla="*/ 0 h 5666642"/>
                <a:gd name="connsiteX0" fmla="*/ 407 w 5217792"/>
                <a:gd name="connsiteY0" fmla="*/ 0 h 5666642"/>
                <a:gd name="connsiteX1" fmla="*/ 5217792 w 5217792"/>
                <a:gd name="connsiteY1" fmla="*/ 0 h 5666642"/>
                <a:gd name="connsiteX2" fmla="*/ 5217792 w 5217792"/>
                <a:gd name="connsiteY2" fmla="*/ 5666642 h 5666642"/>
                <a:gd name="connsiteX3" fmla="*/ 1376111 w 5217792"/>
                <a:gd name="connsiteY3" fmla="*/ 5323503 h 5666642"/>
                <a:gd name="connsiteX4" fmla="*/ 406 w 5217792"/>
                <a:gd name="connsiteY4" fmla="*/ 2547286 h 5666642"/>
                <a:gd name="connsiteX5" fmla="*/ 407 w 5217792"/>
                <a:gd name="connsiteY5" fmla="*/ 0 h 5666642"/>
                <a:gd name="connsiteX0" fmla="*/ 407 w 5217792"/>
                <a:gd name="connsiteY0" fmla="*/ 0 h 5666642"/>
                <a:gd name="connsiteX1" fmla="*/ 5217792 w 5217792"/>
                <a:gd name="connsiteY1" fmla="*/ 0 h 5666642"/>
                <a:gd name="connsiteX2" fmla="*/ 5217792 w 5217792"/>
                <a:gd name="connsiteY2" fmla="*/ 5666642 h 5666642"/>
                <a:gd name="connsiteX3" fmla="*/ 1376111 w 5217792"/>
                <a:gd name="connsiteY3" fmla="*/ 5323503 h 5666642"/>
                <a:gd name="connsiteX4" fmla="*/ 406 w 5217792"/>
                <a:gd name="connsiteY4" fmla="*/ 2547286 h 5666642"/>
                <a:gd name="connsiteX5" fmla="*/ 407 w 5217792"/>
                <a:gd name="connsiteY5" fmla="*/ 0 h 5666642"/>
                <a:gd name="connsiteX0" fmla="*/ 187 w 5217572"/>
                <a:gd name="connsiteY0" fmla="*/ 0 h 5666642"/>
                <a:gd name="connsiteX1" fmla="*/ 5217572 w 5217572"/>
                <a:gd name="connsiteY1" fmla="*/ 0 h 5666642"/>
                <a:gd name="connsiteX2" fmla="*/ 5217572 w 5217572"/>
                <a:gd name="connsiteY2" fmla="*/ 5666642 h 5666642"/>
                <a:gd name="connsiteX3" fmla="*/ 1375891 w 5217572"/>
                <a:gd name="connsiteY3" fmla="*/ 5323503 h 5666642"/>
                <a:gd name="connsiteX4" fmla="*/ 4420 w 5217572"/>
                <a:gd name="connsiteY4" fmla="*/ 2570687 h 5666642"/>
                <a:gd name="connsiteX5" fmla="*/ 187 w 5217572"/>
                <a:gd name="connsiteY5" fmla="*/ 0 h 566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17572" h="5666642">
                  <a:moveTo>
                    <a:pt x="187" y="0"/>
                  </a:moveTo>
                  <a:lnTo>
                    <a:pt x="5217572" y="0"/>
                  </a:lnTo>
                  <a:lnTo>
                    <a:pt x="5217572" y="5666642"/>
                  </a:lnTo>
                  <a:cubicBezTo>
                    <a:pt x="3447268" y="5558955"/>
                    <a:pt x="2138055" y="5405404"/>
                    <a:pt x="1375891" y="5323503"/>
                  </a:cubicBezTo>
                  <a:cubicBezTo>
                    <a:pt x="120672" y="5054398"/>
                    <a:pt x="114492" y="4454274"/>
                    <a:pt x="4420" y="2570687"/>
                  </a:cubicBezTo>
                  <a:cubicBezTo>
                    <a:pt x="5831" y="1744992"/>
                    <a:pt x="-1224" y="825695"/>
                    <a:pt x="187" y="0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190500" dist="38100" dir="10800000" algn="r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2AC26633-9191-6764-4519-060743FDB0A3}"/>
                </a:ext>
              </a:extLst>
            </p:cNvPr>
            <p:cNvSpPr/>
            <p:nvPr/>
          </p:nvSpPr>
          <p:spPr>
            <a:xfrm>
              <a:off x="1243390" y="4552950"/>
              <a:ext cx="1758889" cy="918337"/>
            </a:xfrm>
            <a:custGeom>
              <a:avLst/>
              <a:gdLst>
                <a:gd name="connsiteX0" fmla="*/ 12140 w 4204428"/>
                <a:gd name="connsiteY0" fmla="*/ 0 h 4825035"/>
                <a:gd name="connsiteX1" fmla="*/ 30905 w 4204428"/>
                <a:gd name="connsiteY1" fmla="*/ 0 h 4825035"/>
                <a:gd name="connsiteX2" fmla="*/ 27466 w 4204428"/>
                <a:gd name="connsiteY2" fmla="*/ 983767 h 4825035"/>
                <a:gd name="connsiteX3" fmla="*/ 27466 w 4204428"/>
                <a:gd name="connsiteY3" fmla="*/ 1013516 h 4825035"/>
                <a:gd name="connsiteX4" fmla="*/ 27362 w 4204428"/>
                <a:gd name="connsiteY4" fmla="*/ 1013516 h 4825035"/>
                <a:gd name="connsiteX5" fmla="*/ 18764 w 4204428"/>
                <a:gd name="connsiteY5" fmla="*/ 3473369 h 4825035"/>
                <a:gd name="connsiteX6" fmla="*/ 125823 w 4204428"/>
                <a:gd name="connsiteY6" fmla="*/ 4136698 h 4825035"/>
                <a:gd name="connsiteX7" fmla="*/ 666641 w 4204428"/>
                <a:gd name="connsiteY7" fmla="*/ 4579285 h 4825035"/>
                <a:gd name="connsiteX8" fmla="*/ 705270 w 4204428"/>
                <a:gd name="connsiteY8" fmla="*/ 4590322 h 4825035"/>
                <a:gd name="connsiteX9" fmla="*/ 1646733 w 4204428"/>
                <a:gd name="connsiteY9" fmla="*/ 4679722 h 4825035"/>
                <a:gd name="connsiteX10" fmla="*/ 2817769 w 4204428"/>
                <a:gd name="connsiteY10" fmla="*/ 4750359 h 4825035"/>
                <a:gd name="connsiteX11" fmla="*/ 4204428 w 4204428"/>
                <a:gd name="connsiteY11" fmla="*/ 4806262 h 4825035"/>
                <a:gd name="connsiteX12" fmla="*/ 4204428 w 4204428"/>
                <a:gd name="connsiteY12" fmla="*/ 4825035 h 4825035"/>
                <a:gd name="connsiteX13" fmla="*/ 2817769 w 4204428"/>
                <a:gd name="connsiteY13" fmla="*/ 4769123 h 4825035"/>
                <a:gd name="connsiteX14" fmla="*/ 1645631 w 4204428"/>
                <a:gd name="connsiteY14" fmla="*/ 4698485 h 4825035"/>
                <a:gd name="connsiteX15" fmla="*/ 699751 w 4204428"/>
                <a:gd name="connsiteY15" fmla="*/ 4607981 h 4825035"/>
                <a:gd name="connsiteX16" fmla="*/ 661123 w 4204428"/>
                <a:gd name="connsiteY16" fmla="*/ 4596945 h 4825035"/>
                <a:gd name="connsiteX17" fmla="*/ 108164 w 4204428"/>
                <a:gd name="connsiteY17" fmla="*/ 4145527 h 4825035"/>
                <a:gd name="connsiteX18" fmla="*/ 0 w 4204428"/>
                <a:gd name="connsiteY18" fmla="*/ 3473369 h 4825035"/>
                <a:gd name="connsiteX19" fmla="*/ 12140 w 4204428"/>
                <a:gd name="connsiteY19" fmla="*/ 0 h 4825035"/>
                <a:gd name="connsiteX0" fmla="*/ 12140 w 4204428"/>
                <a:gd name="connsiteY0" fmla="*/ 0 h 4825035"/>
                <a:gd name="connsiteX1" fmla="*/ 30905 w 4204428"/>
                <a:gd name="connsiteY1" fmla="*/ 0 h 4825035"/>
                <a:gd name="connsiteX2" fmla="*/ 27466 w 4204428"/>
                <a:gd name="connsiteY2" fmla="*/ 983767 h 4825035"/>
                <a:gd name="connsiteX3" fmla="*/ 27466 w 4204428"/>
                <a:gd name="connsiteY3" fmla="*/ 1013516 h 4825035"/>
                <a:gd name="connsiteX4" fmla="*/ 27362 w 4204428"/>
                <a:gd name="connsiteY4" fmla="*/ 1013516 h 4825035"/>
                <a:gd name="connsiteX5" fmla="*/ 20018 w 4204428"/>
                <a:gd name="connsiteY5" fmla="*/ 2635547 h 4825035"/>
                <a:gd name="connsiteX6" fmla="*/ 18764 w 4204428"/>
                <a:gd name="connsiteY6" fmla="*/ 3473369 h 4825035"/>
                <a:gd name="connsiteX7" fmla="*/ 125823 w 4204428"/>
                <a:gd name="connsiteY7" fmla="*/ 4136698 h 4825035"/>
                <a:gd name="connsiteX8" fmla="*/ 666641 w 4204428"/>
                <a:gd name="connsiteY8" fmla="*/ 4579285 h 4825035"/>
                <a:gd name="connsiteX9" fmla="*/ 705270 w 4204428"/>
                <a:gd name="connsiteY9" fmla="*/ 4590322 h 4825035"/>
                <a:gd name="connsiteX10" fmla="*/ 1646733 w 4204428"/>
                <a:gd name="connsiteY10" fmla="*/ 4679722 h 4825035"/>
                <a:gd name="connsiteX11" fmla="*/ 2817769 w 4204428"/>
                <a:gd name="connsiteY11" fmla="*/ 4750359 h 4825035"/>
                <a:gd name="connsiteX12" fmla="*/ 4204428 w 4204428"/>
                <a:gd name="connsiteY12" fmla="*/ 4806262 h 4825035"/>
                <a:gd name="connsiteX13" fmla="*/ 4204428 w 4204428"/>
                <a:gd name="connsiteY13" fmla="*/ 4825035 h 4825035"/>
                <a:gd name="connsiteX14" fmla="*/ 2817769 w 4204428"/>
                <a:gd name="connsiteY14" fmla="*/ 4769123 h 4825035"/>
                <a:gd name="connsiteX15" fmla="*/ 1645631 w 4204428"/>
                <a:gd name="connsiteY15" fmla="*/ 4698485 h 4825035"/>
                <a:gd name="connsiteX16" fmla="*/ 699751 w 4204428"/>
                <a:gd name="connsiteY16" fmla="*/ 4607981 h 4825035"/>
                <a:gd name="connsiteX17" fmla="*/ 661123 w 4204428"/>
                <a:gd name="connsiteY17" fmla="*/ 4596945 h 4825035"/>
                <a:gd name="connsiteX18" fmla="*/ 108164 w 4204428"/>
                <a:gd name="connsiteY18" fmla="*/ 4145527 h 4825035"/>
                <a:gd name="connsiteX19" fmla="*/ 0 w 4204428"/>
                <a:gd name="connsiteY19" fmla="*/ 3473369 h 4825035"/>
                <a:gd name="connsiteX20" fmla="*/ 12140 w 4204428"/>
                <a:gd name="connsiteY20" fmla="*/ 0 h 4825035"/>
                <a:gd name="connsiteX0" fmla="*/ 19501 w 4211789"/>
                <a:gd name="connsiteY0" fmla="*/ 0 h 4825035"/>
                <a:gd name="connsiteX1" fmla="*/ 38266 w 4211789"/>
                <a:gd name="connsiteY1" fmla="*/ 0 h 4825035"/>
                <a:gd name="connsiteX2" fmla="*/ 34827 w 4211789"/>
                <a:gd name="connsiteY2" fmla="*/ 983767 h 4825035"/>
                <a:gd name="connsiteX3" fmla="*/ 34827 w 4211789"/>
                <a:gd name="connsiteY3" fmla="*/ 1013516 h 4825035"/>
                <a:gd name="connsiteX4" fmla="*/ 34723 w 4211789"/>
                <a:gd name="connsiteY4" fmla="*/ 1013516 h 4825035"/>
                <a:gd name="connsiteX5" fmla="*/ 27379 w 4211789"/>
                <a:gd name="connsiteY5" fmla="*/ 2635547 h 4825035"/>
                <a:gd name="connsiteX6" fmla="*/ 0 w 4211789"/>
                <a:gd name="connsiteY6" fmla="*/ 2626425 h 4825035"/>
                <a:gd name="connsiteX7" fmla="*/ 26125 w 4211789"/>
                <a:gd name="connsiteY7" fmla="*/ 3473369 h 4825035"/>
                <a:gd name="connsiteX8" fmla="*/ 133184 w 4211789"/>
                <a:gd name="connsiteY8" fmla="*/ 4136698 h 4825035"/>
                <a:gd name="connsiteX9" fmla="*/ 674002 w 4211789"/>
                <a:gd name="connsiteY9" fmla="*/ 4579285 h 4825035"/>
                <a:gd name="connsiteX10" fmla="*/ 712631 w 4211789"/>
                <a:gd name="connsiteY10" fmla="*/ 4590322 h 4825035"/>
                <a:gd name="connsiteX11" fmla="*/ 1654094 w 4211789"/>
                <a:gd name="connsiteY11" fmla="*/ 4679722 h 4825035"/>
                <a:gd name="connsiteX12" fmla="*/ 2825130 w 4211789"/>
                <a:gd name="connsiteY12" fmla="*/ 4750359 h 4825035"/>
                <a:gd name="connsiteX13" fmla="*/ 4211789 w 4211789"/>
                <a:gd name="connsiteY13" fmla="*/ 4806262 h 4825035"/>
                <a:gd name="connsiteX14" fmla="*/ 4211789 w 4211789"/>
                <a:gd name="connsiteY14" fmla="*/ 4825035 h 4825035"/>
                <a:gd name="connsiteX15" fmla="*/ 2825130 w 4211789"/>
                <a:gd name="connsiteY15" fmla="*/ 4769123 h 4825035"/>
                <a:gd name="connsiteX16" fmla="*/ 1652992 w 4211789"/>
                <a:gd name="connsiteY16" fmla="*/ 4698485 h 4825035"/>
                <a:gd name="connsiteX17" fmla="*/ 707112 w 4211789"/>
                <a:gd name="connsiteY17" fmla="*/ 4607981 h 4825035"/>
                <a:gd name="connsiteX18" fmla="*/ 668484 w 4211789"/>
                <a:gd name="connsiteY18" fmla="*/ 4596945 h 4825035"/>
                <a:gd name="connsiteX19" fmla="*/ 115525 w 4211789"/>
                <a:gd name="connsiteY19" fmla="*/ 4145527 h 4825035"/>
                <a:gd name="connsiteX20" fmla="*/ 7361 w 4211789"/>
                <a:gd name="connsiteY20" fmla="*/ 3473369 h 4825035"/>
                <a:gd name="connsiteX21" fmla="*/ 19501 w 4211789"/>
                <a:gd name="connsiteY21" fmla="*/ 0 h 4825035"/>
                <a:gd name="connsiteX0" fmla="*/ 19501 w 4211789"/>
                <a:gd name="connsiteY0" fmla="*/ 0 h 4825035"/>
                <a:gd name="connsiteX1" fmla="*/ 38266 w 4211789"/>
                <a:gd name="connsiteY1" fmla="*/ 0 h 4825035"/>
                <a:gd name="connsiteX2" fmla="*/ 34827 w 4211789"/>
                <a:gd name="connsiteY2" fmla="*/ 983767 h 4825035"/>
                <a:gd name="connsiteX3" fmla="*/ 34827 w 4211789"/>
                <a:gd name="connsiteY3" fmla="*/ 1013516 h 4825035"/>
                <a:gd name="connsiteX4" fmla="*/ 27379 w 4211789"/>
                <a:gd name="connsiteY4" fmla="*/ 2635547 h 4825035"/>
                <a:gd name="connsiteX5" fmla="*/ 0 w 4211789"/>
                <a:gd name="connsiteY5" fmla="*/ 2626425 h 4825035"/>
                <a:gd name="connsiteX6" fmla="*/ 26125 w 4211789"/>
                <a:gd name="connsiteY6" fmla="*/ 3473369 h 4825035"/>
                <a:gd name="connsiteX7" fmla="*/ 133184 w 4211789"/>
                <a:gd name="connsiteY7" fmla="*/ 4136698 h 4825035"/>
                <a:gd name="connsiteX8" fmla="*/ 674002 w 4211789"/>
                <a:gd name="connsiteY8" fmla="*/ 4579285 h 4825035"/>
                <a:gd name="connsiteX9" fmla="*/ 712631 w 4211789"/>
                <a:gd name="connsiteY9" fmla="*/ 4590322 h 4825035"/>
                <a:gd name="connsiteX10" fmla="*/ 1654094 w 4211789"/>
                <a:gd name="connsiteY10" fmla="*/ 4679722 h 4825035"/>
                <a:gd name="connsiteX11" fmla="*/ 2825130 w 4211789"/>
                <a:gd name="connsiteY11" fmla="*/ 4750359 h 4825035"/>
                <a:gd name="connsiteX12" fmla="*/ 4211789 w 4211789"/>
                <a:gd name="connsiteY12" fmla="*/ 4806262 h 4825035"/>
                <a:gd name="connsiteX13" fmla="*/ 4211789 w 4211789"/>
                <a:gd name="connsiteY13" fmla="*/ 4825035 h 4825035"/>
                <a:gd name="connsiteX14" fmla="*/ 2825130 w 4211789"/>
                <a:gd name="connsiteY14" fmla="*/ 4769123 h 4825035"/>
                <a:gd name="connsiteX15" fmla="*/ 1652992 w 4211789"/>
                <a:gd name="connsiteY15" fmla="*/ 4698485 h 4825035"/>
                <a:gd name="connsiteX16" fmla="*/ 707112 w 4211789"/>
                <a:gd name="connsiteY16" fmla="*/ 4607981 h 4825035"/>
                <a:gd name="connsiteX17" fmla="*/ 668484 w 4211789"/>
                <a:gd name="connsiteY17" fmla="*/ 4596945 h 4825035"/>
                <a:gd name="connsiteX18" fmla="*/ 115525 w 4211789"/>
                <a:gd name="connsiteY18" fmla="*/ 4145527 h 4825035"/>
                <a:gd name="connsiteX19" fmla="*/ 7361 w 4211789"/>
                <a:gd name="connsiteY19" fmla="*/ 3473369 h 4825035"/>
                <a:gd name="connsiteX20" fmla="*/ 19501 w 4211789"/>
                <a:gd name="connsiteY20" fmla="*/ 0 h 4825035"/>
                <a:gd name="connsiteX0" fmla="*/ 19501 w 4211789"/>
                <a:gd name="connsiteY0" fmla="*/ 0 h 4825035"/>
                <a:gd name="connsiteX1" fmla="*/ 38266 w 4211789"/>
                <a:gd name="connsiteY1" fmla="*/ 0 h 4825035"/>
                <a:gd name="connsiteX2" fmla="*/ 34827 w 4211789"/>
                <a:gd name="connsiteY2" fmla="*/ 983767 h 4825035"/>
                <a:gd name="connsiteX3" fmla="*/ 27379 w 4211789"/>
                <a:gd name="connsiteY3" fmla="*/ 2635547 h 4825035"/>
                <a:gd name="connsiteX4" fmla="*/ 0 w 4211789"/>
                <a:gd name="connsiteY4" fmla="*/ 2626425 h 4825035"/>
                <a:gd name="connsiteX5" fmla="*/ 26125 w 4211789"/>
                <a:gd name="connsiteY5" fmla="*/ 3473369 h 4825035"/>
                <a:gd name="connsiteX6" fmla="*/ 133184 w 4211789"/>
                <a:gd name="connsiteY6" fmla="*/ 4136698 h 4825035"/>
                <a:gd name="connsiteX7" fmla="*/ 674002 w 4211789"/>
                <a:gd name="connsiteY7" fmla="*/ 4579285 h 4825035"/>
                <a:gd name="connsiteX8" fmla="*/ 712631 w 4211789"/>
                <a:gd name="connsiteY8" fmla="*/ 4590322 h 4825035"/>
                <a:gd name="connsiteX9" fmla="*/ 1654094 w 4211789"/>
                <a:gd name="connsiteY9" fmla="*/ 4679722 h 4825035"/>
                <a:gd name="connsiteX10" fmla="*/ 2825130 w 4211789"/>
                <a:gd name="connsiteY10" fmla="*/ 4750359 h 4825035"/>
                <a:gd name="connsiteX11" fmla="*/ 4211789 w 4211789"/>
                <a:gd name="connsiteY11" fmla="*/ 4806262 h 4825035"/>
                <a:gd name="connsiteX12" fmla="*/ 4211789 w 4211789"/>
                <a:gd name="connsiteY12" fmla="*/ 4825035 h 4825035"/>
                <a:gd name="connsiteX13" fmla="*/ 2825130 w 4211789"/>
                <a:gd name="connsiteY13" fmla="*/ 4769123 h 4825035"/>
                <a:gd name="connsiteX14" fmla="*/ 1652992 w 4211789"/>
                <a:gd name="connsiteY14" fmla="*/ 4698485 h 4825035"/>
                <a:gd name="connsiteX15" fmla="*/ 707112 w 4211789"/>
                <a:gd name="connsiteY15" fmla="*/ 4607981 h 4825035"/>
                <a:gd name="connsiteX16" fmla="*/ 668484 w 4211789"/>
                <a:gd name="connsiteY16" fmla="*/ 4596945 h 4825035"/>
                <a:gd name="connsiteX17" fmla="*/ 115525 w 4211789"/>
                <a:gd name="connsiteY17" fmla="*/ 4145527 h 4825035"/>
                <a:gd name="connsiteX18" fmla="*/ 7361 w 4211789"/>
                <a:gd name="connsiteY18" fmla="*/ 3473369 h 4825035"/>
                <a:gd name="connsiteX19" fmla="*/ 19501 w 4211789"/>
                <a:gd name="connsiteY19" fmla="*/ 0 h 4825035"/>
                <a:gd name="connsiteX0" fmla="*/ 19501 w 4211789"/>
                <a:gd name="connsiteY0" fmla="*/ 0 h 4825035"/>
                <a:gd name="connsiteX1" fmla="*/ 38266 w 4211789"/>
                <a:gd name="connsiteY1" fmla="*/ 0 h 4825035"/>
                <a:gd name="connsiteX2" fmla="*/ 27379 w 4211789"/>
                <a:gd name="connsiteY2" fmla="*/ 2635547 h 4825035"/>
                <a:gd name="connsiteX3" fmla="*/ 0 w 4211789"/>
                <a:gd name="connsiteY3" fmla="*/ 2626425 h 4825035"/>
                <a:gd name="connsiteX4" fmla="*/ 26125 w 4211789"/>
                <a:gd name="connsiteY4" fmla="*/ 3473369 h 4825035"/>
                <a:gd name="connsiteX5" fmla="*/ 133184 w 4211789"/>
                <a:gd name="connsiteY5" fmla="*/ 4136698 h 4825035"/>
                <a:gd name="connsiteX6" fmla="*/ 674002 w 4211789"/>
                <a:gd name="connsiteY6" fmla="*/ 4579285 h 4825035"/>
                <a:gd name="connsiteX7" fmla="*/ 712631 w 4211789"/>
                <a:gd name="connsiteY7" fmla="*/ 4590322 h 4825035"/>
                <a:gd name="connsiteX8" fmla="*/ 1654094 w 4211789"/>
                <a:gd name="connsiteY8" fmla="*/ 4679722 h 4825035"/>
                <a:gd name="connsiteX9" fmla="*/ 2825130 w 4211789"/>
                <a:gd name="connsiteY9" fmla="*/ 4750359 h 4825035"/>
                <a:gd name="connsiteX10" fmla="*/ 4211789 w 4211789"/>
                <a:gd name="connsiteY10" fmla="*/ 4806262 h 4825035"/>
                <a:gd name="connsiteX11" fmla="*/ 4211789 w 4211789"/>
                <a:gd name="connsiteY11" fmla="*/ 4825035 h 4825035"/>
                <a:gd name="connsiteX12" fmla="*/ 2825130 w 4211789"/>
                <a:gd name="connsiteY12" fmla="*/ 4769123 h 4825035"/>
                <a:gd name="connsiteX13" fmla="*/ 1652992 w 4211789"/>
                <a:gd name="connsiteY13" fmla="*/ 4698485 h 4825035"/>
                <a:gd name="connsiteX14" fmla="*/ 707112 w 4211789"/>
                <a:gd name="connsiteY14" fmla="*/ 4607981 h 4825035"/>
                <a:gd name="connsiteX15" fmla="*/ 668484 w 4211789"/>
                <a:gd name="connsiteY15" fmla="*/ 4596945 h 4825035"/>
                <a:gd name="connsiteX16" fmla="*/ 115525 w 4211789"/>
                <a:gd name="connsiteY16" fmla="*/ 4145527 h 4825035"/>
                <a:gd name="connsiteX17" fmla="*/ 7361 w 4211789"/>
                <a:gd name="connsiteY17" fmla="*/ 3473369 h 4825035"/>
                <a:gd name="connsiteX18" fmla="*/ 19501 w 4211789"/>
                <a:gd name="connsiteY18" fmla="*/ 0 h 4825035"/>
                <a:gd name="connsiteX0" fmla="*/ 7361 w 4211789"/>
                <a:gd name="connsiteY0" fmla="*/ 3473369 h 4825035"/>
                <a:gd name="connsiteX1" fmla="*/ 38266 w 4211789"/>
                <a:gd name="connsiteY1" fmla="*/ 0 h 4825035"/>
                <a:gd name="connsiteX2" fmla="*/ 27379 w 4211789"/>
                <a:gd name="connsiteY2" fmla="*/ 2635547 h 4825035"/>
                <a:gd name="connsiteX3" fmla="*/ 0 w 4211789"/>
                <a:gd name="connsiteY3" fmla="*/ 2626425 h 4825035"/>
                <a:gd name="connsiteX4" fmla="*/ 26125 w 4211789"/>
                <a:gd name="connsiteY4" fmla="*/ 3473369 h 4825035"/>
                <a:gd name="connsiteX5" fmla="*/ 133184 w 4211789"/>
                <a:gd name="connsiteY5" fmla="*/ 4136698 h 4825035"/>
                <a:gd name="connsiteX6" fmla="*/ 674002 w 4211789"/>
                <a:gd name="connsiteY6" fmla="*/ 4579285 h 4825035"/>
                <a:gd name="connsiteX7" fmla="*/ 712631 w 4211789"/>
                <a:gd name="connsiteY7" fmla="*/ 4590322 h 4825035"/>
                <a:gd name="connsiteX8" fmla="*/ 1654094 w 4211789"/>
                <a:gd name="connsiteY8" fmla="*/ 4679722 h 4825035"/>
                <a:gd name="connsiteX9" fmla="*/ 2825130 w 4211789"/>
                <a:gd name="connsiteY9" fmla="*/ 4750359 h 4825035"/>
                <a:gd name="connsiteX10" fmla="*/ 4211789 w 4211789"/>
                <a:gd name="connsiteY10" fmla="*/ 4806262 h 4825035"/>
                <a:gd name="connsiteX11" fmla="*/ 4211789 w 4211789"/>
                <a:gd name="connsiteY11" fmla="*/ 4825035 h 4825035"/>
                <a:gd name="connsiteX12" fmla="*/ 2825130 w 4211789"/>
                <a:gd name="connsiteY12" fmla="*/ 4769123 h 4825035"/>
                <a:gd name="connsiteX13" fmla="*/ 1652992 w 4211789"/>
                <a:gd name="connsiteY13" fmla="*/ 4698485 h 4825035"/>
                <a:gd name="connsiteX14" fmla="*/ 707112 w 4211789"/>
                <a:gd name="connsiteY14" fmla="*/ 4607981 h 4825035"/>
                <a:gd name="connsiteX15" fmla="*/ 668484 w 4211789"/>
                <a:gd name="connsiteY15" fmla="*/ 4596945 h 4825035"/>
                <a:gd name="connsiteX16" fmla="*/ 115525 w 4211789"/>
                <a:gd name="connsiteY16" fmla="*/ 4145527 h 4825035"/>
                <a:gd name="connsiteX17" fmla="*/ 7361 w 4211789"/>
                <a:gd name="connsiteY17" fmla="*/ 3473369 h 4825035"/>
                <a:gd name="connsiteX0" fmla="*/ 7361 w 4211789"/>
                <a:gd name="connsiteY0" fmla="*/ 846944 h 2198610"/>
                <a:gd name="connsiteX1" fmla="*/ 27379 w 4211789"/>
                <a:gd name="connsiteY1" fmla="*/ 9122 h 2198610"/>
                <a:gd name="connsiteX2" fmla="*/ 0 w 4211789"/>
                <a:gd name="connsiteY2" fmla="*/ 0 h 2198610"/>
                <a:gd name="connsiteX3" fmla="*/ 26125 w 4211789"/>
                <a:gd name="connsiteY3" fmla="*/ 846944 h 2198610"/>
                <a:gd name="connsiteX4" fmla="*/ 133184 w 4211789"/>
                <a:gd name="connsiteY4" fmla="*/ 1510273 h 2198610"/>
                <a:gd name="connsiteX5" fmla="*/ 674002 w 4211789"/>
                <a:gd name="connsiteY5" fmla="*/ 1952860 h 2198610"/>
                <a:gd name="connsiteX6" fmla="*/ 712631 w 4211789"/>
                <a:gd name="connsiteY6" fmla="*/ 1963897 h 2198610"/>
                <a:gd name="connsiteX7" fmla="*/ 1654094 w 4211789"/>
                <a:gd name="connsiteY7" fmla="*/ 2053297 h 2198610"/>
                <a:gd name="connsiteX8" fmla="*/ 2825130 w 4211789"/>
                <a:gd name="connsiteY8" fmla="*/ 2123934 h 2198610"/>
                <a:gd name="connsiteX9" fmla="*/ 4211789 w 4211789"/>
                <a:gd name="connsiteY9" fmla="*/ 2179837 h 2198610"/>
                <a:gd name="connsiteX10" fmla="*/ 4211789 w 4211789"/>
                <a:gd name="connsiteY10" fmla="*/ 2198610 h 2198610"/>
                <a:gd name="connsiteX11" fmla="*/ 2825130 w 4211789"/>
                <a:gd name="connsiteY11" fmla="*/ 2142698 h 2198610"/>
                <a:gd name="connsiteX12" fmla="*/ 1652992 w 4211789"/>
                <a:gd name="connsiteY12" fmla="*/ 2072060 h 2198610"/>
                <a:gd name="connsiteX13" fmla="*/ 707112 w 4211789"/>
                <a:gd name="connsiteY13" fmla="*/ 1981556 h 2198610"/>
                <a:gd name="connsiteX14" fmla="*/ 668484 w 4211789"/>
                <a:gd name="connsiteY14" fmla="*/ 1970520 h 2198610"/>
                <a:gd name="connsiteX15" fmla="*/ 115525 w 4211789"/>
                <a:gd name="connsiteY15" fmla="*/ 1519102 h 2198610"/>
                <a:gd name="connsiteX16" fmla="*/ 7361 w 4211789"/>
                <a:gd name="connsiteY16" fmla="*/ 846944 h 2198610"/>
                <a:gd name="connsiteX0" fmla="*/ 3536 w 4207964"/>
                <a:gd name="connsiteY0" fmla="*/ 846944 h 2198610"/>
                <a:gd name="connsiteX1" fmla="*/ 23554 w 4207964"/>
                <a:gd name="connsiteY1" fmla="*/ 9122 h 2198610"/>
                <a:gd name="connsiteX2" fmla="*/ 37243 w 4207964"/>
                <a:gd name="connsiteY2" fmla="*/ 0 h 2198610"/>
                <a:gd name="connsiteX3" fmla="*/ 22300 w 4207964"/>
                <a:gd name="connsiteY3" fmla="*/ 846944 h 2198610"/>
                <a:gd name="connsiteX4" fmla="*/ 129359 w 4207964"/>
                <a:gd name="connsiteY4" fmla="*/ 1510273 h 2198610"/>
                <a:gd name="connsiteX5" fmla="*/ 670177 w 4207964"/>
                <a:gd name="connsiteY5" fmla="*/ 1952860 h 2198610"/>
                <a:gd name="connsiteX6" fmla="*/ 708806 w 4207964"/>
                <a:gd name="connsiteY6" fmla="*/ 1963897 h 2198610"/>
                <a:gd name="connsiteX7" fmla="*/ 1650269 w 4207964"/>
                <a:gd name="connsiteY7" fmla="*/ 2053297 h 2198610"/>
                <a:gd name="connsiteX8" fmla="*/ 2821305 w 4207964"/>
                <a:gd name="connsiteY8" fmla="*/ 2123934 h 2198610"/>
                <a:gd name="connsiteX9" fmla="*/ 4207964 w 4207964"/>
                <a:gd name="connsiteY9" fmla="*/ 2179837 h 2198610"/>
                <a:gd name="connsiteX10" fmla="*/ 4207964 w 4207964"/>
                <a:gd name="connsiteY10" fmla="*/ 2198610 h 2198610"/>
                <a:gd name="connsiteX11" fmla="*/ 2821305 w 4207964"/>
                <a:gd name="connsiteY11" fmla="*/ 2142698 h 2198610"/>
                <a:gd name="connsiteX12" fmla="*/ 1649167 w 4207964"/>
                <a:gd name="connsiteY12" fmla="*/ 2072060 h 2198610"/>
                <a:gd name="connsiteX13" fmla="*/ 703287 w 4207964"/>
                <a:gd name="connsiteY13" fmla="*/ 1981556 h 2198610"/>
                <a:gd name="connsiteX14" fmla="*/ 664659 w 4207964"/>
                <a:gd name="connsiteY14" fmla="*/ 1970520 h 2198610"/>
                <a:gd name="connsiteX15" fmla="*/ 111700 w 4207964"/>
                <a:gd name="connsiteY15" fmla="*/ 1519102 h 2198610"/>
                <a:gd name="connsiteX16" fmla="*/ 3536 w 4207964"/>
                <a:gd name="connsiteY16" fmla="*/ 846944 h 2198610"/>
                <a:gd name="connsiteX0" fmla="*/ 3536 w 4207964"/>
                <a:gd name="connsiteY0" fmla="*/ 846944 h 2198610"/>
                <a:gd name="connsiteX1" fmla="*/ 23554 w 4207964"/>
                <a:gd name="connsiteY1" fmla="*/ 9122 h 2198610"/>
                <a:gd name="connsiteX2" fmla="*/ 78311 w 4207964"/>
                <a:gd name="connsiteY2" fmla="*/ 0 h 2198610"/>
                <a:gd name="connsiteX3" fmla="*/ 22300 w 4207964"/>
                <a:gd name="connsiteY3" fmla="*/ 846944 h 2198610"/>
                <a:gd name="connsiteX4" fmla="*/ 129359 w 4207964"/>
                <a:gd name="connsiteY4" fmla="*/ 1510273 h 2198610"/>
                <a:gd name="connsiteX5" fmla="*/ 670177 w 4207964"/>
                <a:gd name="connsiteY5" fmla="*/ 1952860 h 2198610"/>
                <a:gd name="connsiteX6" fmla="*/ 708806 w 4207964"/>
                <a:gd name="connsiteY6" fmla="*/ 1963897 h 2198610"/>
                <a:gd name="connsiteX7" fmla="*/ 1650269 w 4207964"/>
                <a:gd name="connsiteY7" fmla="*/ 2053297 h 2198610"/>
                <a:gd name="connsiteX8" fmla="*/ 2821305 w 4207964"/>
                <a:gd name="connsiteY8" fmla="*/ 2123934 h 2198610"/>
                <a:gd name="connsiteX9" fmla="*/ 4207964 w 4207964"/>
                <a:gd name="connsiteY9" fmla="*/ 2179837 h 2198610"/>
                <a:gd name="connsiteX10" fmla="*/ 4207964 w 4207964"/>
                <a:gd name="connsiteY10" fmla="*/ 2198610 h 2198610"/>
                <a:gd name="connsiteX11" fmla="*/ 2821305 w 4207964"/>
                <a:gd name="connsiteY11" fmla="*/ 2142698 h 2198610"/>
                <a:gd name="connsiteX12" fmla="*/ 1649167 w 4207964"/>
                <a:gd name="connsiteY12" fmla="*/ 2072060 h 2198610"/>
                <a:gd name="connsiteX13" fmla="*/ 703287 w 4207964"/>
                <a:gd name="connsiteY13" fmla="*/ 1981556 h 2198610"/>
                <a:gd name="connsiteX14" fmla="*/ 664659 w 4207964"/>
                <a:gd name="connsiteY14" fmla="*/ 1970520 h 2198610"/>
                <a:gd name="connsiteX15" fmla="*/ 111700 w 4207964"/>
                <a:gd name="connsiteY15" fmla="*/ 1519102 h 2198610"/>
                <a:gd name="connsiteX16" fmla="*/ 3536 w 4207964"/>
                <a:gd name="connsiteY16" fmla="*/ 846944 h 2198610"/>
                <a:gd name="connsiteX0" fmla="*/ 8739 w 4213167"/>
                <a:gd name="connsiteY0" fmla="*/ 846944 h 2198610"/>
                <a:gd name="connsiteX1" fmla="*/ 1378 w 4213167"/>
                <a:gd name="connsiteY1" fmla="*/ 4561 h 2198610"/>
                <a:gd name="connsiteX2" fmla="*/ 83514 w 4213167"/>
                <a:gd name="connsiteY2" fmla="*/ 0 h 2198610"/>
                <a:gd name="connsiteX3" fmla="*/ 27503 w 4213167"/>
                <a:gd name="connsiteY3" fmla="*/ 846944 h 2198610"/>
                <a:gd name="connsiteX4" fmla="*/ 134562 w 4213167"/>
                <a:gd name="connsiteY4" fmla="*/ 1510273 h 2198610"/>
                <a:gd name="connsiteX5" fmla="*/ 675380 w 4213167"/>
                <a:gd name="connsiteY5" fmla="*/ 1952860 h 2198610"/>
                <a:gd name="connsiteX6" fmla="*/ 714009 w 4213167"/>
                <a:gd name="connsiteY6" fmla="*/ 1963897 h 2198610"/>
                <a:gd name="connsiteX7" fmla="*/ 1655472 w 4213167"/>
                <a:gd name="connsiteY7" fmla="*/ 2053297 h 2198610"/>
                <a:gd name="connsiteX8" fmla="*/ 2826508 w 4213167"/>
                <a:gd name="connsiteY8" fmla="*/ 2123934 h 2198610"/>
                <a:gd name="connsiteX9" fmla="*/ 4213167 w 4213167"/>
                <a:gd name="connsiteY9" fmla="*/ 2179837 h 2198610"/>
                <a:gd name="connsiteX10" fmla="*/ 4213167 w 4213167"/>
                <a:gd name="connsiteY10" fmla="*/ 2198610 h 2198610"/>
                <a:gd name="connsiteX11" fmla="*/ 2826508 w 4213167"/>
                <a:gd name="connsiteY11" fmla="*/ 2142698 h 2198610"/>
                <a:gd name="connsiteX12" fmla="*/ 1654370 w 4213167"/>
                <a:gd name="connsiteY12" fmla="*/ 2072060 h 2198610"/>
                <a:gd name="connsiteX13" fmla="*/ 708490 w 4213167"/>
                <a:gd name="connsiteY13" fmla="*/ 1981556 h 2198610"/>
                <a:gd name="connsiteX14" fmla="*/ 669862 w 4213167"/>
                <a:gd name="connsiteY14" fmla="*/ 1970520 h 2198610"/>
                <a:gd name="connsiteX15" fmla="*/ 116903 w 4213167"/>
                <a:gd name="connsiteY15" fmla="*/ 1519102 h 2198610"/>
                <a:gd name="connsiteX16" fmla="*/ 8739 w 4213167"/>
                <a:gd name="connsiteY16" fmla="*/ 846944 h 2198610"/>
                <a:gd name="connsiteX0" fmla="*/ 8739 w 4213167"/>
                <a:gd name="connsiteY0" fmla="*/ 846944 h 2198610"/>
                <a:gd name="connsiteX1" fmla="*/ 1378 w 4213167"/>
                <a:gd name="connsiteY1" fmla="*/ 4561 h 2198610"/>
                <a:gd name="connsiteX2" fmla="*/ 19630 w 4213167"/>
                <a:gd name="connsiteY2" fmla="*/ 0 h 2198610"/>
                <a:gd name="connsiteX3" fmla="*/ 27503 w 4213167"/>
                <a:gd name="connsiteY3" fmla="*/ 846944 h 2198610"/>
                <a:gd name="connsiteX4" fmla="*/ 134562 w 4213167"/>
                <a:gd name="connsiteY4" fmla="*/ 1510273 h 2198610"/>
                <a:gd name="connsiteX5" fmla="*/ 675380 w 4213167"/>
                <a:gd name="connsiteY5" fmla="*/ 1952860 h 2198610"/>
                <a:gd name="connsiteX6" fmla="*/ 714009 w 4213167"/>
                <a:gd name="connsiteY6" fmla="*/ 1963897 h 2198610"/>
                <a:gd name="connsiteX7" fmla="*/ 1655472 w 4213167"/>
                <a:gd name="connsiteY7" fmla="*/ 2053297 h 2198610"/>
                <a:gd name="connsiteX8" fmla="*/ 2826508 w 4213167"/>
                <a:gd name="connsiteY8" fmla="*/ 2123934 h 2198610"/>
                <a:gd name="connsiteX9" fmla="*/ 4213167 w 4213167"/>
                <a:gd name="connsiteY9" fmla="*/ 2179837 h 2198610"/>
                <a:gd name="connsiteX10" fmla="*/ 4213167 w 4213167"/>
                <a:gd name="connsiteY10" fmla="*/ 2198610 h 2198610"/>
                <a:gd name="connsiteX11" fmla="*/ 2826508 w 4213167"/>
                <a:gd name="connsiteY11" fmla="*/ 2142698 h 2198610"/>
                <a:gd name="connsiteX12" fmla="*/ 1654370 w 4213167"/>
                <a:gd name="connsiteY12" fmla="*/ 2072060 h 2198610"/>
                <a:gd name="connsiteX13" fmla="*/ 708490 w 4213167"/>
                <a:gd name="connsiteY13" fmla="*/ 1981556 h 2198610"/>
                <a:gd name="connsiteX14" fmla="*/ 669862 w 4213167"/>
                <a:gd name="connsiteY14" fmla="*/ 1970520 h 2198610"/>
                <a:gd name="connsiteX15" fmla="*/ 116903 w 4213167"/>
                <a:gd name="connsiteY15" fmla="*/ 1519102 h 2198610"/>
                <a:gd name="connsiteX16" fmla="*/ 8739 w 4213167"/>
                <a:gd name="connsiteY16" fmla="*/ 846944 h 219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13167" h="2198610">
                  <a:moveTo>
                    <a:pt x="8739" y="846944"/>
                  </a:moveTo>
                  <a:cubicBezTo>
                    <a:pt x="-5952" y="595281"/>
                    <a:pt x="2605" y="145718"/>
                    <a:pt x="1378" y="4561"/>
                  </a:cubicBezTo>
                  <a:lnTo>
                    <a:pt x="19630" y="0"/>
                  </a:lnTo>
                  <a:cubicBezTo>
                    <a:pt x="22254" y="282315"/>
                    <a:pt x="24879" y="564629"/>
                    <a:pt x="27503" y="846944"/>
                  </a:cubicBezTo>
                  <a:cubicBezTo>
                    <a:pt x="27503" y="1314916"/>
                    <a:pt x="133458" y="1508065"/>
                    <a:pt x="134562" y="1510273"/>
                  </a:cubicBezTo>
                  <a:cubicBezTo>
                    <a:pt x="292393" y="1845800"/>
                    <a:pt x="523068" y="1909814"/>
                    <a:pt x="675380" y="1952860"/>
                  </a:cubicBezTo>
                  <a:cubicBezTo>
                    <a:pt x="688624" y="1957274"/>
                    <a:pt x="701869" y="1960586"/>
                    <a:pt x="714009" y="1963897"/>
                  </a:cubicBezTo>
                  <a:cubicBezTo>
                    <a:pt x="858595" y="2005838"/>
                    <a:pt x="1647747" y="2053297"/>
                    <a:pt x="1655472" y="2053297"/>
                  </a:cubicBezTo>
                  <a:lnTo>
                    <a:pt x="2826508" y="2123934"/>
                  </a:lnTo>
                  <a:lnTo>
                    <a:pt x="4213167" y="2179837"/>
                  </a:lnTo>
                  <a:lnTo>
                    <a:pt x="4213167" y="2198610"/>
                  </a:lnTo>
                  <a:lnTo>
                    <a:pt x="2826508" y="2142698"/>
                  </a:lnTo>
                  <a:lnTo>
                    <a:pt x="1654370" y="2072060"/>
                  </a:lnTo>
                  <a:cubicBezTo>
                    <a:pt x="1621259" y="2069853"/>
                    <a:pt x="854181" y="2024600"/>
                    <a:pt x="708490" y="1981556"/>
                  </a:cubicBezTo>
                  <a:cubicBezTo>
                    <a:pt x="696350" y="1978245"/>
                    <a:pt x="683106" y="1973830"/>
                    <a:pt x="669862" y="1970520"/>
                  </a:cubicBezTo>
                  <a:cubicBezTo>
                    <a:pt x="513134" y="1927474"/>
                    <a:pt x="278044" y="1861252"/>
                    <a:pt x="116903" y="1519102"/>
                  </a:cubicBezTo>
                  <a:cubicBezTo>
                    <a:pt x="113592" y="1511377"/>
                    <a:pt x="8739" y="1320435"/>
                    <a:pt x="8739" y="846944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83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B1A7A08F-9DEB-AA22-4E18-D8B9AEFDC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FORVIA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3D255658-72B6-504F-8097-E2F76E32E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8" y="6250783"/>
            <a:ext cx="10753198" cy="4048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2024 Seating Presentation</a:t>
            </a:r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770B79B6-1D40-985D-E287-D1CF5E5C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320" y="6226535"/>
            <a:ext cx="623392" cy="40481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A9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|</a:t>
            </a:r>
          </a:p>
        </p:txBody>
      </p:sp>
      <p:sp>
        <p:nvSpPr>
          <p:cNvPr id="29" name="Forme libre 10">
            <a:extLst>
              <a:ext uri="{FF2B5EF4-FFF2-40B4-BE49-F238E27FC236}">
                <a16:creationId xmlns:a16="http://schemas.microsoft.com/office/drawing/2014/main" id="{E57C9DAA-ACBB-E783-7025-79EF62ED86AD}"/>
              </a:ext>
            </a:extLst>
          </p:cNvPr>
          <p:cNvSpPr/>
          <p:nvPr/>
        </p:nvSpPr>
        <p:spPr>
          <a:xfrm>
            <a:off x="6149384" y="1645160"/>
            <a:ext cx="2347725" cy="3869639"/>
          </a:xfrm>
          <a:custGeom>
            <a:avLst/>
            <a:gdLst>
              <a:gd name="connsiteX0" fmla="*/ 0 w 5217385"/>
              <a:gd name="connsiteY0" fmla="*/ 0 h 5666642"/>
              <a:gd name="connsiteX1" fmla="*/ 5217385 w 5217385"/>
              <a:gd name="connsiteY1" fmla="*/ 0 h 5666642"/>
              <a:gd name="connsiteX2" fmla="*/ 5217385 w 5217385"/>
              <a:gd name="connsiteY2" fmla="*/ 5666642 h 5666642"/>
              <a:gd name="connsiteX3" fmla="*/ 1443440 w 5217385"/>
              <a:gd name="connsiteY3" fmla="*/ 5475609 h 5666642"/>
              <a:gd name="connsiteX4" fmla="*/ 0 w 5217385"/>
              <a:gd name="connsiteY4" fmla="*/ 3389703 h 5666642"/>
              <a:gd name="connsiteX5" fmla="*/ 0 w 5217385"/>
              <a:gd name="connsiteY5" fmla="*/ 0 h 5666642"/>
              <a:gd name="connsiteX0" fmla="*/ 0 w 5217385"/>
              <a:gd name="connsiteY0" fmla="*/ 0 h 5666642"/>
              <a:gd name="connsiteX1" fmla="*/ 5217385 w 5217385"/>
              <a:gd name="connsiteY1" fmla="*/ 0 h 5666642"/>
              <a:gd name="connsiteX2" fmla="*/ 5217385 w 5217385"/>
              <a:gd name="connsiteY2" fmla="*/ 5666642 h 5666642"/>
              <a:gd name="connsiteX3" fmla="*/ 1443440 w 5217385"/>
              <a:gd name="connsiteY3" fmla="*/ 5475609 h 5666642"/>
              <a:gd name="connsiteX4" fmla="*/ 0 w 5217385"/>
              <a:gd name="connsiteY4" fmla="*/ 3389703 h 5666642"/>
              <a:gd name="connsiteX5" fmla="*/ 0 w 5217385"/>
              <a:gd name="connsiteY5" fmla="*/ 0 h 5666642"/>
              <a:gd name="connsiteX0" fmla="*/ 0 w 5217385"/>
              <a:gd name="connsiteY0" fmla="*/ 0 h 5666642"/>
              <a:gd name="connsiteX1" fmla="*/ 5217385 w 5217385"/>
              <a:gd name="connsiteY1" fmla="*/ 0 h 5666642"/>
              <a:gd name="connsiteX2" fmla="*/ 5217385 w 5217385"/>
              <a:gd name="connsiteY2" fmla="*/ 5666642 h 5666642"/>
              <a:gd name="connsiteX3" fmla="*/ 1443440 w 5217385"/>
              <a:gd name="connsiteY3" fmla="*/ 5475609 h 5666642"/>
              <a:gd name="connsiteX4" fmla="*/ 11289 w 5217385"/>
              <a:gd name="connsiteY4" fmla="*/ 4163367 h 5666642"/>
              <a:gd name="connsiteX5" fmla="*/ 0 w 5217385"/>
              <a:gd name="connsiteY5" fmla="*/ 0 h 5666642"/>
              <a:gd name="connsiteX0" fmla="*/ 0 w 5217385"/>
              <a:gd name="connsiteY0" fmla="*/ 0 h 5666642"/>
              <a:gd name="connsiteX1" fmla="*/ 5217385 w 5217385"/>
              <a:gd name="connsiteY1" fmla="*/ 0 h 5666642"/>
              <a:gd name="connsiteX2" fmla="*/ 5217385 w 5217385"/>
              <a:gd name="connsiteY2" fmla="*/ 5666642 h 5666642"/>
              <a:gd name="connsiteX3" fmla="*/ 1443440 w 5217385"/>
              <a:gd name="connsiteY3" fmla="*/ 5512804 h 5666642"/>
              <a:gd name="connsiteX4" fmla="*/ 11289 w 5217385"/>
              <a:gd name="connsiteY4" fmla="*/ 4163367 h 5666642"/>
              <a:gd name="connsiteX5" fmla="*/ 0 w 5217385"/>
              <a:gd name="connsiteY5" fmla="*/ 0 h 5666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17385" h="5666642">
                <a:moveTo>
                  <a:pt x="0" y="0"/>
                </a:moveTo>
                <a:lnTo>
                  <a:pt x="5217385" y="0"/>
                </a:lnTo>
                <a:lnTo>
                  <a:pt x="5217385" y="5666642"/>
                </a:lnTo>
                <a:cubicBezTo>
                  <a:pt x="3447081" y="5558955"/>
                  <a:pt x="2774578" y="5587714"/>
                  <a:pt x="1443440" y="5512804"/>
                </a:cubicBezTo>
                <a:cubicBezTo>
                  <a:pt x="112302" y="5437894"/>
                  <a:pt x="11289" y="5473646"/>
                  <a:pt x="11289" y="4163367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90500" dist="38100" dir="10800000" algn="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Forme libre 10">
            <a:extLst>
              <a:ext uri="{FF2B5EF4-FFF2-40B4-BE49-F238E27FC236}">
                <a16:creationId xmlns:a16="http://schemas.microsoft.com/office/drawing/2014/main" id="{83AB55F0-E86E-5DB0-044F-0DE328853C99}"/>
              </a:ext>
            </a:extLst>
          </p:cNvPr>
          <p:cNvSpPr/>
          <p:nvPr/>
        </p:nvSpPr>
        <p:spPr>
          <a:xfrm>
            <a:off x="8600302" y="1645160"/>
            <a:ext cx="2347725" cy="2758782"/>
          </a:xfrm>
          <a:custGeom>
            <a:avLst/>
            <a:gdLst>
              <a:gd name="connsiteX0" fmla="*/ 0 w 5217385"/>
              <a:gd name="connsiteY0" fmla="*/ 0 h 5666642"/>
              <a:gd name="connsiteX1" fmla="*/ 5217385 w 5217385"/>
              <a:gd name="connsiteY1" fmla="*/ 0 h 5666642"/>
              <a:gd name="connsiteX2" fmla="*/ 5217385 w 5217385"/>
              <a:gd name="connsiteY2" fmla="*/ 5666642 h 5666642"/>
              <a:gd name="connsiteX3" fmla="*/ 1443440 w 5217385"/>
              <a:gd name="connsiteY3" fmla="*/ 5475609 h 5666642"/>
              <a:gd name="connsiteX4" fmla="*/ 0 w 5217385"/>
              <a:gd name="connsiteY4" fmla="*/ 3389703 h 5666642"/>
              <a:gd name="connsiteX5" fmla="*/ 0 w 5217385"/>
              <a:gd name="connsiteY5" fmla="*/ 0 h 5666642"/>
              <a:gd name="connsiteX0" fmla="*/ 0 w 5217385"/>
              <a:gd name="connsiteY0" fmla="*/ 0 h 5666642"/>
              <a:gd name="connsiteX1" fmla="*/ 5217385 w 5217385"/>
              <a:gd name="connsiteY1" fmla="*/ 0 h 5666642"/>
              <a:gd name="connsiteX2" fmla="*/ 5217385 w 5217385"/>
              <a:gd name="connsiteY2" fmla="*/ 5666642 h 5666642"/>
              <a:gd name="connsiteX3" fmla="*/ 1449085 w 5217385"/>
              <a:gd name="connsiteY3" fmla="*/ 5454739 h 5666642"/>
              <a:gd name="connsiteX4" fmla="*/ 0 w 5217385"/>
              <a:gd name="connsiteY4" fmla="*/ 3389703 h 5666642"/>
              <a:gd name="connsiteX5" fmla="*/ 0 w 5217385"/>
              <a:gd name="connsiteY5" fmla="*/ 0 h 5666642"/>
              <a:gd name="connsiteX0" fmla="*/ 0 w 5217385"/>
              <a:gd name="connsiteY0" fmla="*/ 0 h 5666642"/>
              <a:gd name="connsiteX1" fmla="*/ 5217385 w 5217385"/>
              <a:gd name="connsiteY1" fmla="*/ 0 h 5666642"/>
              <a:gd name="connsiteX2" fmla="*/ 5217385 w 5217385"/>
              <a:gd name="connsiteY2" fmla="*/ 5666642 h 5666642"/>
              <a:gd name="connsiteX3" fmla="*/ 1449085 w 5217385"/>
              <a:gd name="connsiteY3" fmla="*/ 5454739 h 5666642"/>
              <a:gd name="connsiteX4" fmla="*/ 5645 w 5217385"/>
              <a:gd name="connsiteY4" fmla="*/ 3911428 h 5666642"/>
              <a:gd name="connsiteX5" fmla="*/ 0 w 5217385"/>
              <a:gd name="connsiteY5" fmla="*/ 0 h 5666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17385" h="5666642">
                <a:moveTo>
                  <a:pt x="0" y="0"/>
                </a:moveTo>
                <a:lnTo>
                  <a:pt x="5217385" y="0"/>
                </a:lnTo>
                <a:lnTo>
                  <a:pt x="5217385" y="5666642"/>
                </a:lnTo>
                <a:lnTo>
                  <a:pt x="1449085" y="5454739"/>
                </a:lnTo>
                <a:cubicBezTo>
                  <a:pt x="185399" y="5454739"/>
                  <a:pt x="5645" y="5221707"/>
                  <a:pt x="5645" y="3911428"/>
                </a:cubicBezTo>
                <a:cubicBezTo>
                  <a:pt x="3763" y="2607619"/>
                  <a:pt x="1882" y="1303809"/>
                  <a:pt x="0" y="0"/>
                </a:cubicBez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90500" dist="38100" dir="10800000" algn="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orme libre 10">
            <a:extLst>
              <a:ext uri="{FF2B5EF4-FFF2-40B4-BE49-F238E27FC236}">
                <a16:creationId xmlns:a16="http://schemas.microsoft.com/office/drawing/2014/main" id="{FE1BDF1D-165B-9EB1-BEF0-F6C68DFB6E58}"/>
              </a:ext>
            </a:extLst>
          </p:cNvPr>
          <p:cNvSpPr/>
          <p:nvPr/>
        </p:nvSpPr>
        <p:spPr>
          <a:xfrm>
            <a:off x="3698467" y="1645161"/>
            <a:ext cx="2347725" cy="1898418"/>
          </a:xfrm>
          <a:custGeom>
            <a:avLst/>
            <a:gdLst>
              <a:gd name="connsiteX0" fmla="*/ 0 w 5217385"/>
              <a:gd name="connsiteY0" fmla="*/ 0 h 5666642"/>
              <a:gd name="connsiteX1" fmla="*/ 5217385 w 5217385"/>
              <a:gd name="connsiteY1" fmla="*/ 0 h 5666642"/>
              <a:gd name="connsiteX2" fmla="*/ 5217385 w 5217385"/>
              <a:gd name="connsiteY2" fmla="*/ 5666642 h 5666642"/>
              <a:gd name="connsiteX3" fmla="*/ 1443440 w 5217385"/>
              <a:gd name="connsiteY3" fmla="*/ 5475609 h 5666642"/>
              <a:gd name="connsiteX4" fmla="*/ 0 w 5217385"/>
              <a:gd name="connsiteY4" fmla="*/ 3389703 h 5666642"/>
              <a:gd name="connsiteX5" fmla="*/ 0 w 5217385"/>
              <a:gd name="connsiteY5" fmla="*/ 0 h 5666642"/>
              <a:gd name="connsiteX0" fmla="*/ 0 w 5217385"/>
              <a:gd name="connsiteY0" fmla="*/ 0 h 5666642"/>
              <a:gd name="connsiteX1" fmla="*/ 5217385 w 5217385"/>
              <a:gd name="connsiteY1" fmla="*/ 0 h 5666642"/>
              <a:gd name="connsiteX2" fmla="*/ 5217385 w 5217385"/>
              <a:gd name="connsiteY2" fmla="*/ 5666642 h 5666642"/>
              <a:gd name="connsiteX3" fmla="*/ 1443440 w 5217385"/>
              <a:gd name="connsiteY3" fmla="*/ 5475609 h 5666642"/>
              <a:gd name="connsiteX4" fmla="*/ 0 w 5217385"/>
              <a:gd name="connsiteY4" fmla="*/ 3389703 h 5666642"/>
              <a:gd name="connsiteX5" fmla="*/ 0 w 5217385"/>
              <a:gd name="connsiteY5" fmla="*/ 0 h 5666642"/>
              <a:gd name="connsiteX0" fmla="*/ 0 w 5217385"/>
              <a:gd name="connsiteY0" fmla="*/ 0 h 5666642"/>
              <a:gd name="connsiteX1" fmla="*/ 5217385 w 5217385"/>
              <a:gd name="connsiteY1" fmla="*/ 0 h 5666642"/>
              <a:gd name="connsiteX2" fmla="*/ 5217385 w 5217385"/>
              <a:gd name="connsiteY2" fmla="*/ 5666642 h 5666642"/>
              <a:gd name="connsiteX3" fmla="*/ 1443440 w 5217385"/>
              <a:gd name="connsiteY3" fmla="*/ 5475609 h 5666642"/>
              <a:gd name="connsiteX4" fmla="*/ 0 w 5217385"/>
              <a:gd name="connsiteY4" fmla="*/ 3389703 h 5666642"/>
              <a:gd name="connsiteX5" fmla="*/ 0 w 5217385"/>
              <a:gd name="connsiteY5" fmla="*/ 0 h 5666642"/>
              <a:gd name="connsiteX0" fmla="*/ 0 w 5217385"/>
              <a:gd name="connsiteY0" fmla="*/ 0 h 5666642"/>
              <a:gd name="connsiteX1" fmla="*/ 5217385 w 5217385"/>
              <a:gd name="connsiteY1" fmla="*/ 0 h 5666642"/>
              <a:gd name="connsiteX2" fmla="*/ 5217385 w 5217385"/>
              <a:gd name="connsiteY2" fmla="*/ 5666642 h 5666642"/>
              <a:gd name="connsiteX3" fmla="*/ 1443440 w 5217385"/>
              <a:gd name="connsiteY3" fmla="*/ 5475609 h 5666642"/>
              <a:gd name="connsiteX4" fmla="*/ 0 w 5217385"/>
              <a:gd name="connsiteY4" fmla="*/ 3389703 h 5666642"/>
              <a:gd name="connsiteX5" fmla="*/ 0 w 5217385"/>
              <a:gd name="connsiteY5" fmla="*/ 0 h 5666642"/>
              <a:gd name="connsiteX0" fmla="*/ 0 w 5217385"/>
              <a:gd name="connsiteY0" fmla="*/ 0 h 5666642"/>
              <a:gd name="connsiteX1" fmla="*/ 5217385 w 5217385"/>
              <a:gd name="connsiteY1" fmla="*/ 0 h 5666642"/>
              <a:gd name="connsiteX2" fmla="*/ 5217385 w 5217385"/>
              <a:gd name="connsiteY2" fmla="*/ 5666642 h 5666642"/>
              <a:gd name="connsiteX3" fmla="*/ 1449085 w 5217385"/>
              <a:gd name="connsiteY3" fmla="*/ 5452864 h 5666642"/>
              <a:gd name="connsiteX4" fmla="*/ 0 w 5217385"/>
              <a:gd name="connsiteY4" fmla="*/ 3389703 h 5666642"/>
              <a:gd name="connsiteX5" fmla="*/ 0 w 5217385"/>
              <a:gd name="connsiteY5" fmla="*/ 0 h 5666642"/>
              <a:gd name="connsiteX0" fmla="*/ 0 w 5217385"/>
              <a:gd name="connsiteY0" fmla="*/ 0 h 5666642"/>
              <a:gd name="connsiteX1" fmla="*/ 5217385 w 5217385"/>
              <a:gd name="connsiteY1" fmla="*/ 0 h 5666642"/>
              <a:gd name="connsiteX2" fmla="*/ 5217385 w 5217385"/>
              <a:gd name="connsiteY2" fmla="*/ 5666642 h 5666642"/>
              <a:gd name="connsiteX3" fmla="*/ 1449085 w 5217385"/>
              <a:gd name="connsiteY3" fmla="*/ 5452864 h 5666642"/>
              <a:gd name="connsiteX4" fmla="*/ 0 w 5217385"/>
              <a:gd name="connsiteY4" fmla="*/ 3389703 h 5666642"/>
              <a:gd name="connsiteX5" fmla="*/ 0 w 5217385"/>
              <a:gd name="connsiteY5" fmla="*/ 0 h 5666642"/>
              <a:gd name="connsiteX0" fmla="*/ 0 w 5217385"/>
              <a:gd name="connsiteY0" fmla="*/ 0 h 5666642"/>
              <a:gd name="connsiteX1" fmla="*/ 5217385 w 5217385"/>
              <a:gd name="connsiteY1" fmla="*/ 0 h 5666642"/>
              <a:gd name="connsiteX2" fmla="*/ 5217385 w 5217385"/>
              <a:gd name="connsiteY2" fmla="*/ 5666642 h 5666642"/>
              <a:gd name="connsiteX3" fmla="*/ 1449085 w 5217385"/>
              <a:gd name="connsiteY3" fmla="*/ 5452864 h 5666642"/>
              <a:gd name="connsiteX4" fmla="*/ 0 w 5217385"/>
              <a:gd name="connsiteY4" fmla="*/ 3389703 h 5666642"/>
              <a:gd name="connsiteX5" fmla="*/ 0 w 5217385"/>
              <a:gd name="connsiteY5" fmla="*/ 0 h 5666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17385" h="5666642">
                <a:moveTo>
                  <a:pt x="0" y="0"/>
                </a:moveTo>
                <a:lnTo>
                  <a:pt x="5217385" y="0"/>
                </a:lnTo>
                <a:lnTo>
                  <a:pt x="5217385" y="5666642"/>
                </a:lnTo>
                <a:lnTo>
                  <a:pt x="1449085" y="5452864"/>
                </a:lnTo>
                <a:cubicBezTo>
                  <a:pt x="95084" y="5323975"/>
                  <a:pt x="16934" y="5147303"/>
                  <a:pt x="0" y="3389703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90500" dist="38100" dir="10800000" algn="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orme libre 10">
            <a:extLst>
              <a:ext uri="{FF2B5EF4-FFF2-40B4-BE49-F238E27FC236}">
                <a16:creationId xmlns:a16="http://schemas.microsoft.com/office/drawing/2014/main" id="{558910B8-98F2-DB2C-BED3-C5F1C5744F17}"/>
              </a:ext>
            </a:extLst>
          </p:cNvPr>
          <p:cNvSpPr/>
          <p:nvPr/>
        </p:nvSpPr>
        <p:spPr>
          <a:xfrm>
            <a:off x="3698467" y="3616381"/>
            <a:ext cx="2347725" cy="1898418"/>
          </a:xfrm>
          <a:custGeom>
            <a:avLst/>
            <a:gdLst>
              <a:gd name="connsiteX0" fmla="*/ 0 w 5217385"/>
              <a:gd name="connsiteY0" fmla="*/ 0 h 5666642"/>
              <a:gd name="connsiteX1" fmla="*/ 5217385 w 5217385"/>
              <a:gd name="connsiteY1" fmla="*/ 0 h 5666642"/>
              <a:gd name="connsiteX2" fmla="*/ 5217385 w 5217385"/>
              <a:gd name="connsiteY2" fmla="*/ 5666642 h 5666642"/>
              <a:gd name="connsiteX3" fmla="*/ 1443440 w 5217385"/>
              <a:gd name="connsiteY3" fmla="*/ 5475609 h 5666642"/>
              <a:gd name="connsiteX4" fmla="*/ 0 w 5217385"/>
              <a:gd name="connsiteY4" fmla="*/ 3389703 h 5666642"/>
              <a:gd name="connsiteX5" fmla="*/ 0 w 5217385"/>
              <a:gd name="connsiteY5" fmla="*/ 0 h 5666642"/>
              <a:gd name="connsiteX0" fmla="*/ 0 w 5217385"/>
              <a:gd name="connsiteY0" fmla="*/ 0 h 5666642"/>
              <a:gd name="connsiteX1" fmla="*/ 5217385 w 5217385"/>
              <a:gd name="connsiteY1" fmla="*/ 0 h 5666642"/>
              <a:gd name="connsiteX2" fmla="*/ 5217385 w 5217385"/>
              <a:gd name="connsiteY2" fmla="*/ 5666642 h 5666642"/>
              <a:gd name="connsiteX3" fmla="*/ 1443440 w 5217385"/>
              <a:gd name="connsiteY3" fmla="*/ 5475609 h 5666642"/>
              <a:gd name="connsiteX4" fmla="*/ 0 w 5217385"/>
              <a:gd name="connsiteY4" fmla="*/ 3389703 h 5666642"/>
              <a:gd name="connsiteX5" fmla="*/ 0 w 5217385"/>
              <a:gd name="connsiteY5" fmla="*/ 0 h 5666642"/>
              <a:gd name="connsiteX0" fmla="*/ 0 w 5217385"/>
              <a:gd name="connsiteY0" fmla="*/ 0 h 5666642"/>
              <a:gd name="connsiteX1" fmla="*/ 5217385 w 5217385"/>
              <a:gd name="connsiteY1" fmla="*/ 0 h 5666642"/>
              <a:gd name="connsiteX2" fmla="*/ 5217385 w 5217385"/>
              <a:gd name="connsiteY2" fmla="*/ 5666642 h 5666642"/>
              <a:gd name="connsiteX3" fmla="*/ 1443440 w 5217385"/>
              <a:gd name="connsiteY3" fmla="*/ 5475609 h 5666642"/>
              <a:gd name="connsiteX4" fmla="*/ 0 w 5217385"/>
              <a:gd name="connsiteY4" fmla="*/ 3389703 h 5666642"/>
              <a:gd name="connsiteX5" fmla="*/ 0 w 5217385"/>
              <a:gd name="connsiteY5" fmla="*/ 0 h 5666642"/>
              <a:gd name="connsiteX0" fmla="*/ 0 w 5217385"/>
              <a:gd name="connsiteY0" fmla="*/ 0 h 5666642"/>
              <a:gd name="connsiteX1" fmla="*/ 5217385 w 5217385"/>
              <a:gd name="connsiteY1" fmla="*/ 0 h 5666642"/>
              <a:gd name="connsiteX2" fmla="*/ 5217385 w 5217385"/>
              <a:gd name="connsiteY2" fmla="*/ 5666642 h 5666642"/>
              <a:gd name="connsiteX3" fmla="*/ 1443440 w 5217385"/>
              <a:gd name="connsiteY3" fmla="*/ 5475609 h 5666642"/>
              <a:gd name="connsiteX4" fmla="*/ 0 w 5217385"/>
              <a:gd name="connsiteY4" fmla="*/ 3389703 h 5666642"/>
              <a:gd name="connsiteX5" fmla="*/ 0 w 5217385"/>
              <a:gd name="connsiteY5" fmla="*/ 0 h 5666642"/>
              <a:gd name="connsiteX0" fmla="*/ 107758 w 5325143"/>
              <a:gd name="connsiteY0" fmla="*/ 0 h 5666642"/>
              <a:gd name="connsiteX1" fmla="*/ 5325143 w 5325143"/>
              <a:gd name="connsiteY1" fmla="*/ 0 h 5666642"/>
              <a:gd name="connsiteX2" fmla="*/ 5325143 w 5325143"/>
              <a:gd name="connsiteY2" fmla="*/ 5666642 h 5666642"/>
              <a:gd name="connsiteX3" fmla="*/ 1562488 w 5325143"/>
              <a:gd name="connsiteY3" fmla="*/ 5430119 h 5666642"/>
              <a:gd name="connsiteX4" fmla="*/ 107758 w 5325143"/>
              <a:gd name="connsiteY4" fmla="*/ 3389703 h 5666642"/>
              <a:gd name="connsiteX5" fmla="*/ 107758 w 5325143"/>
              <a:gd name="connsiteY5" fmla="*/ 0 h 5666642"/>
              <a:gd name="connsiteX0" fmla="*/ 12425 w 5229810"/>
              <a:gd name="connsiteY0" fmla="*/ 0 h 5666642"/>
              <a:gd name="connsiteX1" fmla="*/ 5229810 w 5229810"/>
              <a:gd name="connsiteY1" fmla="*/ 0 h 5666642"/>
              <a:gd name="connsiteX2" fmla="*/ 5229810 w 5229810"/>
              <a:gd name="connsiteY2" fmla="*/ 5666642 h 5666642"/>
              <a:gd name="connsiteX3" fmla="*/ 1467155 w 5229810"/>
              <a:gd name="connsiteY3" fmla="*/ 5430119 h 5666642"/>
              <a:gd name="connsiteX4" fmla="*/ 12425 w 5229810"/>
              <a:gd name="connsiteY4" fmla="*/ 3389703 h 5666642"/>
              <a:gd name="connsiteX5" fmla="*/ 12425 w 5229810"/>
              <a:gd name="connsiteY5" fmla="*/ 0 h 5666642"/>
              <a:gd name="connsiteX0" fmla="*/ 10267 w 5227652"/>
              <a:gd name="connsiteY0" fmla="*/ 0 h 5666642"/>
              <a:gd name="connsiteX1" fmla="*/ 5227652 w 5227652"/>
              <a:gd name="connsiteY1" fmla="*/ 0 h 5666642"/>
              <a:gd name="connsiteX2" fmla="*/ 5227652 w 5227652"/>
              <a:gd name="connsiteY2" fmla="*/ 5666642 h 5666642"/>
              <a:gd name="connsiteX3" fmla="*/ 1464997 w 5227652"/>
              <a:gd name="connsiteY3" fmla="*/ 5430119 h 5666642"/>
              <a:gd name="connsiteX4" fmla="*/ 10267 w 5227652"/>
              <a:gd name="connsiteY4" fmla="*/ 3389703 h 5666642"/>
              <a:gd name="connsiteX5" fmla="*/ 10267 w 5227652"/>
              <a:gd name="connsiteY5" fmla="*/ 0 h 5666642"/>
              <a:gd name="connsiteX0" fmla="*/ 0 w 5217385"/>
              <a:gd name="connsiteY0" fmla="*/ 0 h 5666642"/>
              <a:gd name="connsiteX1" fmla="*/ 5217385 w 5217385"/>
              <a:gd name="connsiteY1" fmla="*/ 0 h 5666642"/>
              <a:gd name="connsiteX2" fmla="*/ 5217385 w 5217385"/>
              <a:gd name="connsiteY2" fmla="*/ 5666642 h 5666642"/>
              <a:gd name="connsiteX3" fmla="*/ 1454730 w 5217385"/>
              <a:gd name="connsiteY3" fmla="*/ 5430119 h 5666642"/>
              <a:gd name="connsiteX4" fmla="*/ 16934 w 5217385"/>
              <a:gd name="connsiteY4" fmla="*/ 3389703 h 5666642"/>
              <a:gd name="connsiteX5" fmla="*/ 0 w 5217385"/>
              <a:gd name="connsiteY5" fmla="*/ 0 h 5666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17385" h="5666642">
                <a:moveTo>
                  <a:pt x="0" y="0"/>
                </a:moveTo>
                <a:lnTo>
                  <a:pt x="5217385" y="0"/>
                </a:lnTo>
                <a:lnTo>
                  <a:pt x="5217385" y="5666642"/>
                </a:lnTo>
                <a:lnTo>
                  <a:pt x="1454730" y="5430119"/>
                </a:lnTo>
                <a:cubicBezTo>
                  <a:pt x="140242" y="5308812"/>
                  <a:pt x="44891" y="5136295"/>
                  <a:pt x="16934" y="3389703"/>
                </a:cubicBezTo>
                <a:cubicBezTo>
                  <a:pt x="-11023" y="1643111"/>
                  <a:pt x="11289" y="1364933"/>
                  <a:pt x="0" y="0"/>
                </a:cubicBez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90500" dist="38100" dir="10800000" algn="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70650C3-4454-9171-30BE-A687FACE7B2F}"/>
              </a:ext>
            </a:extLst>
          </p:cNvPr>
          <p:cNvSpPr/>
          <p:nvPr/>
        </p:nvSpPr>
        <p:spPr>
          <a:xfrm flipH="1">
            <a:off x="6696084" y="2481885"/>
            <a:ext cx="1251946" cy="62863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AD1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15,000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INŻYNIERÓW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R&amp;D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99F2661-B43C-68C5-AB08-8EDDAE4E0AC7}"/>
              </a:ext>
            </a:extLst>
          </p:cNvPr>
          <p:cNvSpPr/>
          <p:nvPr/>
        </p:nvSpPr>
        <p:spPr>
          <a:xfrm flipH="1">
            <a:off x="1644595" y="2699762"/>
            <a:ext cx="1567737" cy="74635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spAutoFit/>
          </a:bodyPr>
          <a:lstStyle/>
          <a:p>
            <a:pPr marL="11113" marR="0" lvl="0" indent="-11113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AD1FC"/>
                </a:solidFill>
                <a:effectLst/>
                <a:uLnTx/>
                <a:uFillTx/>
                <a:latin typeface="Apax-Medium" panose="020B0004020202020204" pitchFamily="34" charset="0"/>
                <a:ea typeface="+mn-ea"/>
                <a:cs typeface="+mn-cs"/>
              </a:rPr>
              <a:t>VEHICLES</a:t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9EB"/>
                </a:solidFill>
                <a:effectLst/>
                <a:uLnTx/>
                <a:uFillTx/>
                <a:latin typeface="Apax-Medium" panose="020B0004020202020204" pitchFamily="34" charset="0"/>
                <a:ea typeface="+mn-ea"/>
                <a:cs typeface="+mn-cs"/>
              </a:rPr>
            </a:b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ŚWIATOWEJ PRODUKCJI </a:t>
            </a:r>
          </a:p>
          <a:p>
            <a:pPr marL="11113" marR="0" lvl="0" indent="-11113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SAMOCHODÓW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94A3526-7ECA-857A-AB9D-DCE6EB8147F2}"/>
              </a:ext>
            </a:extLst>
          </p:cNvPr>
          <p:cNvSpPr/>
          <p:nvPr/>
        </p:nvSpPr>
        <p:spPr>
          <a:xfrm flipH="1">
            <a:off x="9316642" y="3247234"/>
            <a:ext cx="924933" cy="8248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AD1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78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CENTRÓW R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&amp;D 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2C0E3CA-F83A-FD67-2C05-0E0F1A9BCBA3}"/>
              </a:ext>
            </a:extLst>
          </p:cNvPr>
          <p:cNvSpPr/>
          <p:nvPr/>
        </p:nvSpPr>
        <p:spPr>
          <a:xfrm flipH="1">
            <a:off x="6544599" y="3886781"/>
            <a:ext cx="1554914" cy="62863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AD1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13,000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AD1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AD1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A9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PAT</a:t>
            </a: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ENTÓW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1A29C9B-7BB6-3C59-1C87-E30FF27FCB7A}"/>
              </a:ext>
            </a:extLst>
          </p:cNvPr>
          <p:cNvSpPr/>
          <p:nvPr/>
        </p:nvSpPr>
        <p:spPr>
          <a:xfrm flipH="1">
            <a:off x="1344841" y="1668397"/>
            <a:ext cx="2167260" cy="72787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4400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ŚWIATOWY  DOSTAWCA AUTOMOTIVE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9B4261D-3D28-6A8D-FAC0-91C87C80A4DB}"/>
              </a:ext>
            </a:extLst>
          </p:cNvPr>
          <p:cNvSpPr/>
          <p:nvPr/>
        </p:nvSpPr>
        <p:spPr>
          <a:xfrm flipH="1">
            <a:off x="9437670" y="2174338"/>
            <a:ext cx="682879" cy="73327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AD1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260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FABRYK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930430-650A-1335-6E92-F691B3CB91DC}"/>
              </a:ext>
            </a:extLst>
          </p:cNvPr>
          <p:cNvSpPr/>
          <p:nvPr/>
        </p:nvSpPr>
        <p:spPr>
          <a:xfrm flipH="1">
            <a:off x="1909093" y="3748103"/>
            <a:ext cx="1038746" cy="62863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BUSINESS GROUP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3656E68-ADF0-9D97-4749-8764EFA56C90}"/>
              </a:ext>
            </a:extLst>
          </p:cNvPr>
          <p:cNvSpPr/>
          <p:nvPr/>
        </p:nvSpPr>
        <p:spPr>
          <a:xfrm flipH="1">
            <a:off x="4184539" y="3818590"/>
            <a:ext cx="1384995" cy="62863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AD1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1,000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AD1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NOWYCH P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ROGRAM</a:t>
            </a: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ÓW 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22C1A01-1B9C-8DAF-9483-E17CDF91CF10}"/>
              </a:ext>
            </a:extLst>
          </p:cNvPr>
          <p:cNvSpPr/>
          <p:nvPr/>
        </p:nvSpPr>
        <p:spPr>
          <a:xfrm flipH="1">
            <a:off x="4113789" y="1890248"/>
            <a:ext cx="1526492" cy="6296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AD1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€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AD1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27.2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AD1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BN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Open Sans ExtraBold" pitchFamily="2" charset="0"/>
                <a:cs typeface="Open Sans ExtraBold" pitchFamily="2" charset="0"/>
              </a:rPr>
            </a:br>
            <a:r>
              <a:rPr kumimoji="0" lang="pl-PL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ExtraBold" pitchFamily="2" charset="0"/>
                <a:cs typeface="Open Sans ExtraBold" pitchFamily="2" charset="0"/>
              </a:rPr>
              <a:t>SPRZEDAŻ  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EC80F01-DF8C-CDC8-F077-BC78E95B3186}"/>
              </a:ext>
            </a:extLst>
          </p:cNvPr>
          <p:cNvSpPr/>
          <p:nvPr/>
        </p:nvSpPr>
        <p:spPr>
          <a:xfrm flipH="1">
            <a:off x="1582720" y="4772600"/>
            <a:ext cx="1691489" cy="57631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150,000+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A9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pl-PL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ZATRUDNIONYCH (ŚWIAT)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7527084-0DE4-261F-F2C2-B032FB2F2091}"/>
              </a:ext>
            </a:extLst>
          </p:cNvPr>
          <p:cNvSpPr/>
          <p:nvPr/>
        </p:nvSpPr>
        <p:spPr>
          <a:xfrm flipH="1">
            <a:off x="3982560" y="4637414"/>
            <a:ext cx="1788952" cy="62863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AD1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80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AD1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KLIENTÓW SAMOCHODOWYCH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Forme libre : forme 52">
            <a:extLst>
              <a:ext uri="{FF2B5EF4-FFF2-40B4-BE49-F238E27FC236}">
                <a16:creationId xmlns:a16="http://schemas.microsoft.com/office/drawing/2014/main" id="{18316599-D4C9-E801-9D11-8E875855255F}"/>
              </a:ext>
            </a:extLst>
          </p:cNvPr>
          <p:cNvSpPr/>
          <p:nvPr/>
        </p:nvSpPr>
        <p:spPr>
          <a:xfrm>
            <a:off x="3700678" y="1515594"/>
            <a:ext cx="1755241" cy="2015368"/>
          </a:xfrm>
          <a:custGeom>
            <a:avLst/>
            <a:gdLst>
              <a:gd name="connsiteX0" fmla="*/ 12140 w 4204428"/>
              <a:gd name="connsiteY0" fmla="*/ 0 h 4825035"/>
              <a:gd name="connsiteX1" fmla="*/ 30905 w 4204428"/>
              <a:gd name="connsiteY1" fmla="*/ 0 h 4825035"/>
              <a:gd name="connsiteX2" fmla="*/ 27466 w 4204428"/>
              <a:gd name="connsiteY2" fmla="*/ 983767 h 4825035"/>
              <a:gd name="connsiteX3" fmla="*/ 27466 w 4204428"/>
              <a:gd name="connsiteY3" fmla="*/ 1013516 h 4825035"/>
              <a:gd name="connsiteX4" fmla="*/ 27362 w 4204428"/>
              <a:gd name="connsiteY4" fmla="*/ 1013516 h 4825035"/>
              <a:gd name="connsiteX5" fmla="*/ 18764 w 4204428"/>
              <a:gd name="connsiteY5" fmla="*/ 3473369 h 4825035"/>
              <a:gd name="connsiteX6" fmla="*/ 125823 w 4204428"/>
              <a:gd name="connsiteY6" fmla="*/ 4136698 h 4825035"/>
              <a:gd name="connsiteX7" fmla="*/ 666641 w 4204428"/>
              <a:gd name="connsiteY7" fmla="*/ 4579285 h 4825035"/>
              <a:gd name="connsiteX8" fmla="*/ 705270 w 4204428"/>
              <a:gd name="connsiteY8" fmla="*/ 4590322 h 4825035"/>
              <a:gd name="connsiteX9" fmla="*/ 1646733 w 4204428"/>
              <a:gd name="connsiteY9" fmla="*/ 4679722 h 4825035"/>
              <a:gd name="connsiteX10" fmla="*/ 2817769 w 4204428"/>
              <a:gd name="connsiteY10" fmla="*/ 4750359 h 4825035"/>
              <a:gd name="connsiteX11" fmla="*/ 4204428 w 4204428"/>
              <a:gd name="connsiteY11" fmla="*/ 4806262 h 4825035"/>
              <a:gd name="connsiteX12" fmla="*/ 4204428 w 4204428"/>
              <a:gd name="connsiteY12" fmla="*/ 4825035 h 4825035"/>
              <a:gd name="connsiteX13" fmla="*/ 2817769 w 4204428"/>
              <a:gd name="connsiteY13" fmla="*/ 4769123 h 4825035"/>
              <a:gd name="connsiteX14" fmla="*/ 1645631 w 4204428"/>
              <a:gd name="connsiteY14" fmla="*/ 4698485 h 4825035"/>
              <a:gd name="connsiteX15" fmla="*/ 699751 w 4204428"/>
              <a:gd name="connsiteY15" fmla="*/ 4607981 h 4825035"/>
              <a:gd name="connsiteX16" fmla="*/ 661123 w 4204428"/>
              <a:gd name="connsiteY16" fmla="*/ 4596945 h 4825035"/>
              <a:gd name="connsiteX17" fmla="*/ 108164 w 4204428"/>
              <a:gd name="connsiteY17" fmla="*/ 4145527 h 4825035"/>
              <a:gd name="connsiteX18" fmla="*/ 0 w 4204428"/>
              <a:gd name="connsiteY18" fmla="*/ 3473369 h 4825035"/>
              <a:gd name="connsiteX19" fmla="*/ 12140 w 4204428"/>
              <a:gd name="connsiteY19" fmla="*/ 0 h 482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4428" h="4825035">
                <a:moveTo>
                  <a:pt x="12140" y="0"/>
                </a:moveTo>
                <a:lnTo>
                  <a:pt x="30905" y="0"/>
                </a:lnTo>
                <a:lnTo>
                  <a:pt x="27466" y="983767"/>
                </a:lnTo>
                <a:lnTo>
                  <a:pt x="27466" y="1013516"/>
                </a:lnTo>
                <a:lnTo>
                  <a:pt x="27362" y="1013516"/>
                </a:lnTo>
                <a:lnTo>
                  <a:pt x="18764" y="3473369"/>
                </a:lnTo>
                <a:cubicBezTo>
                  <a:pt x="18764" y="3941341"/>
                  <a:pt x="124719" y="4134490"/>
                  <a:pt x="125823" y="4136698"/>
                </a:cubicBezTo>
                <a:cubicBezTo>
                  <a:pt x="283654" y="4472225"/>
                  <a:pt x="514329" y="4536239"/>
                  <a:pt x="666641" y="4579285"/>
                </a:cubicBezTo>
                <a:cubicBezTo>
                  <a:pt x="679885" y="4583699"/>
                  <a:pt x="693130" y="4587011"/>
                  <a:pt x="705270" y="4590322"/>
                </a:cubicBezTo>
                <a:cubicBezTo>
                  <a:pt x="849856" y="4632263"/>
                  <a:pt x="1639008" y="4679722"/>
                  <a:pt x="1646733" y="4679722"/>
                </a:cubicBezTo>
                <a:lnTo>
                  <a:pt x="2817769" y="4750359"/>
                </a:lnTo>
                <a:lnTo>
                  <a:pt x="4204428" y="4806262"/>
                </a:lnTo>
                <a:lnTo>
                  <a:pt x="4204428" y="4825035"/>
                </a:lnTo>
                <a:lnTo>
                  <a:pt x="2817769" y="4769123"/>
                </a:lnTo>
                <a:lnTo>
                  <a:pt x="1645631" y="4698485"/>
                </a:lnTo>
                <a:cubicBezTo>
                  <a:pt x="1612520" y="4696278"/>
                  <a:pt x="845442" y="4651025"/>
                  <a:pt x="699751" y="4607981"/>
                </a:cubicBezTo>
                <a:cubicBezTo>
                  <a:pt x="687611" y="4604670"/>
                  <a:pt x="674367" y="4600255"/>
                  <a:pt x="661123" y="4596945"/>
                </a:cubicBezTo>
                <a:cubicBezTo>
                  <a:pt x="504395" y="4553899"/>
                  <a:pt x="269305" y="4487677"/>
                  <a:pt x="108164" y="4145527"/>
                </a:cubicBezTo>
                <a:cubicBezTo>
                  <a:pt x="104853" y="4137802"/>
                  <a:pt x="0" y="3946860"/>
                  <a:pt x="0" y="3473369"/>
                </a:cubicBezTo>
                <a:lnTo>
                  <a:pt x="12140" y="0"/>
                </a:lnTo>
                <a:close/>
              </a:path>
            </a:pathLst>
          </a:custGeom>
          <a:noFill/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Forme libre : forme 53">
            <a:extLst>
              <a:ext uri="{FF2B5EF4-FFF2-40B4-BE49-F238E27FC236}">
                <a16:creationId xmlns:a16="http://schemas.microsoft.com/office/drawing/2014/main" id="{AF69D932-56E9-3DB1-36FF-33C0A6CE10FE}"/>
              </a:ext>
            </a:extLst>
          </p:cNvPr>
          <p:cNvSpPr/>
          <p:nvPr/>
        </p:nvSpPr>
        <p:spPr>
          <a:xfrm>
            <a:off x="3700678" y="3482316"/>
            <a:ext cx="1755241" cy="2015368"/>
          </a:xfrm>
          <a:custGeom>
            <a:avLst/>
            <a:gdLst>
              <a:gd name="connsiteX0" fmla="*/ 12140 w 4204428"/>
              <a:gd name="connsiteY0" fmla="*/ 0 h 4825035"/>
              <a:gd name="connsiteX1" fmla="*/ 30905 w 4204428"/>
              <a:gd name="connsiteY1" fmla="*/ 0 h 4825035"/>
              <a:gd name="connsiteX2" fmla="*/ 27466 w 4204428"/>
              <a:gd name="connsiteY2" fmla="*/ 983767 h 4825035"/>
              <a:gd name="connsiteX3" fmla="*/ 27466 w 4204428"/>
              <a:gd name="connsiteY3" fmla="*/ 1013516 h 4825035"/>
              <a:gd name="connsiteX4" fmla="*/ 27362 w 4204428"/>
              <a:gd name="connsiteY4" fmla="*/ 1013516 h 4825035"/>
              <a:gd name="connsiteX5" fmla="*/ 18764 w 4204428"/>
              <a:gd name="connsiteY5" fmla="*/ 3473369 h 4825035"/>
              <a:gd name="connsiteX6" fmla="*/ 125823 w 4204428"/>
              <a:gd name="connsiteY6" fmla="*/ 4136698 h 4825035"/>
              <a:gd name="connsiteX7" fmla="*/ 666641 w 4204428"/>
              <a:gd name="connsiteY7" fmla="*/ 4579285 h 4825035"/>
              <a:gd name="connsiteX8" fmla="*/ 705270 w 4204428"/>
              <a:gd name="connsiteY8" fmla="*/ 4590322 h 4825035"/>
              <a:gd name="connsiteX9" fmla="*/ 1646733 w 4204428"/>
              <a:gd name="connsiteY9" fmla="*/ 4679722 h 4825035"/>
              <a:gd name="connsiteX10" fmla="*/ 2817769 w 4204428"/>
              <a:gd name="connsiteY10" fmla="*/ 4750359 h 4825035"/>
              <a:gd name="connsiteX11" fmla="*/ 4204428 w 4204428"/>
              <a:gd name="connsiteY11" fmla="*/ 4806262 h 4825035"/>
              <a:gd name="connsiteX12" fmla="*/ 4204428 w 4204428"/>
              <a:gd name="connsiteY12" fmla="*/ 4825035 h 4825035"/>
              <a:gd name="connsiteX13" fmla="*/ 2817769 w 4204428"/>
              <a:gd name="connsiteY13" fmla="*/ 4769123 h 4825035"/>
              <a:gd name="connsiteX14" fmla="*/ 1645631 w 4204428"/>
              <a:gd name="connsiteY14" fmla="*/ 4698485 h 4825035"/>
              <a:gd name="connsiteX15" fmla="*/ 699751 w 4204428"/>
              <a:gd name="connsiteY15" fmla="*/ 4607981 h 4825035"/>
              <a:gd name="connsiteX16" fmla="*/ 661123 w 4204428"/>
              <a:gd name="connsiteY16" fmla="*/ 4596945 h 4825035"/>
              <a:gd name="connsiteX17" fmla="*/ 108164 w 4204428"/>
              <a:gd name="connsiteY17" fmla="*/ 4145527 h 4825035"/>
              <a:gd name="connsiteX18" fmla="*/ 0 w 4204428"/>
              <a:gd name="connsiteY18" fmla="*/ 3473369 h 4825035"/>
              <a:gd name="connsiteX19" fmla="*/ 12140 w 4204428"/>
              <a:gd name="connsiteY19" fmla="*/ 0 h 482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4428" h="4825035">
                <a:moveTo>
                  <a:pt x="12140" y="0"/>
                </a:moveTo>
                <a:lnTo>
                  <a:pt x="30905" y="0"/>
                </a:lnTo>
                <a:lnTo>
                  <a:pt x="27466" y="983767"/>
                </a:lnTo>
                <a:lnTo>
                  <a:pt x="27466" y="1013516"/>
                </a:lnTo>
                <a:lnTo>
                  <a:pt x="27362" y="1013516"/>
                </a:lnTo>
                <a:lnTo>
                  <a:pt x="18764" y="3473369"/>
                </a:lnTo>
                <a:cubicBezTo>
                  <a:pt x="18764" y="3941341"/>
                  <a:pt x="124719" y="4134490"/>
                  <a:pt x="125823" y="4136698"/>
                </a:cubicBezTo>
                <a:cubicBezTo>
                  <a:pt x="283654" y="4472225"/>
                  <a:pt x="514329" y="4536239"/>
                  <a:pt x="666641" y="4579285"/>
                </a:cubicBezTo>
                <a:cubicBezTo>
                  <a:pt x="679885" y="4583699"/>
                  <a:pt x="693130" y="4587011"/>
                  <a:pt x="705270" y="4590322"/>
                </a:cubicBezTo>
                <a:cubicBezTo>
                  <a:pt x="849856" y="4632263"/>
                  <a:pt x="1639008" y="4679722"/>
                  <a:pt x="1646733" y="4679722"/>
                </a:cubicBezTo>
                <a:lnTo>
                  <a:pt x="2817769" y="4750359"/>
                </a:lnTo>
                <a:lnTo>
                  <a:pt x="4204428" y="4806262"/>
                </a:lnTo>
                <a:lnTo>
                  <a:pt x="4204428" y="4825035"/>
                </a:lnTo>
                <a:lnTo>
                  <a:pt x="2817769" y="4769123"/>
                </a:lnTo>
                <a:lnTo>
                  <a:pt x="1645631" y="4698485"/>
                </a:lnTo>
                <a:cubicBezTo>
                  <a:pt x="1612520" y="4696278"/>
                  <a:pt x="845442" y="4651025"/>
                  <a:pt x="699751" y="4607981"/>
                </a:cubicBezTo>
                <a:cubicBezTo>
                  <a:pt x="687611" y="4604670"/>
                  <a:pt x="674367" y="4600255"/>
                  <a:pt x="661123" y="4596945"/>
                </a:cubicBezTo>
                <a:cubicBezTo>
                  <a:pt x="504395" y="4553899"/>
                  <a:pt x="269305" y="4487677"/>
                  <a:pt x="108164" y="4145527"/>
                </a:cubicBezTo>
                <a:cubicBezTo>
                  <a:pt x="104853" y="4137802"/>
                  <a:pt x="0" y="3946860"/>
                  <a:pt x="0" y="3473369"/>
                </a:cubicBezTo>
                <a:lnTo>
                  <a:pt x="12140" y="0"/>
                </a:lnTo>
                <a:close/>
              </a:path>
            </a:pathLst>
          </a:custGeom>
          <a:noFill/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" name="Forme libre : forme 77">
            <a:extLst>
              <a:ext uri="{FF2B5EF4-FFF2-40B4-BE49-F238E27FC236}">
                <a16:creationId xmlns:a16="http://schemas.microsoft.com/office/drawing/2014/main" id="{B16A7B7D-CA2C-64F1-B347-9239C147F0F4}"/>
              </a:ext>
            </a:extLst>
          </p:cNvPr>
          <p:cNvSpPr/>
          <p:nvPr/>
        </p:nvSpPr>
        <p:spPr>
          <a:xfrm>
            <a:off x="6154318" y="3448868"/>
            <a:ext cx="1755241" cy="2015368"/>
          </a:xfrm>
          <a:custGeom>
            <a:avLst/>
            <a:gdLst>
              <a:gd name="connsiteX0" fmla="*/ 12140 w 4204428"/>
              <a:gd name="connsiteY0" fmla="*/ 0 h 4825035"/>
              <a:gd name="connsiteX1" fmla="*/ 30905 w 4204428"/>
              <a:gd name="connsiteY1" fmla="*/ 0 h 4825035"/>
              <a:gd name="connsiteX2" fmla="*/ 27466 w 4204428"/>
              <a:gd name="connsiteY2" fmla="*/ 983767 h 4825035"/>
              <a:gd name="connsiteX3" fmla="*/ 27466 w 4204428"/>
              <a:gd name="connsiteY3" fmla="*/ 1013516 h 4825035"/>
              <a:gd name="connsiteX4" fmla="*/ 27362 w 4204428"/>
              <a:gd name="connsiteY4" fmla="*/ 1013516 h 4825035"/>
              <a:gd name="connsiteX5" fmla="*/ 18764 w 4204428"/>
              <a:gd name="connsiteY5" fmla="*/ 3473369 h 4825035"/>
              <a:gd name="connsiteX6" fmla="*/ 125823 w 4204428"/>
              <a:gd name="connsiteY6" fmla="*/ 4136698 h 4825035"/>
              <a:gd name="connsiteX7" fmla="*/ 666641 w 4204428"/>
              <a:gd name="connsiteY7" fmla="*/ 4579285 h 4825035"/>
              <a:gd name="connsiteX8" fmla="*/ 705270 w 4204428"/>
              <a:gd name="connsiteY8" fmla="*/ 4590322 h 4825035"/>
              <a:gd name="connsiteX9" fmla="*/ 1646733 w 4204428"/>
              <a:gd name="connsiteY9" fmla="*/ 4679722 h 4825035"/>
              <a:gd name="connsiteX10" fmla="*/ 2817769 w 4204428"/>
              <a:gd name="connsiteY10" fmla="*/ 4750359 h 4825035"/>
              <a:gd name="connsiteX11" fmla="*/ 4204428 w 4204428"/>
              <a:gd name="connsiteY11" fmla="*/ 4806262 h 4825035"/>
              <a:gd name="connsiteX12" fmla="*/ 4204428 w 4204428"/>
              <a:gd name="connsiteY12" fmla="*/ 4825035 h 4825035"/>
              <a:gd name="connsiteX13" fmla="*/ 2817769 w 4204428"/>
              <a:gd name="connsiteY13" fmla="*/ 4769123 h 4825035"/>
              <a:gd name="connsiteX14" fmla="*/ 1645631 w 4204428"/>
              <a:gd name="connsiteY14" fmla="*/ 4698485 h 4825035"/>
              <a:gd name="connsiteX15" fmla="*/ 699751 w 4204428"/>
              <a:gd name="connsiteY15" fmla="*/ 4607981 h 4825035"/>
              <a:gd name="connsiteX16" fmla="*/ 661123 w 4204428"/>
              <a:gd name="connsiteY16" fmla="*/ 4596945 h 4825035"/>
              <a:gd name="connsiteX17" fmla="*/ 108164 w 4204428"/>
              <a:gd name="connsiteY17" fmla="*/ 4145527 h 4825035"/>
              <a:gd name="connsiteX18" fmla="*/ 0 w 4204428"/>
              <a:gd name="connsiteY18" fmla="*/ 3473369 h 4825035"/>
              <a:gd name="connsiteX19" fmla="*/ 12140 w 4204428"/>
              <a:gd name="connsiteY19" fmla="*/ 0 h 482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4428" h="4825035">
                <a:moveTo>
                  <a:pt x="12140" y="0"/>
                </a:moveTo>
                <a:lnTo>
                  <a:pt x="30905" y="0"/>
                </a:lnTo>
                <a:lnTo>
                  <a:pt x="27466" y="983767"/>
                </a:lnTo>
                <a:lnTo>
                  <a:pt x="27466" y="1013516"/>
                </a:lnTo>
                <a:lnTo>
                  <a:pt x="27362" y="1013516"/>
                </a:lnTo>
                <a:lnTo>
                  <a:pt x="18764" y="3473369"/>
                </a:lnTo>
                <a:cubicBezTo>
                  <a:pt x="18764" y="3941341"/>
                  <a:pt x="124719" y="4134490"/>
                  <a:pt x="125823" y="4136698"/>
                </a:cubicBezTo>
                <a:cubicBezTo>
                  <a:pt x="283654" y="4472225"/>
                  <a:pt x="514329" y="4536239"/>
                  <a:pt x="666641" y="4579285"/>
                </a:cubicBezTo>
                <a:cubicBezTo>
                  <a:pt x="679885" y="4583699"/>
                  <a:pt x="693130" y="4587011"/>
                  <a:pt x="705270" y="4590322"/>
                </a:cubicBezTo>
                <a:cubicBezTo>
                  <a:pt x="849856" y="4632263"/>
                  <a:pt x="1639008" y="4679722"/>
                  <a:pt x="1646733" y="4679722"/>
                </a:cubicBezTo>
                <a:lnTo>
                  <a:pt x="2817769" y="4750359"/>
                </a:lnTo>
                <a:lnTo>
                  <a:pt x="4204428" y="4806262"/>
                </a:lnTo>
                <a:lnTo>
                  <a:pt x="4204428" y="4825035"/>
                </a:lnTo>
                <a:lnTo>
                  <a:pt x="2817769" y="4769123"/>
                </a:lnTo>
                <a:lnTo>
                  <a:pt x="1645631" y="4698485"/>
                </a:lnTo>
                <a:cubicBezTo>
                  <a:pt x="1612520" y="4696278"/>
                  <a:pt x="845442" y="4651025"/>
                  <a:pt x="699751" y="4607981"/>
                </a:cubicBezTo>
                <a:cubicBezTo>
                  <a:pt x="687611" y="4604670"/>
                  <a:pt x="674367" y="4600255"/>
                  <a:pt x="661123" y="4596945"/>
                </a:cubicBezTo>
                <a:cubicBezTo>
                  <a:pt x="504395" y="4553899"/>
                  <a:pt x="269305" y="4487677"/>
                  <a:pt x="108164" y="4145527"/>
                </a:cubicBezTo>
                <a:cubicBezTo>
                  <a:pt x="104853" y="4137802"/>
                  <a:pt x="0" y="3946860"/>
                  <a:pt x="0" y="3473369"/>
                </a:cubicBezTo>
                <a:lnTo>
                  <a:pt x="12140" y="0"/>
                </a:lnTo>
                <a:close/>
              </a:path>
            </a:pathLst>
          </a:custGeom>
          <a:noFill/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39F37D08-4EF2-6FAB-EB48-77664ADDDB1E}"/>
              </a:ext>
            </a:extLst>
          </p:cNvPr>
          <p:cNvGrpSpPr/>
          <p:nvPr/>
        </p:nvGrpSpPr>
        <p:grpSpPr>
          <a:xfrm>
            <a:off x="8598221" y="4592170"/>
            <a:ext cx="2351885" cy="922659"/>
            <a:chOff x="1243390" y="4548628"/>
            <a:chExt cx="2351885" cy="922659"/>
          </a:xfrm>
        </p:grpSpPr>
        <p:sp>
          <p:nvSpPr>
            <p:cNvPr id="83" name="Forme libre 10">
              <a:extLst>
                <a:ext uri="{FF2B5EF4-FFF2-40B4-BE49-F238E27FC236}">
                  <a16:creationId xmlns:a16="http://schemas.microsoft.com/office/drawing/2014/main" id="{3A0B695B-823C-7389-27C0-6E9AC10E7687}"/>
                </a:ext>
              </a:extLst>
            </p:cNvPr>
            <p:cNvSpPr/>
            <p:nvPr/>
          </p:nvSpPr>
          <p:spPr>
            <a:xfrm>
              <a:off x="1247466" y="4548628"/>
              <a:ext cx="2347809" cy="922629"/>
            </a:xfrm>
            <a:custGeom>
              <a:avLst/>
              <a:gdLst>
                <a:gd name="connsiteX0" fmla="*/ 0 w 5217385"/>
                <a:gd name="connsiteY0" fmla="*/ 0 h 5666642"/>
                <a:gd name="connsiteX1" fmla="*/ 5217385 w 5217385"/>
                <a:gd name="connsiteY1" fmla="*/ 0 h 5666642"/>
                <a:gd name="connsiteX2" fmla="*/ 5217385 w 5217385"/>
                <a:gd name="connsiteY2" fmla="*/ 5666642 h 5666642"/>
                <a:gd name="connsiteX3" fmla="*/ 1443440 w 5217385"/>
                <a:gd name="connsiteY3" fmla="*/ 5475609 h 5666642"/>
                <a:gd name="connsiteX4" fmla="*/ 0 w 5217385"/>
                <a:gd name="connsiteY4" fmla="*/ 3389703 h 5666642"/>
                <a:gd name="connsiteX5" fmla="*/ 0 w 5217385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47674 w 5221619"/>
                <a:gd name="connsiteY3" fmla="*/ 5475609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51908 w 5221619"/>
                <a:gd name="connsiteY3" fmla="*/ 5346904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51908 w 5221619"/>
                <a:gd name="connsiteY3" fmla="*/ 5346904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51908 w 5221619"/>
                <a:gd name="connsiteY3" fmla="*/ 52884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01105 w 5221619"/>
                <a:gd name="connsiteY3" fmla="*/ 52884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01105 w 5221619"/>
                <a:gd name="connsiteY3" fmla="*/ 52884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401105 w 5221619"/>
                <a:gd name="connsiteY3" fmla="*/ 52884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234 w 5221619"/>
                <a:gd name="connsiteY0" fmla="*/ 0 h 5666642"/>
                <a:gd name="connsiteX1" fmla="*/ 5221619 w 5221619"/>
                <a:gd name="connsiteY1" fmla="*/ 0 h 5666642"/>
                <a:gd name="connsiteX2" fmla="*/ 5221619 w 5221619"/>
                <a:gd name="connsiteY2" fmla="*/ 5666642 h 5666642"/>
                <a:gd name="connsiteX3" fmla="*/ 1379938 w 5221619"/>
                <a:gd name="connsiteY3" fmla="*/ 5323503 h 5666642"/>
                <a:gd name="connsiteX4" fmla="*/ 0 w 5221619"/>
                <a:gd name="connsiteY4" fmla="*/ 2477085 h 5666642"/>
                <a:gd name="connsiteX5" fmla="*/ 4234 w 5221619"/>
                <a:gd name="connsiteY5" fmla="*/ 0 h 5666642"/>
                <a:gd name="connsiteX0" fmla="*/ 45 w 5217430"/>
                <a:gd name="connsiteY0" fmla="*/ 0 h 5666642"/>
                <a:gd name="connsiteX1" fmla="*/ 5217430 w 5217430"/>
                <a:gd name="connsiteY1" fmla="*/ 0 h 5666642"/>
                <a:gd name="connsiteX2" fmla="*/ 5217430 w 5217430"/>
                <a:gd name="connsiteY2" fmla="*/ 5666642 h 5666642"/>
                <a:gd name="connsiteX3" fmla="*/ 1375749 w 5217430"/>
                <a:gd name="connsiteY3" fmla="*/ 5323503 h 5666642"/>
                <a:gd name="connsiteX4" fmla="*/ 29679 w 5217430"/>
                <a:gd name="connsiteY4" fmla="*/ 2523886 h 5666642"/>
                <a:gd name="connsiteX5" fmla="*/ 45 w 5217430"/>
                <a:gd name="connsiteY5" fmla="*/ 0 h 5666642"/>
                <a:gd name="connsiteX0" fmla="*/ 407 w 5217792"/>
                <a:gd name="connsiteY0" fmla="*/ 0 h 5666642"/>
                <a:gd name="connsiteX1" fmla="*/ 5217792 w 5217792"/>
                <a:gd name="connsiteY1" fmla="*/ 0 h 5666642"/>
                <a:gd name="connsiteX2" fmla="*/ 5217792 w 5217792"/>
                <a:gd name="connsiteY2" fmla="*/ 5666642 h 5666642"/>
                <a:gd name="connsiteX3" fmla="*/ 1376111 w 5217792"/>
                <a:gd name="connsiteY3" fmla="*/ 5323503 h 5666642"/>
                <a:gd name="connsiteX4" fmla="*/ 406 w 5217792"/>
                <a:gd name="connsiteY4" fmla="*/ 2547286 h 5666642"/>
                <a:gd name="connsiteX5" fmla="*/ 407 w 5217792"/>
                <a:gd name="connsiteY5" fmla="*/ 0 h 5666642"/>
                <a:gd name="connsiteX0" fmla="*/ 407 w 5217792"/>
                <a:gd name="connsiteY0" fmla="*/ 0 h 5666642"/>
                <a:gd name="connsiteX1" fmla="*/ 5217792 w 5217792"/>
                <a:gd name="connsiteY1" fmla="*/ 0 h 5666642"/>
                <a:gd name="connsiteX2" fmla="*/ 5217792 w 5217792"/>
                <a:gd name="connsiteY2" fmla="*/ 5666642 h 5666642"/>
                <a:gd name="connsiteX3" fmla="*/ 1376111 w 5217792"/>
                <a:gd name="connsiteY3" fmla="*/ 5323503 h 5666642"/>
                <a:gd name="connsiteX4" fmla="*/ 406 w 5217792"/>
                <a:gd name="connsiteY4" fmla="*/ 2547286 h 5666642"/>
                <a:gd name="connsiteX5" fmla="*/ 407 w 5217792"/>
                <a:gd name="connsiteY5" fmla="*/ 0 h 5666642"/>
                <a:gd name="connsiteX0" fmla="*/ 187 w 5217572"/>
                <a:gd name="connsiteY0" fmla="*/ 0 h 5666642"/>
                <a:gd name="connsiteX1" fmla="*/ 5217572 w 5217572"/>
                <a:gd name="connsiteY1" fmla="*/ 0 h 5666642"/>
                <a:gd name="connsiteX2" fmla="*/ 5217572 w 5217572"/>
                <a:gd name="connsiteY2" fmla="*/ 5666642 h 5666642"/>
                <a:gd name="connsiteX3" fmla="*/ 1375891 w 5217572"/>
                <a:gd name="connsiteY3" fmla="*/ 5323503 h 5666642"/>
                <a:gd name="connsiteX4" fmla="*/ 4420 w 5217572"/>
                <a:gd name="connsiteY4" fmla="*/ 2570687 h 5666642"/>
                <a:gd name="connsiteX5" fmla="*/ 187 w 5217572"/>
                <a:gd name="connsiteY5" fmla="*/ 0 h 566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17572" h="5666642">
                  <a:moveTo>
                    <a:pt x="187" y="0"/>
                  </a:moveTo>
                  <a:lnTo>
                    <a:pt x="5217572" y="0"/>
                  </a:lnTo>
                  <a:lnTo>
                    <a:pt x="5217572" y="5666642"/>
                  </a:lnTo>
                  <a:cubicBezTo>
                    <a:pt x="3447268" y="5558955"/>
                    <a:pt x="2138055" y="5405404"/>
                    <a:pt x="1375891" y="5323503"/>
                  </a:cubicBezTo>
                  <a:cubicBezTo>
                    <a:pt x="120672" y="5054398"/>
                    <a:pt x="114492" y="4454274"/>
                    <a:pt x="4420" y="2570687"/>
                  </a:cubicBezTo>
                  <a:cubicBezTo>
                    <a:pt x="5831" y="1744992"/>
                    <a:pt x="-1224" y="825695"/>
                    <a:pt x="187" y="0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190500" dist="38100" dir="10800000" algn="r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B7FEDB04-8A6E-F510-1739-5E293685E9E8}"/>
                </a:ext>
              </a:extLst>
            </p:cNvPr>
            <p:cNvSpPr/>
            <p:nvPr/>
          </p:nvSpPr>
          <p:spPr>
            <a:xfrm>
              <a:off x="1243390" y="4552950"/>
              <a:ext cx="1758889" cy="918337"/>
            </a:xfrm>
            <a:custGeom>
              <a:avLst/>
              <a:gdLst>
                <a:gd name="connsiteX0" fmla="*/ 12140 w 4204428"/>
                <a:gd name="connsiteY0" fmla="*/ 0 h 4825035"/>
                <a:gd name="connsiteX1" fmla="*/ 30905 w 4204428"/>
                <a:gd name="connsiteY1" fmla="*/ 0 h 4825035"/>
                <a:gd name="connsiteX2" fmla="*/ 27466 w 4204428"/>
                <a:gd name="connsiteY2" fmla="*/ 983767 h 4825035"/>
                <a:gd name="connsiteX3" fmla="*/ 27466 w 4204428"/>
                <a:gd name="connsiteY3" fmla="*/ 1013516 h 4825035"/>
                <a:gd name="connsiteX4" fmla="*/ 27362 w 4204428"/>
                <a:gd name="connsiteY4" fmla="*/ 1013516 h 4825035"/>
                <a:gd name="connsiteX5" fmla="*/ 18764 w 4204428"/>
                <a:gd name="connsiteY5" fmla="*/ 3473369 h 4825035"/>
                <a:gd name="connsiteX6" fmla="*/ 125823 w 4204428"/>
                <a:gd name="connsiteY6" fmla="*/ 4136698 h 4825035"/>
                <a:gd name="connsiteX7" fmla="*/ 666641 w 4204428"/>
                <a:gd name="connsiteY7" fmla="*/ 4579285 h 4825035"/>
                <a:gd name="connsiteX8" fmla="*/ 705270 w 4204428"/>
                <a:gd name="connsiteY8" fmla="*/ 4590322 h 4825035"/>
                <a:gd name="connsiteX9" fmla="*/ 1646733 w 4204428"/>
                <a:gd name="connsiteY9" fmla="*/ 4679722 h 4825035"/>
                <a:gd name="connsiteX10" fmla="*/ 2817769 w 4204428"/>
                <a:gd name="connsiteY10" fmla="*/ 4750359 h 4825035"/>
                <a:gd name="connsiteX11" fmla="*/ 4204428 w 4204428"/>
                <a:gd name="connsiteY11" fmla="*/ 4806262 h 4825035"/>
                <a:gd name="connsiteX12" fmla="*/ 4204428 w 4204428"/>
                <a:gd name="connsiteY12" fmla="*/ 4825035 h 4825035"/>
                <a:gd name="connsiteX13" fmla="*/ 2817769 w 4204428"/>
                <a:gd name="connsiteY13" fmla="*/ 4769123 h 4825035"/>
                <a:gd name="connsiteX14" fmla="*/ 1645631 w 4204428"/>
                <a:gd name="connsiteY14" fmla="*/ 4698485 h 4825035"/>
                <a:gd name="connsiteX15" fmla="*/ 699751 w 4204428"/>
                <a:gd name="connsiteY15" fmla="*/ 4607981 h 4825035"/>
                <a:gd name="connsiteX16" fmla="*/ 661123 w 4204428"/>
                <a:gd name="connsiteY16" fmla="*/ 4596945 h 4825035"/>
                <a:gd name="connsiteX17" fmla="*/ 108164 w 4204428"/>
                <a:gd name="connsiteY17" fmla="*/ 4145527 h 4825035"/>
                <a:gd name="connsiteX18" fmla="*/ 0 w 4204428"/>
                <a:gd name="connsiteY18" fmla="*/ 3473369 h 4825035"/>
                <a:gd name="connsiteX19" fmla="*/ 12140 w 4204428"/>
                <a:gd name="connsiteY19" fmla="*/ 0 h 4825035"/>
                <a:gd name="connsiteX0" fmla="*/ 12140 w 4204428"/>
                <a:gd name="connsiteY0" fmla="*/ 0 h 4825035"/>
                <a:gd name="connsiteX1" fmla="*/ 30905 w 4204428"/>
                <a:gd name="connsiteY1" fmla="*/ 0 h 4825035"/>
                <a:gd name="connsiteX2" fmla="*/ 27466 w 4204428"/>
                <a:gd name="connsiteY2" fmla="*/ 983767 h 4825035"/>
                <a:gd name="connsiteX3" fmla="*/ 27466 w 4204428"/>
                <a:gd name="connsiteY3" fmla="*/ 1013516 h 4825035"/>
                <a:gd name="connsiteX4" fmla="*/ 27362 w 4204428"/>
                <a:gd name="connsiteY4" fmla="*/ 1013516 h 4825035"/>
                <a:gd name="connsiteX5" fmla="*/ 20018 w 4204428"/>
                <a:gd name="connsiteY5" fmla="*/ 2635547 h 4825035"/>
                <a:gd name="connsiteX6" fmla="*/ 18764 w 4204428"/>
                <a:gd name="connsiteY6" fmla="*/ 3473369 h 4825035"/>
                <a:gd name="connsiteX7" fmla="*/ 125823 w 4204428"/>
                <a:gd name="connsiteY7" fmla="*/ 4136698 h 4825035"/>
                <a:gd name="connsiteX8" fmla="*/ 666641 w 4204428"/>
                <a:gd name="connsiteY8" fmla="*/ 4579285 h 4825035"/>
                <a:gd name="connsiteX9" fmla="*/ 705270 w 4204428"/>
                <a:gd name="connsiteY9" fmla="*/ 4590322 h 4825035"/>
                <a:gd name="connsiteX10" fmla="*/ 1646733 w 4204428"/>
                <a:gd name="connsiteY10" fmla="*/ 4679722 h 4825035"/>
                <a:gd name="connsiteX11" fmla="*/ 2817769 w 4204428"/>
                <a:gd name="connsiteY11" fmla="*/ 4750359 h 4825035"/>
                <a:gd name="connsiteX12" fmla="*/ 4204428 w 4204428"/>
                <a:gd name="connsiteY12" fmla="*/ 4806262 h 4825035"/>
                <a:gd name="connsiteX13" fmla="*/ 4204428 w 4204428"/>
                <a:gd name="connsiteY13" fmla="*/ 4825035 h 4825035"/>
                <a:gd name="connsiteX14" fmla="*/ 2817769 w 4204428"/>
                <a:gd name="connsiteY14" fmla="*/ 4769123 h 4825035"/>
                <a:gd name="connsiteX15" fmla="*/ 1645631 w 4204428"/>
                <a:gd name="connsiteY15" fmla="*/ 4698485 h 4825035"/>
                <a:gd name="connsiteX16" fmla="*/ 699751 w 4204428"/>
                <a:gd name="connsiteY16" fmla="*/ 4607981 h 4825035"/>
                <a:gd name="connsiteX17" fmla="*/ 661123 w 4204428"/>
                <a:gd name="connsiteY17" fmla="*/ 4596945 h 4825035"/>
                <a:gd name="connsiteX18" fmla="*/ 108164 w 4204428"/>
                <a:gd name="connsiteY18" fmla="*/ 4145527 h 4825035"/>
                <a:gd name="connsiteX19" fmla="*/ 0 w 4204428"/>
                <a:gd name="connsiteY19" fmla="*/ 3473369 h 4825035"/>
                <a:gd name="connsiteX20" fmla="*/ 12140 w 4204428"/>
                <a:gd name="connsiteY20" fmla="*/ 0 h 4825035"/>
                <a:gd name="connsiteX0" fmla="*/ 19501 w 4211789"/>
                <a:gd name="connsiteY0" fmla="*/ 0 h 4825035"/>
                <a:gd name="connsiteX1" fmla="*/ 38266 w 4211789"/>
                <a:gd name="connsiteY1" fmla="*/ 0 h 4825035"/>
                <a:gd name="connsiteX2" fmla="*/ 34827 w 4211789"/>
                <a:gd name="connsiteY2" fmla="*/ 983767 h 4825035"/>
                <a:gd name="connsiteX3" fmla="*/ 34827 w 4211789"/>
                <a:gd name="connsiteY3" fmla="*/ 1013516 h 4825035"/>
                <a:gd name="connsiteX4" fmla="*/ 34723 w 4211789"/>
                <a:gd name="connsiteY4" fmla="*/ 1013516 h 4825035"/>
                <a:gd name="connsiteX5" fmla="*/ 27379 w 4211789"/>
                <a:gd name="connsiteY5" fmla="*/ 2635547 h 4825035"/>
                <a:gd name="connsiteX6" fmla="*/ 0 w 4211789"/>
                <a:gd name="connsiteY6" fmla="*/ 2626425 h 4825035"/>
                <a:gd name="connsiteX7" fmla="*/ 26125 w 4211789"/>
                <a:gd name="connsiteY7" fmla="*/ 3473369 h 4825035"/>
                <a:gd name="connsiteX8" fmla="*/ 133184 w 4211789"/>
                <a:gd name="connsiteY8" fmla="*/ 4136698 h 4825035"/>
                <a:gd name="connsiteX9" fmla="*/ 674002 w 4211789"/>
                <a:gd name="connsiteY9" fmla="*/ 4579285 h 4825035"/>
                <a:gd name="connsiteX10" fmla="*/ 712631 w 4211789"/>
                <a:gd name="connsiteY10" fmla="*/ 4590322 h 4825035"/>
                <a:gd name="connsiteX11" fmla="*/ 1654094 w 4211789"/>
                <a:gd name="connsiteY11" fmla="*/ 4679722 h 4825035"/>
                <a:gd name="connsiteX12" fmla="*/ 2825130 w 4211789"/>
                <a:gd name="connsiteY12" fmla="*/ 4750359 h 4825035"/>
                <a:gd name="connsiteX13" fmla="*/ 4211789 w 4211789"/>
                <a:gd name="connsiteY13" fmla="*/ 4806262 h 4825035"/>
                <a:gd name="connsiteX14" fmla="*/ 4211789 w 4211789"/>
                <a:gd name="connsiteY14" fmla="*/ 4825035 h 4825035"/>
                <a:gd name="connsiteX15" fmla="*/ 2825130 w 4211789"/>
                <a:gd name="connsiteY15" fmla="*/ 4769123 h 4825035"/>
                <a:gd name="connsiteX16" fmla="*/ 1652992 w 4211789"/>
                <a:gd name="connsiteY16" fmla="*/ 4698485 h 4825035"/>
                <a:gd name="connsiteX17" fmla="*/ 707112 w 4211789"/>
                <a:gd name="connsiteY17" fmla="*/ 4607981 h 4825035"/>
                <a:gd name="connsiteX18" fmla="*/ 668484 w 4211789"/>
                <a:gd name="connsiteY18" fmla="*/ 4596945 h 4825035"/>
                <a:gd name="connsiteX19" fmla="*/ 115525 w 4211789"/>
                <a:gd name="connsiteY19" fmla="*/ 4145527 h 4825035"/>
                <a:gd name="connsiteX20" fmla="*/ 7361 w 4211789"/>
                <a:gd name="connsiteY20" fmla="*/ 3473369 h 4825035"/>
                <a:gd name="connsiteX21" fmla="*/ 19501 w 4211789"/>
                <a:gd name="connsiteY21" fmla="*/ 0 h 4825035"/>
                <a:gd name="connsiteX0" fmla="*/ 19501 w 4211789"/>
                <a:gd name="connsiteY0" fmla="*/ 0 h 4825035"/>
                <a:gd name="connsiteX1" fmla="*/ 38266 w 4211789"/>
                <a:gd name="connsiteY1" fmla="*/ 0 h 4825035"/>
                <a:gd name="connsiteX2" fmla="*/ 34827 w 4211789"/>
                <a:gd name="connsiteY2" fmla="*/ 983767 h 4825035"/>
                <a:gd name="connsiteX3" fmla="*/ 34827 w 4211789"/>
                <a:gd name="connsiteY3" fmla="*/ 1013516 h 4825035"/>
                <a:gd name="connsiteX4" fmla="*/ 27379 w 4211789"/>
                <a:gd name="connsiteY4" fmla="*/ 2635547 h 4825035"/>
                <a:gd name="connsiteX5" fmla="*/ 0 w 4211789"/>
                <a:gd name="connsiteY5" fmla="*/ 2626425 h 4825035"/>
                <a:gd name="connsiteX6" fmla="*/ 26125 w 4211789"/>
                <a:gd name="connsiteY6" fmla="*/ 3473369 h 4825035"/>
                <a:gd name="connsiteX7" fmla="*/ 133184 w 4211789"/>
                <a:gd name="connsiteY7" fmla="*/ 4136698 h 4825035"/>
                <a:gd name="connsiteX8" fmla="*/ 674002 w 4211789"/>
                <a:gd name="connsiteY8" fmla="*/ 4579285 h 4825035"/>
                <a:gd name="connsiteX9" fmla="*/ 712631 w 4211789"/>
                <a:gd name="connsiteY9" fmla="*/ 4590322 h 4825035"/>
                <a:gd name="connsiteX10" fmla="*/ 1654094 w 4211789"/>
                <a:gd name="connsiteY10" fmla="*/ 4679722 h 4825035"/>
                <a:gd name="connsiteX11" fmla="*/ 2825130 w 4211789"/>
                <a:gd name="connsiteY11" fmla="*/ 4750359 h 4825035"/>
                <a:gd name="connsiteX12" fmla="*/ 4211789 w 4211789"/>
                <a:gd name="connsiteY12" fmla="*/ 4806262 h 4825035"/>
                <a:gd name="connsiteX13" fmla="*/ 4211789 w 4211789"/>
                <a:gd name="connsiteY13" fmla="*/ 4825035 h 4825035"/>
                <a:gd name="connsiteX14" fmla="*/ 2825130 w 4211789"/>
                <a:gd name="connsiteY14" fmla="*/ 4769123 h 4825035"/>
                <a:gd name="connsiteX15" fmla="*/ 1652992 w 4211789"/>
                <a:gd name="connsiteY15" fmla="*/ 4698485 h 4825035"/>
                <a:gd name="connsiteX16" fmla="*/ 707112 w 4211789"/>
                <a:gd name="connsiteY16" fmla="*/ 4607981 h 4825035"/>
                <a:gd name="connsiteX17" fmla="*/ 668484 w 4211789"/>
                <a:gd name="connsiteY17" fmla="*/ 4596945 h 4825035"/>
                <a:gd name="connsiteX18" fmla="*/ 115525 w 4211789"/>
                <a:gd name="connsiteY18" fmla="*/ 4145527 h 4825035"/>
                <a:gd name="connsiteX19" fmla="*/ 7361 w 4211789"/>
                <a:gd name="connsiteY19" fmla="*/ 3473369 h 4825035"/>
                <a:gd name="connsiteX20" fmla="*/ 19501 w 4211789"/>
                <a:gd name="connsiteY20" fmla="*/ 0 h 4825035"/>
                <a:gd name="connsiteX0" fmla="*/ 19501 w 4211789"/>
                <a:gd name="connsiteY0" fmla="*/ 0 h 4825035"/>
                <a:gd name="connsiteX1" fmla="*/ 38266 w 4211789"/>
                <a:gd name="connsiteY1" fmla="*/ 0 h 4825035"/>
                <a:gd name="connsiteX2" fmla="*/ 34827 w 4211789"/>
                <a:gd name="connsiteY2" fmla="*/ 983767 h 4825035"/>
                <a:gd name="connsiteX3" fmla="*/ 27379 w 4211789"/>
                <a:gd name="connsiteY3" fmla="*/ 2635547 h 4825035"/>
                <a:gd name="connsiteX4" fmla="*/ 0 w 4211789"/>
                <a:gd name="connsiteY4" fmla="*/ 2626425 h 4825035"/>
                <a:gd name="connsiteX5" fmla="*/ 26125 w 4211789"/>
                <a:gd name="connsiteY5" fmla="*/ 3473369 h 4825035"/>
                <a:gd name="connsiteX6" fmla="*/ 133184 w 4211789"/>
                <a:gd name="connsiteY6" fmla="*/ 4136698 h 4825035"/>
                <a:gd name="connsiteX7" fmla="*/ 674002 w 4211789"/>
                <a:gd name="connsiteY7" fmla="*/ 4579285 h 4825035"/>
                <a:gd name="connsiteX8" fmla="*/ 712631 w 4211789"/>
                <a:gd name="connsiteY8" fmla="*/ 4590322 h 4825035"/>
                <a:gd name="connsiteX9" fmla="*/ 1654094 w 4211789"/>
                <a:gd name="connsiteY9" fmla="*/ 4679722 h 4825035"/>
                <a:gd name="connsiteX10" fmla="*/ 2825130 w 4211789"/>
                <a:gd name="connsiteY10" fmla="*/ 4750359 h 4825035"/>
                <a:gd name="connsiteX11" fmla="*/ 4211789 w 4211789"/>
                <a:gd name="connsiteY11" fmla="*/ 4806262 h 4825035"/>
                <a:gd name="connsiteX12" fmla="*/ 4211789 w 4211789"/>
                <a:gd name="connsiteY12" fmla="*/ 4825035 h 4825035"/>
                <a:gd name="connsiteX13" fmla="*/ 2825130 w 4211789"/>
                <a:gd name="connsiteY13" fmla="*/ 4769123 h 4825035"/>
                <a:gd name="connsiteX14" fmla="*/ 1652992 w 4211789"/>
                <a:gd name="connsiteY14" fmla="*/ 4698485 h 4825035"/>
                <a:gd name="connsiteX15" fmla="*/ 707112 w 4211789"/>
                <a:gd name="connsiteY15" fmla="*/ 4607981 h 4825035"/>
                <a:gd name="connsiteX16" fmla="*/ 668484 w 4211789"/>
                <a:gd name="connsiteY16" fmla="*/ 4596945 h 4825035"/>
                <a:gd name="connsiteX17" fmla="*/ 115525 w 4211789"/>
                <a:gd name="connsiteY17" fmla="*/ 4145527 h 4825035"/>
                <a:gd name="connsiteX18" fmla="*/ 7361 w 4211789"/>
                <a:gd name="connsiteY18" fmla="*/ 3473369 h 4825035"/>
                <a:gd name="connsiteX19" fmla="*/ 19501 w 4211789"/>
                <a:gd name="connsiteY19" fmla="*/ 0 h 4825035"/>
                <a:gd name="connsiteX0" fmla="*/ 19501 w 4211789"/>
                <a:gd name="connsiteY0" fmla="*/ 0 h 4825035"/>
                <a:gd name="connsiteX1" fmla="*/ 38266 w 4211789"/>
                <a:gd name="connsiteY1" fmla="*/ 0 h 4825035"/>
                <a:gd name="connsiteX2" fmla="*/ 27379 w 4211789"/>
                <a:gd name="connsiteY2" fmla="*/ 2635547 h 4825035"/>
                <a:gd name="connsiteX3" fmla="*/ 0 w 4211789"/>
                <a:gd name="connsiteY3" fmla="*/ 2626425 h 4825035"/>
                <a:gd name="connsiteX4" fmla="*/ 26125 w 4211789"/>
                <a:gd name="connsiteY4" fmla="*/ 3473369 h 4825035"/>
                <a:gd name="connsiteX5" fmla="*/ 133184 w 4211789"/>
                <a:gd name="connsiteY5" fmla="*/ 4136698 h 4825035"/>
                <a:gd name="connsiteX6" fmla="*/ 674002 w 4211789"/>
                <a:gd name="connsiteY6" fmla="*/ 4579285 h 4825035"/>
                <a:gd name="connsiteX7" fmla="*/ 712631 w 4211789"/>
                <a:gd name="connsiteY7" fmla="*/ 4590322 h 4825035"/>
                <a:gd name="connsiteX8" fmla="*/ 1654094 w 4211789"/>
                <a:gd name="connsiteY8" fmla="*/ 4679722 h 4825035"/>
                <a:gd name="connsiteX9" fmla="*/ 2825130 w 4211789"/>
                <a:gd name="connsiteY9" fmla="*/ 4750359 h 4825035"/>
                <a:gd name="connsiteX10" fmla="*/ 4211789 w 4211789"/>
                <a:gd name="connsiteY10" fmla="*/ 4806262 h 4825035"/>
                <a:gd name="connsiteX11" fmla="*/ 4211789 w 4211789"/>
                <a:gd name="connsiteY11" fmla="*/ 4825035 h 4825035"/>
                <a:gd name="connsiteX12" fmla="*/ 2825130 w 4211789"/>
                <a:gd name="connsiteY12" fmla="*/ 4769123 h 4825035"/>
                <a:gd name="connsiteX13" fmla="*/ 1652992 w 4211789"/>
                <a:gd name="connsiteY13" fmla="*/ 4698485 h 4825035"/>
                <a:gd name="connsiteX14" fmla="*/ 707112 w 4211789"/>
                <a:gd name="connsiteY14" fmla="*/ 4607981 h 4825035"/>
                <a:gd name="connsiteX15" fmla="*/ 668484 w 4211789"/>
                <a:gd name="connsiteY15" fmla="*/ 4596945 h 4825035"/>
                <a:gd name="connsiteX16" fmla="*/ 115525 w 4211789"/>
                <a:gd name="connsiteY16" fmla="*/ 4145527 h 4825035"/>
                <a:gd name="connsiteX17" fmla="*/ 7361 w 4211789"/>
                <a:gd name="connsiteY17" fmla="*/ 3473369 h 4825035"/>
                <a:gd name="connsiteX18" fmla="*/ 19501 w 4211789"/>
                <a:gd name="connsiteY18" fmla="*/ 0 h 4825035"/>
                <a:gd name="connsiteX0" fmla="*/ 7361 w 4211789"/>
                <a:gd name="connsiteY0" fmla="*/ 3473369 h 4825035"/>
                <a:gd name="connsiteX1" fmla="*/ 38266 w 4211789"/>
                <a:gd name="connsiteY1" fmla="*/ 0 h 4825035"/>
                <a:gd name="connsiteX2" fmla="*/ 27379 w 4211789"/>
                <a:gd name="connsiteY2" fmla="*/ 2635547 h 4825035"/>
                <a:gd name="connsiteX3" fmla="*/ 0 w 4211789"/>
                <a:gd name="connsiteY3" fmla="*/ 2626425 h 4825035"/>
                <a:gd name="connsiteX4" fmla="*/ 26125 w 4211789"/>
                <a:gd name="connsiteY4" fmla="*/ 3473369 h 4825035"/>
                <a:gd name="connsiteX5" fmla="*/ 133184 w 4211789"/>
                <a:gd name="connsiteY5" fmla="*/ 4136698 h 4825035"/>
                <a:gd name="connsiteX6" fmla="*/ 674002 w 4211789"/>
                <a:gd name="connsiteY6" fmla="*/ 4579285 h 4825035"/>
                <a:gd name="connsiteX7" fmla="*/ 712631 w 4211789"/>
                <a:gd name="connsiteY7" fmla="*/ 4590322 h 4825035"/>
                <a:gd name="connsiteX8" fmla="*/ 1654094 w 4211789"/>
                <a:gd name="connsiteY8" fmla="*/ 4679722 h 4825035"/>
                <a:gd name="connsiteX9" fmla="*/ 2825130 w 4211789"/>
                <a:gd name="connsiteY9" fmla="*/ 4750359 h 4825035"/>
                <a:gd name="connsiteX10" fmla="*/ 4211789 w 4211789"/>
                <a:gd name="connsiteY10" fmla="*/ 4806262 h 4825035"/>
                <a:gd name="connsiteX11" fmla="*/ 4211789 w 4211789"/>
                <a:gd name="connsiteY11" fmla="*/ 4825035 h 4825035"/>
                <a:gd name="connsiteX12" fmla="*/ 2825130 w 4211789"/>
                <a:gd name="connsiteY12" fmla="*/ 4769123 h 4825035"/>
                <a:gd name="connsiteX13" fmla="*/ 1652992 w 4211789"/>
                <a:gd name="connsiteY13" fmla="*/ 4698485 h 4825035"/>
                <a:gd name="connsiteX14" fmla="*/ 707112 w 4211789"/>
                <a:gd name="connsiteY14" fmla="*/ 4607981 h 4825035"/>
                <a:gd name="connsiteX15" fmla="*/ 668484 w 4211789"/>
                <a:gd name="connsiteY15" fmla="*/ 4596945 h 4825035"/>
                <a:gd name="connsiteX16" fmla="*/ 115525 w 4211789"/>
                <a:gd name="connsiteY16" fmla="*/ 4145527 h 4825035"/>
                <a:gd name="connsiteX17" fmla="*/ 7361 w 4211789"/>
                <a:gd name="connsiteY17" fmla="*/ 3473369 h 4825035"/>
                <a:gd name="connsiteX0" fmla="*/ 7361 w 4211789"/>
                <a:gd name="connsiteY0" fmla="*/ 846944 h 2198610"/>
                <a:gd name="connsiteX1" fmla="*/ 27379 w 4211789"/>
                <a:gd name="connsiteY1" fmla="*/ 9122 h 2198610"/>
                <a:gd name="connsiteX2" fmla="*/ 0 w 4211789"/>
                <a:gd name="connsiteY2" fmla="*/ 0 h 2198610"/>
                <a:gd name="connsiteX3" fmla="*/ 26125 w 4211789"/>
                <a:gd name="connsiteY3" fmla="*/ 846944 h 2198610"/>
                <a:gd name="connsiteX4" fmla="*/ 133184 w 4211789"/>
                <a:gd name="connsiteY4" fmla="*/ 1510273 h 2198610"/>
                <a:gd name="connsiteX5" fmla="*/ 674002 w 4211789"/>
                <a:gd name="connsiteY5" fmla="*/ 1952860 h 2198610"/>
                <a:gd name="connsiteX6" fmla="*/ 712631 w 4211789"/>
                <a:gd name="connsiteY6" fmla="*/ 1963897 h 2198610"/>
                <a:gd name="connsiteX7" fmla="*/ 1654094 w 4211789"/>
                <a:gd name="connsiteY7" fmla="*/ 2053297 h 2198610"/>
                <a:gd name="connsiteX8" fmla="*/ 2825130 w 4211789"/>
                <a:gd name="connsiteY8" fmla="*/ 2123934 h 2198610"/>
                <a:gd name="connsiteX9" fmla="*/ 4211789 w 4211789"/>
                <a:gd name="connsiteY9" fmla="*/ 2179837 h 2198610"/>
                <a:gd name="connsiteX10" fmla="*/ 4211789 w 4211789"/>
                <a:gd name="connsiteY10" fmla="*/ 2198610 h 2198610"/>
                <a:gd name="connsiteX11" fmla="*/ 2825130 w 4211789"/>
                <a:gd name="connsiteY11" fmla="*/ 2142698 h 2198610"/>
                <a:gd name="connsiteX12" fmla="*/ 1652992 w 4211789"/>
                <a:gd name="connsiteY12" fmla="*/ 2072060 h 2198610"/>
                <a:gd name="connsiteX13" fmla="*/ 707112 w 4211789"/>
                <a:gd name="connsiteY13" fmla="*/ 1981556 h 2198610"/>
                <a:gd name="connsiteX14" fmla="*/ 668484 w 4211789"/>
                <a:gd name="connsiteY14" fmla="*/ 1970520 h 2198610"/>
                <a:gd name="connsiteX15" fmla="*/ 115525 w 4211789"/>
                <a:gd name="connsiteY15" fmla="*/ 1519102 h 2198610"/>
                <a:gd name="connsiteX16" fmla="*/ 7361 w 4211789"/>
                <a:gd name="connsiteY16" fmla="*/ 846944 h 2198610"/>
                <a:gd name="connsiteX0" fmla="*/ 3536 w 4207964"/>
                <a:gd name="connsiteY0" fmla="*/ 846944 h 2198610"/>
                <a:gd name="connsiteX1" fmla="*/ 23554 w 4207964"/>
                <a:gd name="connsiteY1" fmla="*/ 9122 h 2198610"/>
                <a:gd name="connsiteX2" fmla="*/ 37243 w 4207964"/>
                <a:gd name="connsiteY2" fmla="*/ 0 h 2198610"/>
                <a:gd name="connsiteX3" fmla="*/ 22300 w 4207964"/>
                <a:gd name="connsiteY3" fmla="*/ 846944 h 2198610"/>
                <a:gd name="connsiteX4" fmla="*/ 129359 w 4207964"/>
                <a:gd name="connsiteY4" fmla="*/ 1510273 h 2198610"/>
                <a:gd name="connsiteX5" fmla="*/ 670177 w 4207964"/>
                <a:gd name="connsiteY5" fmla="*/ 1952860 h 2198610"/>
                <a:gd name="connsiteX6" fmla="*/ 708806 w 4207964"/>
                <a:gd name="connsiteY6" fmla="*/ 1963897 h 2198610"/>
                <a:gd name="connsiteX7" fmla="*/ 1650269 w 4207964"/>
                <a:gd name="connsiteY7" fmla="*/ 2053297 h 2198610"/>
                <a:gd name="connsiteX8" fmla="*/ 2821305 w 4207964"/>
                <a:gd name="connsiteY8" fmla="*/ 2123934 h 2198610"/>
                <a:gd name="connsiteX9" fmla="*/ 4207964 w 4207964"/>
                <a:gd name="connsiteY9" fmla="*/ 2179837 h 2198610"/>
                <a:gd name="connsiteX10" fmla="*/ 4207964 w 4207964"/>
                <a:gd name="connsiteY10" fmla="*/ 2198610 h 2198610"/>
                <a:gd name="connsiteX11" fmla="*/ 2821305 w 4207964"/>
                <a:gd name="connsiteY11" fmla="*/ 2142698 h 2198610"/>
                <a:gd name="connsiteX12" fmla="*/ 1649167 w 4207964"/>
                <a:gd name="connsiteY12" fmla="*/ 2072060 h 2198610"/>
                <a:gd name="connsiteX13" fmla="*/ 703287 w 4207964"/>
                <a:gd name="connsiteY13" fmla="*/ 1981556 h 2198610"/>
                <a:gd name="connsiteX14" fmla="*/ 664659 w 4207964"/>
                <a:gd name="connsiteY14" fmla="*/ 1970520 h 2198610"/>
                <a:gd name="connsiteX15" fmla="*/ 111700 w 4207964"/>
                <a:gd name="connsiteY15" fmla="*/ 1519102 h 2198610"/>
                <a:gd name="connsiteX16" fmla="*/ 3536 w 4207964"/>
                <a:gd name="connsiteY16" fmla="*/ 846944 h 2198610"/>
                <a:gd name="connsiteX0" fmla="*/ 3536 w 4207964"/>
                <a:gd name="connsiteY0" fmla="*/ 846944 h 2198610"/>
                <a:gd name="connsiteX1" fmla="*/ 23554 w 4207964"/>
                <a:gd name="connsiteY1" fmla="*/ 9122 h 2198610"/>
                <a:gd name="connsiteX2" fmla="*/ 78311 w 4207964"/>
                <a:gd name="connsiteY2" fmla="*/ 0 h 2198610"/>
                <a:gd name="connsiteX3" fmla="*/ 22300 w 4207964"/>
                <a:gd name="connsiteY3" fmla="*/ 846944 h 2198610"/>
                <a:gd name="connsiteX4" fmla="*/ 129359 w 4207964"/>
                <a:gd name="connsiteY4" fmla="*/ 1510273 h 2198610"/>
                <a:gd name="connsiteX5" fmla="*/ 670177 w 4207964"/>
                <a:gd name="connsiteY5" fmla="*/ 1952860 h 2198610"/>
                <a:gd name="connsiteX6" fmla="*/ 708806 w 4207964"/>
                <a:gd name="connsiteY6" fmla="*/ 1963897 h 2198610"/>
                <a:gd name="connsiteX7" fmla="*/ 1650269 w 4207964"/>
                <a:gd name="connsiteY7" fmla="*/ 2053297 h 2198610"/>
                <a:gd name="connsiteX8" fmla="*/ 2821305 w 4207964"/>
                <a:gd name="connsiteY8" fmla="*/ 2123934 h 2198610"/>
                <a:gd name="connsiteX9" fmla="*/ 4207964 w 4207964"/>
                <a:gd name="connsiteY9" fmla="*/ 2179837 h 2198610"/>
                <a:gd name="connsiteX10" fmla="*/ 4207964 w 4207964"/>
                <a:gd name="connsiteY10" fmla="*/ 2198610 h 2198610"/>
                <a:gd name="connsiteX11" fmla="*/ 2821305 w 4207964"/>
                <a:gd name="connsiteY11" fmla="*/ 2142698 h 2198610"/>
                <a:gd name="connsiteX12" fmla="*/ 1649167 w 4207964"/>
                <a:gd name="connsiteY12" fmla="*/ 2072060 h 2198610"/>
                <a:gd name="connsiteX13" fmla="*/ 703287 w 4207964"/>
                <a:gd name="connsiteY13" fmla="*/ 1981556 h 2198610"/>
                <a:gd name="connsiteX14" fmla="*/ 664659 w 4207964"/>
                <a:gd name="connsiteY14" fmla="*/ 1970520 h 2198610"/>
                <a:gd name="connsiteX15" fmla="*/ 111700 w 4207964"/>
                <a:gd name="connsiteY15" fmla="*/ 1519102 h 2198610"/>
                <a:gd name="connsiteX16" fmla="*/ 3536 w 4207964"/>
                <a:gd name="connsiteY16" fmla="*/ 846944 h 2198610"/>
                <a:gd name="connsiteX0" fmla="*/ 8739 w 4213167"/>
                <a:gd name="connsiteY0" fmla="*/ 846944 h 2198610"/>
                <a:gd name="connsiteX1" fmla="*/ 1378 w 4213167"/>
                <a:gd name="connsiteY1" fmla="*/ 4561 h 2198610"/>
                <a:gd name="connsiteX2" fmla="*/ 83514 w 4213167"/>
                <a:gd name="connsiteY2" fmla="*/ 0 h 2198610"/>
                <a:gd name="connsiteX3" fmla="*/ 27503 w 4213167"/>
                <a:gd name="connsiteY3" fmla="*/ 846944 h 2198610"/>
                <a:gd name="connsiteX4" fmla="*/ 134562 w 4213167"/>
                <a:gd name="connsiteY4" fmla="*/ 1510273 h 2198610"/>
                <a:gd name="connsiteX5" fmla="*/ 675380 w 4213167"/>
                <a:gd name="connsiteY5" fmla="*/ 1952860 h 2198610"/>
                <a:gd name="connsiteX6" fmla="*/ 714009 w 4213167"/>
                <a:gd name="connsiteY6" fmla="*/ 1963897 h 2198610"/>
                <a:gd name="connsiteX7" fmla="*/ 1655472 w 4213167"/>
                <a:gd name="connsiteY7" fmla="*/ 2053297 h 2198610"/>
                <a:gd name="connsiteX8" fmla="*/ 2826508 w 4213167"/>
                <a:gd name="connsiteY8" fmla="*/ 2123934 h 2198610"/>
                <a:gd name="connsiteX9" fmla="*/ 4213167 w 4213167"/>
                <a:gd name="connsiteY9" fmla="*/ 2179837 h 2198610"/>
                <a:gd name="connsiteX10" fmla="*/ 4213167 w 4213167"/>
                <a:gd name="connsiteY10" fmla="*/ 2198610 h 2198610"/>
                <a:gd name="connsiteX11" fmla="*/ 2826508 w 4213167"/>
                <a:gd name="connsiteY11" fmla="*/ 2142698 h 2198610"/>
                <a:gd name="connsiteX12" fmla="*/ 1654370 w 4213167"/>
                <a:gd name="connsiteY12" fmla="*/ 2072060 h 2198610"/>
                <a:gd name="connsiteX13" fmla="*/ 708490 w 4213167"/>
                <a:gd name="connsiteY13" fmla="*/ 1981556 h 2198610"/>
                <a:gd name="connsiteX14" fmla="*/ 669862 w 4213167"/>
                <a:gd name="connsiteY14" fmla="*/ 1970520 h 2198610"/>
                <a:gd name="connsiteX15" fmla="*/ 116903 w 4213167"/>
                <a:gd name="connsiteY15" fmla="*/ 1519102 h 2198610"/>
                <a:gd name="connsiteX16" fmla="*/ 8739 w 4213167"/>
                <a:gd name="connsiteY16" fmla="*/ 846944 h 2198610"/>
                <a:gd name="connsiteX0" fmla="*/ 8739 w 4213167"/>
                <a:gd name="connsiteY0" fmla="*/ 846944 h 2198610"/>
                <a:gd name="connsiteX1" fmla="*/ 1378 w 4213167"/>
                <a:gd name="connsiteY1" fmla="*/ 4561 h 2198610"/>
                <a:gd name="connsiteX2" fmla="*/ 19630 w 4213167"/>
                <a:gd name="connsiteY2" fmla="*/ 0 h 2198610"/>
                <a:gd name="connsiteX3" fmla="*/ 27503 w 4213167"/>
                <a:gd name="connsiteY3" fmla="*/ 846944 h 2198610"/>
                <a:gd name="connsiteX4" fmla="*/ 134562 w 4213167"/>
                <a:gd name="connsiteY4" fmla="*/ 1510273 h 2198610"/>
                <a:gd name="connsiteX5" fmla="*/ 675380 w 4213167"/>
                <a:gd name="connsiteY5" fmla="*/ 1952860 h 2198610"/>
                <a:gd name="connsiteX6" fmla="*/ 714009 w 4213167"/>
                <a:gd name="connsiteY6" fmla="*/ 1963897 h 2198610"/>
                <a:gd name="connsiteX7" fmla="*/ 1655472 w 4213167"/>
                <a:gd name="connsiteY7" fmla="*/ 2053297 h 2198610"/>
                <a:gd name="connsiteX8" fmla="*/ 2826508 w 4213167"/>
                <a:gd name="connsiteY8" fmla="*/ 2123934 h 2198610"/>
                <a:gd name="connsiteX9" fmla="*/ 4213167 w 4213167"/>
                <a:gd name="connsiteY9" fmla="*/ 2179837 h 2198610"/>
                <a:gd name="connsiteX10" fmla="*/ 4213167 w 4213167"/>
                <a:gd name="connsiteY10" fmla="*/ 2198610 h 2198610"/>
                <a:gd name="connsiteX11" fmla="*/ 2826508 w 4213167"/>
                <a:gd name="connsiteY11" fmla="*/ 2142698 h 2198610"/>
                <a:gd name="connsiteX12" fmla="*/ 1654370 w 4213167"/>
                <a:gd name="connsiteY12" fmla="*/ 2072060 h 2198610"/>
                <a:gd name="connsiteX13" fmla="*/ 708490 w 4213167"/>
                <a:gd name="connsiteY13" fmla="*/ 1981556 h 2198610"/>
                <a:gd name="connsiteX14" fmla="*/ 669862 w 4213167"/>
                <a:gd name="connsiteY14" fmla="*/ 1970520 h 2198610"/>
                <a:gd name="connsiteX15" fmla="*/ 116903 w 4213167"/>
                <a:gd name="connsiteY15" fmla="*/ 1519102 h 2198610"/>
                <a:gd name="connsiteX16" fmla="*/ 8739 w 4213167"/>
                <a:gd name="connsiteY16" fmla="*/ 846944 h 219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13167" h="2198610">
                  <a:moveTo>
                    <a:pt x="8739" y="846944"/>
                  </a:moveTo>
                  <a:cubicBezTo>
                    <a:pt x="-5952" y="595281"/>
                    <a:pt x="2605" y="145718"/>
                    <a:pt x="1378" y="4561"/>
                  </a:cubicBezTo>
                  <a:lnTo>
                    <a:pt x="19630" y="0"/>
                  </a:lnTo>
                  <a:cubicBezTo>
                    <a:pt x="22254" y="282315"/>
                    <a:pt x="24879" y="564629"/>
                    <a:pt x="27503" y="846944"/>
                  </a:cubicBezTo>
                  <a:cubicBezTo>
                    <a:pt x="27503" y="1314916"/>
                    <a:pt x="133458" y="1508065"/>
                    <a:pt x="134562" y="1510273"/>
                  </a:cubicBezTo>
                  <a:cubicBezTo>
                    <a:pt x="292393" y="1845800"/>
                    <a:pt x="523068" y="1909814"/>
                    <a:pt x="675380" y="1952860"/>
                  </a:cubicBezTo>
                  <a:cubicBezTo>
                    <a:pt x="688624" y="1957274"/>
                    <a:pt x="701869" y="1960586"/>
                    <a:pt x="714009" y="1963897"/>
                  </a:cubicBezTo>
                  <a:cubicBezTo>
                    <a:pt x="858595" y="2005838"/>
                    <a:pt x="1647747" y="2053297"/>
                    <a:pt x="1655472" y="2053297"/>
                  </a:cubicBezTo>
                  <a:lnTo>
                    <a:pt x="2826508" y="2123934"/>
                  </a:lnTo>
                  <a:lnTo>
                    <a:pt x="4213167" y="2179837"/>
                  </a:lnTo>
                  <a:lnTo>
                    <a:pt x="4213167" y="2198610"/>
                  </a:lnTo>
                  <a:lnTo>
                    <a:pt x="2826508" y="2142698"/>
                  </a:lnTo>
                  <a:lnTo>
                    <a:pt x="1654370" y="2072060"/>
                  </a:lnTo>
                  <a:cubicBezTo>
                    <a:pt x="1621259" y="2069853"/>
                    <a:pt x="854181" y="2024600"/>
                    <a:pt x="708490" y="1981556"/>
                  </a:cubicBezTo>
                  <a:cubicBezTo>
                    <a:pt x="696350" y="1978245"/>
                    <a:pt x="683106" y="1973830"/>
                    <a:pt x="669862" y="1970520"/>
                  </a:cubicBezTo>
                  <a:cubicBezTo>
                    <a:pt x="513134" y="1927474"/>
                    <a:pt x="278044" y="1861252"/>
                    <a:pt x="116903" y="1519102"/>
                  </a:cubicBezTo>
                  <a:cubicBezTo>
                    <a:pt x="113592" y="1511377"/>
                    <a:pt x="8739" y="1320435"/>
                    <a:pt x="8739" y="846944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83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F57905E6-4E46-F2B7-68AF-8DA2BD2B62F2}"/>
              </a:ext>
            </a:extLst>
          </p:cNvPr>
          <p:cNvSpPr/>
          <p:nvPr/>
        </p:nvSpPr>
        <p:spPr>
          <a:xfrm flipH="1">
            <a:off x="9446485" y="4723906"/>
            <a:ext cx="665247" cy="62863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AD1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AD1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KRAJÓW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86" name="Forme libre : forme 85">
            <a:extLst>
              <a:ext uri="{FF2B5EF4-FFF2-40B4-BE49-F238E27FC236}">
                <a16:creationId xmlns:a16="http://schemas.microsoft.com/office/drawing/2014/main" id="{6FA80FE7-B8F8-1775-3F56-D2E486FF8A3A}"/>
              </a:ext>
            </a:extLst>
          </p:cNvPr>
          <p:cNvSpPr/>
          <p:nvPr/>
        </p:nvSpPr>
        <p:spPr>
          <a:xfrm>
            <a:off x="8602878" y="2341428"/>
            <a:ext cx="1755241" cy="2015368"/>
          </a:xfrm>
          <a:custGeom>
            <a:avLst/>
            <a:gdLst>
              <a:gd name="connsiteX0" fmla="*/ 12140 w 4204428"/>
              <a:gd name="connsiteY0" fmla="*/ 0 h 4825035"/>
              <a:gd name="connsiteX1" fmla="*/ 30905 w 4204428"/>
              <a:gd name="connsiteY1" fmla="*/ 0 h 4825035"/>
              <a:gd name="connsiteX2" fmla="*/ 27466 w 4204428"/>
              <a:gd name="connsiteY2" fmla="*/ 983767 h 4825035"/>
              <a:gd name="connsiteX3" fmla="*/ 27466 w 4204428"/>
              <a:gd name="connsiteY3" fmla="*/ 1013516 h 4825035"/>
              <a:gd name="connsiteX4" fmla="*/ 27362 w 4204428"/>
              <a:gd name="connsiteY4" fmla="*/ 1013516 h 4825035"/>
              <a:gd name="connsiteX5" fmla="*/ 18764 w 4204428"/>
              <a:gd name="connsiteY5" fmla="*/ 3473369 h 4825035"/>
              <a:gd name="connsiteX6" fmla="*/ 125823 w 4204428"/>
              <a:gd name="connsiteY6" fmla="*/ 4136698 h 4825035"/>
              <a:gd name="connsiteX7" fmla="*/ 666641 w 4204428"/>
              <a:gd name="connsiteY7" fmla="*/ 4579285 h 4825035"/>
              <a:gd name="connsiteX8" fmla="*/ 705270 w 4204428"/>
              <a:gd name="connsiteY8" fmla="*/ 4590322 h 4825035"/>
              <a:gd name="connsiteX9" fmla="*/ 1646733 w 4204428"/>
              <a:gd name="connsiteY9" fmla="*/ 4679722 h 4825035"/>
              <a:gd name="connsiteX10" fmla="*/ 2817769 w 4204428"/>
              <a:gd name="connsiteY10" fmla="*/ 4750359 h 4825035"/>
              <a:gd name="connsiteX11" fmla="*/ 4204428 w 4204428"/>
              <a:gd name="connsiteY11" fmla="*/ 4806262 h 4825035"/>
              <a:gd name="connsiteX12" fmla="*/ 4204428 w 4204428"/>
              <a:gd name="connsiteY12" fmla="*/ 4825035 h 4825035"/>
              <a:gd name="connsiteX13" fmla="*/ 2817769 w 4204428"/>
              <a:gd name="connsiteY13" fmla="*/ 4769123 h 4825035"/>
              <a:gd name="connsiteX14" fmla="*/ 1645631 w 4204428"/>
              <a:gd name="connsiteY14" fmla="*/ 4698485 h 4825035"/>
              <a:gd name="connsiteX15" fmla="*/ 699751 w 4204428"/>
              <a:gd name="connsiteY15" fmla="*/ 4607981 h 4825035"/>
              <a:gd name="connsiteX16" fmla="*/ 661123 w 4204428"/>
              <a:gd name="connsiteY16" fmla="*/ 4596945 h 4825035"/>
              <a:gd name="connsiteX17" fmla="*/ 108164 w 4204428"/>
              <a:gd name="connsiteY17" fmla="*/ 4145527 h 4825035"/>
              <a:gd name="connsiteX18" fmla="*/ 0 w 4204428"/>
              <a:gd name="connsiteY18" fmla="*/ 3473369 h 4825035"/>
              <a:gd name="connsiteX19" fmla="*/ 12140 w 4204428"/>
              <a:gd name="connsiteY19" fmla="*/ 0 h 482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4428" h="4825035">
                <a:moveTo>
                  <a:pt x="12140" y="0"/>
                </a:moveTo>
                <a:lnTo>
                  <a:pt x="30905" y="0"/>
                </a:lnTo>
                <a:lnTo>
                  <a:pt x="27466" y="983767"/>
                </a:lnTo>
                <a:lnTo>
                  <a:pt x="27466" y="1013516"/>
                </a:lnTo>
                <a:lnTo>
                  <a:pt x="27362" y="1013516"/>
                </a:lnTo>
                <a:lnTo>
                  <a:pt x="18764" y="3473369"/>
                </a:lnTo>
                <a:cubicBezTo>
                  <a:pt x="18764" y="3941341"/>
                  <a:pt x="124719" y="4134490"/>
                  <a:pt x="125823" y="4136698"/>
                </a:cubicBezTo>
                <a:cubicBezTo>
                  <a:pt x="283654" y="4472225"/>
                  <a:pt x="514329" y="4536239"/>
                  <a:pt x="666641" y="4579285"/>
                </a:cubicBezTo>
                <a:cubicBezTo>
                  <a:pt x="679885" y="4583699"/>
                  <a:pt x="693130" y="4587011"/>
                  <a:pt x="705270" y="4590322"/>
                </a:cubicBezTo>
                <a:cubicBezTo>
                  <a:pt x="849856" y="4632263"/>
                  <a:pt x="1639008" y="4679722"/>
                  <a:pt x="1646733" y="4679722"/>
                </a:cubicBezTo>
                <a:lnTo>
                  <a:pt x="2817769" y="4750359"/>
                </a:lnTo>
                <a:lnTo>
                  <a:pt x="4204428" y="4806262"/>
                </a:lnTo>
                <a:lnTo>
                  <a:pt x="4204428" y="4825035"/>
                </a:lnTo>
                <a:lnTo>
                  <a:pt x="2817769" y="4769123"/>
                </a:lnTo>
                <a:lnTo>
                  <a:pt x="1645631" y="4698485"/>
                </a:lnTo>
                <a:cubicBezTo>
                  <a:pt x="1612520" y="4696278"/>
                  <a:pt x="845442" y="4651025"/>
                  <a:pt x="699751" y="4607981"/>
                </a:cubicBezTo>
                <a:cubicBezTo>
                  <a:pt x="687611" y="4604670"/>
                  <a:pt x="674367" y="4600255"/>
                  <a:pt x="661123" y="4596945"/>
                </a:cubicBezTo>
                <a:cubicBezTo>
                  <a:pt x="504395" y="4553899"/>
                  <a:pt x="269305" y="4487677"/>
                  <a:pt x="108164" y="4145527"/>
                </a:cubicBezTo>
                <a:cubicBezTo>
                  <a:pt x="104853" y="4137802"/>
                  <a:pt x="0" y="3946860"/>
                  <a:pt x="0" y="3473369"/>
                </a:cubicBezTo>
                <a:lnTo>
                  <a:pt x="12140" y="0"/>
                </a:lnTo>
                <a:close/>
              </a:path>
            </a:pathLst>
          </a:custGeom>
          <a:noFill/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1B03079-E495-38F1-7684-1357B21F8160}"/>
              </a:ext>
            </a:extLst>
          </p:cNvPr>
          <p:cNvSpPr txBox="1">
            <a:spLocks/>
          </p:cNvSpPr>
          <p:nvPr/>
        </p:nvSpPr>
        <p:spPr bwMode="gray">
          <a:xfrm>
            <a:off x="719998" y="784800"/>
            <a:ext cx="10752137" cy="358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Apax-Bold" panose="020B0004020202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Światowy lider w technologii motoryzacji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2C0DD609-B512-EACD-CD4A-A7508F5E20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00168" y="6228699"/>
            <a:ext cx="1043284" cy="45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5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69306E-36E4-D3A1-0D3C-DEE17E698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PORTFOLIO 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B3384C1-D6AE-976A-8708-D53A1025A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693" y="6147161"/>
            <a:ext cx="4500000" cy="4048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2024 Seating Presentation</a:t>
            </a:r>
            <a:endParaRPr kumimoji="0" lang="en-GB" sz="105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0B8442-A458-9B01-1E67-7210CF0C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A9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|</a:t>
            </a:r>
          </a:p>
        </p:txBody>
      </p:sp>
      <p:sp>
        <p:nvSpPr>
          <p:cNvPr id="46" name="Forme libre 45">
            <a:extLst>
              <a:ext uri="{FF2B5EF4-FFF2-40B4-BE49-F238E27FC236}">
                <a16:creationId xmlns:a16="http://schemas.microsoft.com/office/drawing/2014/main" id="{DDFA5C59-1622-BF46-F5E2-83F4B1BD15ED}"/>
              </a:ext>
            </a:extLst>
          </p:cNvPr>
          <p:cNvSpPr/>
          <p:nvPr/>
        </p:nvSpPr>
        <p:spPr>
          <a:xfrm>
            <a:off x="6189345" y="4807237"/>
            <a:ext cx="1807510" cy="855022"/>
          </a:xfrm>
          <a:prstGeom prst="rect">
            <a:avLst/>
          </a:prstGeom>
          <a:solidFill>
            <a:schemeClr val="tx1">
              <a:alpha val="24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ight Triangle 3">
            <a:extLst>
              <a:ext uri="{FF2B5EF4-FFF2-40B4-BE49-F238E27FC236}">
                <a16:creationId xmlns:a16="http://schemas.microsoft.com/office/drawing/2014/main" id="{B12F6D3E-F14F-019A-6E39-129EDA8012DA}"/>
              </a:ext>
            </a:extLst>
          </p:cNvPr>
          <p:cNvSpPr/>
          <p:nvPr/>
        </p:nvSpPr>
        <p:spPr>
          <a:xfrm flipV="1">
            <a:off x="6188434" y="1692411"/>
            <a:ext cx="1808421" cy="3115099"/>
          </a:xfrm>
          <a:prstGeom prst="rect">
            <a:avLst/>
          </a:prstGeom>
          <a:solidFill>
            <a:schemeClr val="tx1">
              <a:alpha val="4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Forme libre 47">
            <a:extLst>
              <a:ext uri="{FF2B5EF4-FFF2-40B4-BE49-F238E27FC236}">
                <a16:creationId xmlns:a16="http://schemas.microsoft.com/office/drawing/2014/main" id="{6D923104-661B-B3F2-82FC-E1B183677AB4}"/>
              </a:ext>
            </a:extLst>
          </p:cNvPr>
          <p:cNvSpPr/>
          <p:nvPr/>
        </p:nvSpPr>
        <p:spPr>
          <a:xfrm>
            <a:off x="9948818" y="4807237"/>
            <a:ext cx="1810800" cy="855022"/>
          </a:xfrm>
          <a:prstGeom prst="rect">
            <a:avLst/>
          </a:prstGeom>
          <a:solidFill>
            <a:schemeClr val="tx1">
              <a:alpha val="24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Forme libre 40">
            <a:extLst>
              <a:ext uri="{FF2B5EF4-FFF2-40B4-BE49-F238E27FC236}">
                <a16:creationId xmlns:a16="http://schemas.microsoft.com/office/drawing/2014/main" id="{7CB50EA1-9592-665D-3C80-DAA6B88A3FC6}"/>
              </a:ext>
            </a:extLst>
          </p:cNvPr>
          <p:cNvSpPr/>
          <p:nvPr/>
        </p:nvSpPr>
        <p:spPr>
          <a:xfrm>
            <a:off x="541834" y="4807237"/>
            <a:ext cx="1810800" cy="855022"/>
          </a:xfrm>
          <a:prstGeom prst="rect">
            <a:avLst/>
          </a:prstGeom>
          <a:solidFill>
            <a:schemeClr val="tx1">
              <a:alpha val="24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Forme libre 43">
            <a:extLst>
              <a:ext uri="{FF2B5EF4-FFF2-40B4-BE49-F238E27FC236}">
                <a16:creationId xmlns:a16="http://schemas.microsoft.com/office/drawing/2014/main" id="{07795DD0-E190-9E40-0B71-4A79DA13DBF3}"/>
              </a:ext>
            </a:extLst>
          </p:cNvPr>
          <p:cNvSpPr/>
          <p:nvPr/>
        </p:nvSpPr>
        <p:spPr>
          <a:xfrm>
            <a:off x="2423241" y="4807237"/>
            <a:ext cx="1810800" cy="855022"/>
          </a:xfrm>
          <a:prstGeom prst="rect">
            <a:avLst/>
          </a:prstGeom>
          <a:solidFill>
            <a:schemeClr val="tx1">
              <a:alpha val="24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Forme libre 44">
            <a:extLst>
              <a:ext uri="{FF2B5EF4-FFF2-40B4-BE49-F238E27FC236}">
                <a16:creationId xmlns:a16="http://schemas.microsoft.com/office/drawing/2014/main" id="{908C9DFB-5E67-863A-B041-11E51E83B3C9}"/>
              </a:ext>
            </a:extLst>
          </p:cNvPr>
          <p:cNvSpPr/>
          <p:nvPr/>
        </p:nvSpPr>
        <p:spPr>
          <a:xfrm>
            <a:off x="4304648" y="4807237"/>
            <a:ext cx="1810800" cy="855022"/>
          </a:xfrm>
          <a:prstGeom prst="rect">
            <a:avLst/>
          </a:prstGeom>
          <a:solidFill>
            <a:schemeClr val="tx1">
              <a:alpha val="24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Forme libre 46">
            <a:extLst>
              <a:ext uri="{FF2B5EF4-FFF2-40B4-BE49-F238E27FC236}">
                <a16:creationId xmlns:a16="http://schemas.microsoft.com/office/drawing/2014/main" id="{DCEE0CFD-EED9-F135-F6CB-3559BEC51EB2}"/>
              </a:ext>
            </a:extLst>
          </p:cNvPr>
          <p:cNvSpPr/>
          <p:nvPr/>
        </p:nvSpPr>
        <p:spPr>
          <a:xfrm>
            <a:off x="8069367" y="4807237"/>
            <a:ext cx="1810800" cy="855022"/>
          </a:xfrm>
          <a:prstGeom prst="rect">
            <a:avLst/>
          </a:prstGeom>
          <a:solidFill>
            <a:schemeClr val="tx1">
              <a:alpha val="24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Forme libre 11">
            <a:extLst>
              <a:ext uri="{FF2B5EF4-FFF2-40B4-BE49-F238E27FC236}">
                <a16:creationId xmlns:a16="http://schemas.microsoft.com/office/drawing/2014/main" id="{24F749EA-C8CC-6708-920A-F827D49192B2}"/>
              </a:ext>
            </a:extLst>
          </p:cNvPr>
          <p:cNvSpPr/>
          <p:nvPr/>
        </p:nvSpPr>
        <p:spPr>
          <a:xfrm>
            <a:off x="541834" y="1692412"/>
            <a:ext cx="1812249" cy="3115099"/>
          </a:xfrm>
          <a:custGeom>
            <a:avLst/>
            <a:gdLst>
              <a:gd name="connsiteX0" fmla="*/ 0 w 1836895"/>
              <a:gd name="connsiteY0" fmla="*/ 0 h 3439379"/>
              <a:gd name="connsiteX1" fmla="*/ 1836894 w 1836895"/>
              <a:gd name="connsiteY1" fmla="*/ 0 h 3439379"/>
              <a:gd name="connsiteX2" fmla="*/ 1836894 w 1836895"/>
              <a:gd name="connsiteY2" fmla="*/ 2317994 h 3439379"/>
              <a:gd name="connsiteX3" fmla="*/ 1836895 w 1836895"/>
              <a:gd name="connsiteY3" fmla="*/ 2317994 h 3439379"/>
              <a:gd name="connsiteX4" fmla="*/ 1836895 w 1836895"/>
              <a:gd name="connsiteY4" fmla="*/ 3439379 h 3439379"/>
              <a:gd name="connsiteX5" fmla="*/ 396 w 1836895"/>
              <a:gd name="connsiteY5" fmla="*/ 3439379 h 3439379"/>
              <a:gd name="connsiteX6" fmla="*/ 62 w 1836895"/>
              <a:gd name="connsiteY6" fmla="*/ 2439324 h 3439379"/>
              <a:gd name="connsiteX7" fmla="*/ 0 w 1836895"/>
              <a:gd name="connsiteY7" fmla="*/ 2439324 h 3439379"/>
              <a:gd name="connsiteX8" fmla="*/ 0 w 1836895"/>
              <a:gd name="connsiteY8" fmla="*/ 0 h 343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6895" h="3439379">
                <a:moveTo>
                  <a:pt x="0" y="0"/>
                </a:moveTo>
                <a:lnTo>
                  <a:pt x="1836894" y="0"/>
                </a:lnTo>
                <a:lnTo>
                  <a:pt x="1836894" y="2317994"/>
                </a:lnTo>
                <a:lnTo>
                  <a:pt x="1836895" y="2317994"/>
                </a:lnTo>
                <a:lnTo>
                  <a:pt x="1836895" y="3439379"/>
                </a:lnTo>
                <a:lnTo>
                  <a:pt x="396" y="3439379"/>
                </a:lnTo>
                <a:lnTo>
                  <a:pt x="62" y="2439324"/>
                </a:lnTo>
                <a:lnTo>
                  <a:pt x="0" y="243932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Forme libre 10">
            <a:extLst>
              <a:ext uri="{FF2B5EF4-FFF2-40B4-BE49-F238E27FC236}">
                <a16:creationId xmlns:a16="http://schemas.microsoft.com/office/drawing/2014/main" id="{AD2A0555-48A6-2829-A3FF-E6D20A7885AF}"/>
              </a:ext>
            </a:extLst>
          </p:cNvPr>
          <p:cNvSpPr/>
          <p:nvPr/>
        </p:nvSpPr>
        <p:spPr>
          <a:xfrm>
            <a:off x="2423410" y="1692412"/>
            <a:ext cx="1812249" cy="3115099"/>
          </a:xfrm>
          <a:custGeom>
            <a:avLst/>
            <a:gdLst>
              <a:gd name="connsiteX0" fmla="*/ 0 w 1836895"/>
              <a:gd name="connsiteY0" fmla="*/ 0 h 3439379"/>
              <a:gd name="connsiteX1" fmla="*/ 1836894 w 1836895"/>
              <a:gd name="connsiteY1" fmla="*/ 0 h 3439379"/>
              <a:gd name="connsiteX2" fmla="*/ 1836894 w 1836895"/>
              <a:gd name="connsiteY2" fmla="*/ 2317994 h 3439379"/>
              <a:gd name="connsiteX3" fmla="*/ 1836895 w 1836895"/>
              <a:gd name="connsiteY3" fmla="*/ 2317994 h 3439379"/>
              <a:gd name="connsiteX4" fmla="*/ 1836895 w 1836895"/>
              <a:gd name="connsiteY4" fmla="*/ 3439379 h 3439379"/>
              <a:gd name="connsiteX5" fmla="*/ 396 w 1836895"/>
              <a:gd name="connsiteY5" fmla="*/ 3439379 h 3439379"/>
              <a:gd name="connsiteX6" fmla="*/ 62 w 1836895"/>
              <a:gd name="connsiteY6" fmla="*/ 2439324 h 3439379"/>
              <a:gd name="connsiteX7" fmla="*/ 0 w 1836895"/>
              <a:gd name="connsiteY7" fmla="*/ 2439324 h 3439379"/>
              <a:gd name="connsiteX8" fmla="*/ 0 w 1836895"/>
              <a:gd name="connsiteY8" fmla="*/ 0 h 343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6895" h="3439379">
                <a:moveTo>
                  <a:pt x="0" y="0"/>
                </a:moveTo>
                <a:lnTo>
                  <a:pt x="1836894" y="0"/>
                </a:lnTo>
                <a:lnTo>
                  <a:pt x="1836894" y="2317994"/>
                </a:lnTo>
                <a:lnTo>
                  <a:pt x="1836895" y="2317994"/>
                </a:lnTo>
                <a:lnTo>
                  <a:pt x="1836895" y="3439379"/>
                </a:lnTo>
                <a:lnTo>
                  <a:pt x="396" y="3439379"/>
                </a:lnTo>
                <a:lnTo>
                  <a:pt x="62" y="2439324"/>
                </a:lnTo>
                <a:lnTo>
                  <a:pt x="0" y="243932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Forme libre 9">
            <a:extLst>
              <a:ext uri="{FF2B5EF4-FFF2-40B4-BE49-F238E27FC236}">
                <a16:creationId xmlns:a16="http://schemas.microsoft.com/office/drawing/2014/main" id="{BDE38845-1219-A4E9-B055-8C1E9D3B97B1}"/>
              </a:ext>
            </a:extLst>
          </p:cNvPr>
          <p:cNvSpPr/>
          <p:nvPr/>
        </p:nvSpPr>
        <p:spPr>
          <a:xfrm>
            <a:off x="4304986" y="1692412"/>
            <a:ext cx="1812249" cy="3115099"/>
          </a:xfrm>
          <a:custGeom>
            <a:avLst/>
            <a:gdLst>
              <a:gd name="connsiteX0" fmla="*/ 0 w 1836895"/>
              <a:gd name="connsiteY0" fmla="*/ 0 h 3439379"/>
              <a:gd name="connsiteX1" fmla="*/ 1836894 w 1836895"/>
              <a:gd name="connsiteY1" fmla="*/ 0 h 3439379"/>
              <a:gd name="connsiteX2" fmla="*/ 1836894 w 1836895"/>
              <a:gd name="connsiteY2" fmla="*/ 2317994 h 3439379"/>
              <a:gd name="connsiteX3" fmla="*/ 1836895 w 1836895"/>
              <a:gd name="connsiteY3" fmla="*/ 2317994 h 3439379"/>
              <a:gd name="connsiteX4" fmla="*/ 1836895 w 1836895"/>
              <a:gd name="connsiteY4" fmla="*/ 3439379 h 3439379"/>
              <a:gd name="connsiteX5" fmla="*/ 396 w 1836895"/>
              <a:gd name="connsiteY5" fmla="*/ 3439379 h 3439379"/>
              <a:gd name="connsiteX6" fmla="*/ 62 w 1836895"/>
              <a:gd name="connsiteY6" fmla="*/ 2439324 h 3439379"/>
              <a:gd name="connsiteX7" fmla="*/ 0 w 1836895"/>
              <a:gd name="connsiteY7" fmla="*/ 2439324 h 3439379"/>
              <a:gd name="connsiteX8" fmla="*/ 0 w 1836895"/>
              <a:gd name="connsiteY8" fmla="*/ 0 h 343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6895" h="3439379">
                <a:moveTo>
                  <a:pt x="0" y="0"/>
                </a:moveTo>
                <a:lnTo>
                  <a:pt x="1836894" y="0"/>
                </a:lnTo>
                <a:lnTo>
                  <a:pt x="1836894" y="2317994"/>
                </a:lnTo>
                <a:lnTo>
                  <a:pt x="1836895" y="2317994"/>
                </a:lnTo>
                <a:lnTo>
                  <a:pt x="1836895" y="3439379"/>
                </a:lnTo>
                <a:lnTo>
                  <a:pt x="396" y="3439379"/>
                </a:lnTo>
                <a:lnTo>
                  <a:pt x="62" y="2439324"/>
                </a:lnTo>
                <a:lnTo>
                  <a:pt x="0" y="243932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Forme libre 6">
            <a:extLst>
              <a:ext uri="{FF2B5EF4-FFF2-40B4-BE49-F238E27FC236}">
                <a16:creationId xmlns:a16="http://schemas.microsoft.com/office/drawing/2014/main" id="{B3581473-49F3-2F70-5E49-B2847479D504}"/>
              </a:ext>
            </a:extLst>
          </p:cNvPr>
          <p:cNvSpPr/>
          <p:nvPr/>
        </p:nvSpPr>
        <p:spPr>
          <a:xfrm>
            <a:off x="8068137" y="1692412"/>
            <a:ext cx="1812249" cy="3115099"/>
          </a:xfrm>
          <a:custGeom>
            <a:avLst/>
            <a:gdLst>
              <a:gd name="connsiteX0" fmla="*/ 0 w 1836895"/>
              <a:gd name="connsiteY0" fmla="*/ 0 h 3439379"/>
              <a:gd name="connsiteX1" fmla="*/ 1836894 w 1836895"/>
              <a:gd name="connsiteY1" fmla="*/ 0 h 3439379"/>
              <a:gd name="connsiteX2" fmla="*/ 1836894 w 1836895"/>
              <a:gd name="connsiteY2" fmla="*/ 2317994 h 3439379"/>
              <a:gd name="connsiteX3" fmla="*/ 1836895 w 1836895"/>
              <a:gd name="connsiteY3" fmla="*/ 2317994 h 3439379"/>
              <a:gd name="connsiteX4" fmla="*/ 1836895 w 1836895"/>
              <a:gd name="connsiteY4" fmla="*/ 3439379 h 3439379"/>
              <a:gd name="connsiteX5" fmla="*/ 396 w 1836895"/>
              <a:gd name="connsiteY5" fmla="*/ 3439379 h 3439379"/>
              <a:gd name="connsiteX6" fmla="*/ 62 w 1836895"/>
              <a:gd name="connsiteY6" fmla="*/ 2439324 h 3439379"/>
              <a:gd name="connsiteX7" fmla="*/ 0 w 1836895"/>
              <a:gd name="connsiteY7" fmla="*/ 2439324 h 3439379"/>
              <a:gd name="connsiteX8" fmla="*/ 0 w 1836895"/>
              <a:gd name="connsiteY8" fmla="*/ 0 h 343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6895" h="3439379">
                <a:moveTo>
                  <a:pt x="0" y="0"/>
                </a:moveTo>
                <a:lnTo>
                  <a:pt x="1836894" y="0"/>
                </a:lnTo>
                <a:lnTo>
                  <a:pt x="1836894" y="2317994"/>
                </a:lnTo>
                <a:lnTo>
                  <a:pt x="1836895" y="2317994"/>
                </a:lnTo>
                <a:lnTo>
                  <a:pt x="1836895" y="3439379"/>
                </a:lnTo>
                <a:lnTo>
                  <a:pt x="396" y="3439379"/>
                </a:lnTo>
                <a:lnTo>
                  <a:pt x="62" y="2439324"/>
                </a:lnTo>
                <a:lnTo>
                  <a:pt x="0" y="243932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Forme libre 5">
            <a:extLst>
              <a:ext uri="{FF2B5EF4-FFF2-40B4-BE49-F238E27FC236}">
                <a16:creationId xmlns:a16="http://schemas.microsoft.com/office/drawing/2014/main" id="{D599D22A-2EDC-C8B8-DB17-7F58FC70ED73}"/>
              </a:ext>
            </a:extLst>
          </p:cNvPr>
          <p:cNvSpPr/>
          <p:nvPr/>
        </p:nvSpPr>
        <p:spPr>
          <a:xfrm>
            <a:off x="9949714" y="1692412"/>
            <a:ext cx="1812249" cy="3115099"/>
          </a:xfrm>
          <a:custGeom>
            <a:avLst/>
            <a:gdLst>
              <a:gd name="connsiteX0" fmla="*/ 0 w 1836895"/>
              <a:gd name="connsiteY0" fmla="*/ 0 h 3439379"/>
              <a:gd name="connsiteX1" fmla="*/ 1836894 w 1836895"/>
              <a:gd name="connsiteY1" fmla="*/ 0 h 3439379"/>
              <a:gd name="connsiteX2" fmla="*/ 1836894 w 1836895"/>
              <a:gd name="connsiteY2" fmla="*/ 2317994 h 3439379"/>
              <a:gd name="connsiteX3" fmla="*/ 1836895 w 1836895"/>
              <a:gd name="connsiteY3" fmla="*/ 2317994 h 3439379"/>
              <a:gd name="connsiteX4" fmla="*/ 1836895 w 1836895"/>
              <a:gd name="connsiteY4" fmla="*/ 3439379 h 3439379"/>
              <a:gd name="connsiteX5" fmla="*/ 396 w 1836895"/>
              <a:gd name="connsiteY5" fmla="*/ 3439379 h 3439379"/>
              <a:gd name="connsiteX6" fmla="*/ 62 w 1836895"/>
              <a:gd name="connsiteY6" fmla="*/ 2439324 h 3439379"/>
              <a:gd name="connsiteX7" fmla="*/ 0 w 1836895"/>
              <a:gd name="connsiteY7" fmla="*/ 2439324 h 3439379"/>
              <a:gd name="connsiteX8" fmla="*/ 0 w 1836895"/>
              <a:gd name="connsiteY8" fmla="*/ 0 h 343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6895" h="3439379">
                <a:moveTo>
                  <a:pt x="0" y="0"/>
                </a:moveTo>
                <a:lnTo>
                  <a:pt x="1836894" y="0"/>
                </a:lnTo>
                <a:lnTo>
                  <a:pt x="1836894" y="2317994"/>
                </a:lnTo>
                <a:lnTo>
                  <a:pt x="1836895" y="2317994"/>
                </a:lnTo>
                <a:lnTo>
                  <a:pt x="1836895" y="3439379"/>
                </a:lnTo>
                <a:lnTo>
                  <a:pt x="396" y="3439379"/>
                </a:lnTo>
                <a:lnTo>
                  <a:pt x="62" y="2439324"/>
                </a:lnTo>
                <a:lnTo>
                  <a:pt x="0" y="243932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52556221-C06E-5849-63CC-E32A057DB30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26" y="1316639"/>
            <a:ext cx="940264" cy="1069662"/>
          </a:xfrm>
          <a:custGeom>
            <a:avLst/>
            <a:gdLst>
              <a:gd name="connsiteX0" fmla="*/ 0 w 940264"/>
              <a:gd name="connsiteY0" fmla="*/ 0 h 1069662"/>
              <a:gd name="connsiteX1" fmla="*/ 940264 w 940264"/>
              <a:gd name="connsiteY1" fmla="*/ 0 h 1069662"/>
              <a:gd name="connsiteX2" fmla="*/ 940264 w 940264"/>
              <a:gd name="connsiteY2" fmla="*/ 1069662 h 1069662"/>
              <a:gd name="connsiteX3" fmla="*/ 935985 w 940264"/>
              <a:gd name="connsiteY3" fmla="*/ 1069485 h 1069662"/>
              <a:gd name="connsiteX4" fmla="*/ 849207 w 940264"/>
              <a:gd name="connsiteY4" fmla="*/ 1066296 h 1069662"/>
              <a:gd name="connsiteX5" fmla="*/ 768294 w 940264"/>
              <a:gd name="connsiteY5" fmla="*/ 1063149 h 1069662"/>
              <a:gd name="connsiteX6" fmla="*/ 680046 w 940264"/>
              <a:gd name="connsiteY6" fmla="*/ 1059959 h 1069662"/>
              <a:gd name="connsiteX7" fmla="*/ 597661 w 940264"/>
              <a:gd name="connsiteY7" fmla="*/ 1056791 h 1069662"/>
              <a:gd name="connsiteX8" fmla="*/ 527769 w 940264"/>
              <a:gd name="connsiteY8" fmla="*/ 1053601 h 1069662"/>
              <a:gd name="connsiteX9" fmla="*/ 485763 w 940264"/>
              <a:gd name="connsiteY9" fmla="*/ 1050539 h 1069662"/>
              <a:gd name="connsiteX10" fmla="*/ 404418 w 940264"/>
              <a:gd name="connsiteY10" fmla="*/ 1045765 h 1069662"/>
              <a:gd name="connsiteX11" fmla="*/ 369471 w 940264"/>
              <a:gd name="connsiteY11" fmla="*/ 1044055 h 1069662"/>
              <a:gd name="connsiteX12" fmla="*/ 301618 w 940264"/>
              <a:gd name="connsiteY12" fmla="*/ 1037887 h 1069662"/>
              <a:gd name="connsiteX13" fmla="*/ 256690 w 940264"/>
              <a:gd name="connsiteY13" fmla="*/ 1034677 h 1069662"/>
              <a:gd name="connsiteX14" fmla="*/ 177875 w 940264"/>
              <a:gd name="connsiteY14" fmla="*/ 1028129 h 1069662"/>
              <a:gd name="connsiteX15" fmla="*/ 124181 w 940264"/>
              <a:gd name="connsiteY15" fmla="*/ 1018117 h 1069662"/>
              <a:gd name="connsiteX16" fmla="*/ 67467 w 940264"/>
              <a:gd name="connsiteY16" fmla="*/ 988463 h 1069662"/>
              <a:gd name="connsiteX17" fmla="*/ 21931 w 940264"/>
              <a:gd name="connsiteY17" fmla="*/ 925520 h 1069662"/>
              <a:gd name="connsiteX18" fmla="*/ 6889 w 940264"/>
              <a:gd name="connsiteY18" fmla="*/ 869379 h 1069662"/>
              <a:gd name="connsiteX19" fmla="*/ 241 w 940264"/>
              <a:gd name="connsiteY19" fmla="*/ 808506 h 106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40264" h="1069662">
                <a:moveTo>
                  <a:pt x="0" y="0"/>
                </a:moveTo>
                <a:lnTo>
                  <a:pt x="940264" y="0"/>
                </a:lnTo>
                <a:lnTo>
                  <a:pt x="940264" y="1069662"/>
                </a:lnTo>
                <a:lnTo>
                  <a:pt x="935985" y="1069485"/>
                </a:lnTo>
                <a:cubicBezTo>
                  <a:pt x="907059" y="1068366"/>
                  <a:pt x="878133" y="1067373"/>
                  <a:pt x="849207" y="1066296"/>
                </a:cubicBezTo>
                <a:cubicBezTo>
                  <a:pt x="822243" y="1065282"/>
                  <a:pt x="795259" y="1064162"/>
                  <a:pt x="768294" y="1063149"/>
                </a:cubicBezTo>
                <a:cubicBezTo>
                  <a:pt x="738878" y="1062050"/>
                  <a:pt x="709462" y="1061058"/>
                  <a:pt x="680046" y="1059959"/>
                </a:cubicBezTo>
                <a:cubicBezTo>
                  <a:pt x="652591" y="1058945"/>
                  <a:pt x="625116" y="1057932"/>
                  <a:pt x="597661" y="1056791"/>
                </a:cubicBezTo>
                <a:cubicBezTo>
                  <a:pt x="574364" y="1055819"/>
                  <a:pt x="551066" y="1054848"/>
                  <a:pt x="527769" y="1053601"/>
                </a:cubicBezTo>
                <a:cubicBezTo>
                  <a:pt x="513747" y="1052841"/>
                  <a:pt x="499784" y="1051405"/>
                  <a:pt x="485763" y="1050539"/>
                </a:cubicBezTo>
                <a:cubicBezTo>
                  <a:pt x="458661" y="1048849"/>
                  <a:pt x="431539" y="1047286"/>
                  <a:pt x="404418" y="1045765"/>
                </a:cubicBezTo>
                <a:cubicBezTo>
                  <a:pt x="392769" y="1045111"/>
                  <a:pt x="381101" y="1045005"/>
                  <a:pt x="369471" y="1044055"/>
                </a:cubicBezTo>
                <a:cubicBezTo>
                  <a:pt x="346841" y="1042196"/>
                  <a:pt x="324249" y="1039809"/>
                  <a:pt x="301618" y="1037887"/>
                </a:cubicBezTo>
                <a:cubicBezTo>
                  <a:pt x="286656" y="1036620"/>
                  <a:pt x="271653" y="1035838"/>
                  <a:pt x="256690" y="1034677"/>
                </a:cubicBezTo>
                <a:cubicBezTo>
                  <a:pt x="230412" y="1032628"/>
                  <a:pt x="204055" y="1031149"/>
                  <a:pt x="177875" y="1028129"/>
                </a:cubicBezTo>
                <a:cubicBezTo>
                  <a:pt x="159833" y="1026059"/>
                  <a:pt x="141595" y="1023377"/>
                  <a:pt x="124181" y="1018117"/>
                </a:cubicBezTo>
                <a:cubicBezTo>
                  <a:pt x="103884" y="1011971"/>
                  <a:pt x="84587" y="1002868"/>
                  <a:pt x="67467" y="988463"/>
                </a:cubicBezTo>
                <a:cubicBezTo>
                  <a:pt x="47189" y="971417"/>
                  <a:pt x="32187" y="950613"/>
                  <a:pt x="21931" y="925520"/>
                </a:cubicBezTo>
                <a:cubicBezTo>
                  <a:pt x="14597" y="907545"/>
                  <a:pt x="9066" y="888979"/>
                  <a:pt x="6889" y="869379"/>
                </a:cubicBezTo>
                <a:cubicBezTo>
                  <a:pt x="4634" y="849081"/>
                  <a:pt x="280" y="828804"/>
                  <a:pt x="241" y="808506"/>
                </a:cubicBezTo>
                <a:close/>
              </a:path>
            </a:pathLst>
          </a:cu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3C3D5080-DEAA-4C11-DF90-5001919C3B0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1502" y="1316639"/>
            <a:ext cx="940264" cy="1069662"/>
          </a:xfrm>
          <a:custGeom>
            <a:avLst/>
            <a:gdLst>
              <a:gd name="connsiteX0" fmla="*/ 0 w 940264"/>
              <a:gd name="connsiteY0" fmla="*/ 0 h 1069662"/>
              <a:gd name="connsiteX1" fmla="*/ 940264 w 940264"/>
              <a:gd name="connsiteY1" fmla="*/ 0 h 1069662"/>
              <a:gd name="connsiteX2" fmla="*/ 940264 w 940264"/>
              <a:gd name="connsiteY2" fmla="*/ 1069662 h 1069662"/>
              <a:gd name="connsiteX3" fmla="*/ 935985 w 940264"/>
              <a:gd name="connsiteY3" fmla="*/ 1069485 h 1069662"/>
              <a:gd name="connsiteX4" fmla="*/ 849208 w 940264"/>
              <a:gd name="connsiteY4" fmla="*/ 1066296 h 1069662"/>
              <a:gd name="connsiteX5" fmla="*/ 768294 w 940264"/>
              <a:gd name="connsiteY5" fmla="*/ 1063149 h 1069662"/>
              <a:gd name="connsiteX6" fmla="*/ 680046 w 940264"/>
              <a:gd name="connsiteY6" fmla="*/ 1059959 h 1069662"/>
              <a:gd name="connsiteX7" fmla="*/ 597662 w 940264"/>
              <a:gd name="connsiteY7" fmla="*/ 1056791 h 1069662"/>
              <a:gd name="connsiteX8" fmla="*/ 527769 w 940264"/>
              <a:gd name="connsiteY8" fmla="*/ 1053601 h 1069662"/>
              <a:gd name="connsiteX9" fmla="*/ 485763 w 940264"/>
              <a:gd name="connsiteY9" fmla="*/ 1050539 h 1069662"/>
              <a:gd name="connsiteX10" fmla="*/ 404418 w 940264"/>
              <a:gd name="connsiteY10" fmla="*/ 1045765 h 1069662"/>
              <a:gd name="connsiteX11" fmla="*/ 369471 w 940264"/>
              <a:gd name="connsiteY11" fmla="*/ 1044055 h 1069662"/>
              <a:gd name="connsiteX12" fmla="*/ 301619 w 940264"/>
              <a:gd name="connsiteY12" fmla="*/ 1037887 h 1069662"/>
              <a:gd name="connsiteX13" fmla="*/ 256691 w 940264"/>
              <a:gd name="connsiteY13" fmla="*/ 1034677 h 1069662"/>
              <a:gd name="connsiteX14" fmla="*/ 177875 w 940264"/>
              <a:gd name="connsiteY14" fmla="*/ 1028129 h 1069662"/>
              <a:gd name="connsiteX15" fmla="*/ 124181 w 940264"/>
              <a:gd name="connsiteY15" fmla="*/ 1018117 h 1069662"/>
              <a:gd name="connsiteX16" fmla="*/ 67467 w 940264"/>
              <a:gd name="connsiteY16" fmla="*/ 988463 h 1069662"/>
              <a:gd name="connsiteX17" fmla="*/ 21931 w 940264"/>
              <a:gd name="connsiteY17" fmla="*/ 925520 h 1069662"/>
              <a:gd name="connsiteX18" fmla="*/ 6890 w 940264"/>
              <a:gd name="connsiteY18" fmla="*/ 869379 h 1069662"/>
              <a:gd name="connsiteX19" fmla="*/ 242 w 940264"/>
              <a:gd name="connsiteY19" fmla="*/ 808506 h 106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40264" h="1069662">
                <a:moveTo>
                  <a:pt x="0" y="0"/>
                </a:moveTo>
                <a:lnTo>
                  <a:pt x="940264" y="0"/>
                </a:lnTo>
                <a:lnTo>
                  <a:pt x="940264" y="1069662"/>
                </a:lnTo>
                <a:lnTo>
                  <a:pt x="935985" y="1069485"/>
                </a:lnTo>
                <a:cubicBezTo>
                  <a:pt x="907059" y="1068366"/>
                  <a:pt x="878133" y="1067373"/>
                  <a:pt x="849208" y="1066296"/>
                </a:cubicBezTo>
                <a:cubicBezTo>
                  <a:pt x="822243" y="1065282"/>
                  <a:pt x="795259" y="1064162"/>
                  <a:pt x="768294" y="1063149"/>
                </a:cubicBezTo>
                <a:cubicBezTo>
                  <a:pt x="738878" y="1062050"/>
                  <a:pt x="709462" y="1061058"/>
                  <a:pt x="680046" y="1059959"/>
                </a:cubicBezTo>
                <a:cubicBezTo>
                  <a:pt x="652591" y="1058945"/>
                  <a:pt x="625116" y="1057932"/>
                  <a:pt x="597662" y="1056791"/>
                </a:cubicBezTo>
                <a:cubicBezTo>
                  <a:pt x="574364" y="1055819"/>
                  <a:pt x="551067" y="1054848"/>
                  <a:pt x="527769" y="1053601"/>
                </a:cubicBezTo>
                <a:cubicBezTo>
                  <a:pt x="513747" y="1052841"/>
                  <a:pt x="499784" y="1051405"/>
                  <a:pt x="485763" y="1050539"/>
                </a:cubicBezTo>
                <a:cubicBezTo>
                  <a:pt x="458661" y="1048849"/>
                  <a:pt x="431539" y="1047286"/>
                  <a:pt x="404418" y="1045765"/>
                </a:cubicBezTo>
                <a:cubicBezTo>
                  <a:pt x="392769" y="1045111"/>
                  <a:pt x="381101" y="1045005"/>
                  <a:pt x="369471" y="1044055"/>
                </a:cubicBezTo>
                <a:cubicBezTo>
                  <a:pt x="346841" y="1042196"/>
                  <a:pt x="324249" y="1039809"/>
                  <a:pt x="301619" y="1037887"/>
                </a:cubicBezTo>
                <a:cubicBezTo>
                  <a:pt x="286656" y="1036620"/>
                  <a:pt x="271654" y="1035838"/>
                  <a:pt x="256691" y="1034677"/>
                </a:cubicBezTo>
                <a:cubicBezTo>
                  <a:pt x="230412" y="1032628"/>
                  <a:pt x="204055" y="1031149"/>
                  <a:pt x="177875" y="1028129"/>
                </a:cubicBezTo>
                <a:cubicBezTo>
                  <a:pt x="159834" y="1026059"/>
                  <a:pt x="141596" y="1023377"/>
                  <a:pt x="124181" y="1018117"/>
                </a:cubicBezTo>
                <a:cubicBezTo>
                  <a:pt x="103884" y="1011971"/>
                  <a:pt x="84587" y="1002868"/>
                  <a:pt x="67467" y="988463"/>
                </a:cubicBezTo>
                <a:cubicBezTo>
                  <a:pt x="47189" y="971417"/>
                  <a:pt x="32187" y="950613"/>
                  <a:pt x="21931" y="925520"/>
                </a:cubicBezTo>
                <a:cubicBezTo>
                  <a:pt x="14597" y="907545"/>
                  <a:pt x="9066" y="888979"/>
                  <a:pt x="6890" y="869379"/>
                </a:cubicBezTo>
                <a:cubicBezTo>
                  <a:pt x="4634" y="849081"/>
                  <a:pt x="281" y="828804"/>
                  <a:pt x="242" y="808506"/>
                </a:cubicBezTo>
                <a:close/>
              </a:path>
            </a:pathLst>
          </a:cu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914F25E7-5D70-163C-6920-29A4CD2AD83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3078" y="1316639"/>
            <a:ext cx="940264" cy="1069662"/>
          </a:xfrm>
          <a:custGeom>
            <a:avLst/>
            <a:gdLst>
              <a:gd name="connsiteX0" fmla="*/ 0 w 940264"/>
              <a:gd name="connsiteY0" fmla="*/ 0 h 1069662"/>
              <a:gd name="connsiteX1" fmla="*/ 940264 w 940264"/>
              <a:gd name="connsiteY1" fmla="*/ 0 h 1069662"/>
              <a:gd name="connsiteX2" fmla="*/ 940264 w 940264"/>
              <a:gd name="connsiteY2" fmla="*/ 1069662 h 1069662"/>
              <a:gd name="connsiteX3" fmla="*/ 935985 w 940264"/>
              <a:gd name="connsiteY3" fmla="*/ 1069485 h 1069662"/>
              <a:gd name="connsiteX4" fmla="*/ 849208 w 940264"/>
              <a:gd name="connsiteY4" fmla="*/ 1066296 h 1069662"/>
              <a:gd name="connsiteX5" fmla="*/ 768294 w 940264"/>
              <a:gd name="connsiteY5" fmla="*/ 1063149 h 1069662"/>
              <a:gd name="connsiteX6" fmla="*/ 680046 w 940264"/>
              <a:gd name="connsiteY6" fmla="*/ 1059959 h 1069662"/>
              <a:gd name="connsiteX7" fmla="*/ 597662 w 940264"/>
              <a:gd name="connsiteY7" fmla="*/ 1056791 h 1069662"/>
              <a:gd name="connsiteX8" fmla="*/ 527769 w 940264"/>
              <a:gd name="connsiteY8" fmla="*/ 1053601 h 1069662"/>
              <a:gd name="connsiteX9" fmla="*/ 485763 w 940264"/>
              <a:gd name="connsiteY9" fmla="*/ 1050539 h 1069662"/>
              <a:gd name="connsiteX10" fmla="*/ 404418 w 940264"/>
              <a:gd name="connsiteY10" fmla="*/ 1045765 h 1069662"/>
              <a:gd name="connsiteX11" fmla="*/ 369471 w 940264"/>
              <a:gd name="connsiteY11" fmla="*/ 1044055 h 1069662"/>
              <a:gd name="connsiteX12" fmla="*/ 301619 w 940264"/>
              <a:gd name="connsiteY12" fmla="*/ 1037887 h 1069662"/>
              <a:gd name="connsiteX13" fmla="*/ 256691 w 940264"/>
              <a:gd name="connsiteY13" fmla="*/ 1034677 h 1069662"/>
              <a:gd name="connsiteX14" fmla="*/ 177875 w 940264"/>
              <a:gd name="connsiteY14" fmla="*/ 1028129 h 1069662"/>
              <a:gd name="connsiteX15" fmla="*/ 124181 w 940264"/>
              <a:gd name="connsiteY15" fmla="*/ 1018117 h 1069662"/>
              <a:gd name="connsiteX16" fmla="*/ 67467 w 940264"/>
              <a:gd name="connsiteY16" fmla="*/ 988463 h 1069662"/>
              <a:gd name="connsiteX17" fmla="*/ 21931 w 940264"/>
              <a:gd name="connsiteY17" fmla="*/ 925520 h 1069662"/>
              <a:gd name="connsiteX18" fmla="*/ 6890 w 940264"/>
              <a:gd name="connsiteY18" fmla="*/ 869379 h 1069662"/>
              <a:gd name="connsiteX19" fmla="*/ 242 w 940264"/>
              <a:gd name="connsiteY19" fmla="*/ 808506 h 106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40264" h="1069662">
                <a:moveTo>
                  <a:pt x="0" y="0"/>
                </a:moveTo>
                <a:lnTo>
                  <a:pt x="940264" y="0"/>
                </a:lnTo>
                <a:lnTo>
                  <a:pt x="940264" y="1069662"/>
                </a:lnTo>
                <a:lnTo>
                  <a:pt x="935985" y="1069485"/>
                </a:lnTo>
                <a:cubicBezTo>
                  <a:pt x="907059" y="1068366"/>
                  <a:pt x="878133" y="1067373"/>
                  <a:pt x="849208" y="1066296"/>
                </a:cubicBezTo>
                <a:cubicBezTo>
                  <a:pt x="822243" y="1065282"/>
                  <a:pt x="795259" y="1064162"/>
                  <a:pt x="768294" y="1063149"/>
                </a:cubicBezTo>
                <a:cubicBezTo>
                  <a:pt x="738878" y="1062050"/>
                  <a:pt x="709462" y="1061058"/>
                  <a:pt x="680046" y="1059959"/>
                </a:cubicBezTo>
                <a:cubicBezTo>
                  <a:pt x="652591" y="1058945"/>
                  <a:pt x="625116" y="1057932"/>
                  <a:pt x="597662" y="1056791"/>
                </a:cubicBezTo>
                <a:cubicBezTo>
                  <a:pt x="574364" y="1055819"/>
                  <a:pt x="551067" y="1054848"/>
                  <a:pt x="527769" y="1053601"/>
                </a:cubicBezTo>
                <a:cubicBezTo>
                  <a:pt x="513747" y="1052841"/>
                  <a:pt x="499784" y="1051405"/>
                  <a:pt x="485763" y="1050539"/>
                </a:cubicBezTo>
                <a:cubicBezTo>
                  <a:pt x="458661" y="1048849"/>
                  <a:pt x="431539" y="1047286"/>
                  <a:pt x="404418" y="1045765"/>
                </a:cubicBezTo>
                <a:cubicBezTo>
                  <a:pt x="392769" y="1045111"/>
                  <a:pt x="381101" y="1045005"/>
                  <a:pt x="369471" y="1044055"/>
                </a:cubicBezTo>
                <a:cubicBezTo>
                  <a:pt x="346841" y="1042196"/>
                  <a:pt x="324249" y="1039809"/>
                  <a:pt x="301619" y="1037887"/>
                </a:cubicBezTo>
                <a:cubicBezTo>
                  <a:pt x="286656" y="1036620"/>
                  <a:pt x="271654" y="1035838"/>
                  <a:pt x="256691" y="1034677"/>
                </a:cubicBezTo>
                <a:cubicBezTo>
                  <a:pt x="230412" y="1032628"/>
                  <a:pt x="204055" y="1031149"/>
                  <a:pt x="177875" y="1028129"/>
                </a:cubicBezTo>
                <a:cubicBezTo>
                  <a:pt x="159834" y="1026059"/>
                  <a:pt x="141596" y="1023377"/>
                  <a:pt x="124181" y="1018117"/>
                </a:cubicBezTo>
                <a:cubicBezTo>
                  <a:pt x="103884" y="1011971"/>
                  <a:pt x="84587" y="1002868"/>
                  <a:pt x="67467" y="988463"/>
                </a:cubicBezTo>
                <a:cubicBezTo>
                  <a:pt x="47189" y="971417"/>
                  <a:pt x="32187" y="950613"/>
                  <a:pt x="21931" y="925520"/>
                </a:cubicBezTo>
                <a:cubicBezTo>
                  <a:pt x="14597" y="907545"/>
                  <a:pt x="9066" y="888979"/>
                  <a:pt x="6890" y="869379"/>
                </a:cubicBezTo>
                <a:cubicBezTo>
                  <a:pt x="4634" y="849081"/>
                  <a:pt x="281" y="828804"/>
                  <a:pt x="242" y="808506"/>
                </a:cubicBezTo>
                <a:close/>
              </a:path>
            </a:pathLst>
          </a:cu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B79510C2-D78F-96CA-895F-E1ACF220B99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9402" y="1316639"/>
            <a:ext cx="940264" cy="1069662"/>
          </a:xfrm>
          <a:custGeom>
            <a:avLst/>
            <a:gdLst>
              <a:gd name="connsiteX0" fmla="*/ 0 w 940264"/>
              <a:gd name="connsiteY0" fmla="*/ 0 h 1069662"/>
              <a:gd name="connsiteX1" fmla="*/ 940264 w 940264"/>
              <a:gd name="connsiteY1" fmla="*/ 0 h 1069662"/>
              <a:gd name="connsiteX2" fmla="*/ 940264 w 940264"/>
              <a:gd name="connsiteY2" fmla="*/ 1069662 h 1069662"/>
              <a:gd name="connsiteX3" fmla="*/ 935985 w 940264"/>
              <a:gd name="connsiteY3" fmla="*/ 1069485 h 1069662"/>
              <a:gd name="connsiteX4" fmla="*/ 849208 w 940264"/>
              <a:gd name="connsiteY4" fmla="*/ 1066296 h 1069662"/>
              <a:gd name="connsiteX5" fmla="*/ 768294 w 940264"/>
              <a:gd name="connsiteY5" fmla="*/ 1063149 h 1069662"/>
              <a:gd name="connsiteX6" fmla="*/ 680046 w 940264"/>
              <a:gd name="connsiteY6" fmla="*/ 1059959 h 1069662"/>
              <a:gd name="connsiteX7" fmla="*/ 597661 w 940264"/>
              <a:gd name="connsiteY7" fmla="*/ 1056791 h 1069662"/>
              <a:gd name="connsiteX8" fmla="*/ 527769 w 940264"/>
              <a:gd name="connsiteY8" fmla="*/ 1053601 h 1069662"/>
              <a:gd name="connsiteX9" fmla="*/ 485763 w 940264"/>
              <a:gd name="connsiteY9" fmla="*/ 1050539 h 1069662"/>
              <a:gd name="connsiteX10" fmla="*/ 404418 w 940264"/>
              <a:gd name="connsiteY10" fmla="*/ 1045765 h 1069662"/>
              <a:gd name="connsiteX11" fmla="*/ 369471 w 940264"/>
              <a:gd name="connsiteY11" fmla="*/ 1044055 h 1069662"/>
              <a:gd name="connsiteX12" fmla="*/ 301619 w 940264"/>
              <a:gd name="connsiteY12" fmla="*/ 1037887 h 1069662"/>
              <a:gd name="connsiteX13" fmla="*/ 256690 w 940264"/>
              <a:gd name="connsiteY13" fmla="*/ 1034677 h 1069662"/>
              <a:gd name="connsiteX14" fmla="*/ 177875 w 940264"/>
              <a:gd name="connsiteY14" fmla="*/ 1028129 h 1069662"/>
              <a:gd name="connsiteX15" fmla="*/ 124181 w 940264"/>
              <a:gd name="connsiteY15" fmla="*/ 1018117 h 1069662"/>
              <a:gd name="connsiteX16" fmla="*/ 67467 w 940264"/>
              <a:gd name="connsiteY16" fmla="*/ 988463 h 1069662"/>
              <a:gd name="connsiteX17" fmla="*/ 21931 w 940264"/>
              <a:gd name="connsiteY17" fmla="*/ 925520 h 1069662"/>
              <a:gd name="connsiteX18" fmla="*/ 6889 w 940264"/>
              <a:gd name="connsiteY18" fmla="*/ 869379 h 1069662"/>
              <a:gd name="connsiteX19" fmla="*/ 241 w 940264"/>
              <a:gd name="connsiteY19" fmla="*/ 808506 h 106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40264" h="1069662">
                <a:moveTo>
                  <a:pt x="0" y="0"/>
                </a:moveTo>
                <a:lnTo>
                  <a:pt x="940264" y="0"/>
                </a:lnTo>
                <a:lnTo>
                  <a:pt x="940264" y="1069662"/>
                </a:lnTo>
                <a:lnTo>
                  <a:pt x="935985" y="1069485"/>
                </a:lnTo>
                <a:cubicBezTo>
                  <a:pt x="907059" y="1068366"/>
                  <a:pt x="878133" y="1067373"/>
                  <a:pt x="849208" y="1066296"/>
                </a:cubicBezTo>
                <a:cubicBezTo>
                  <a:pt x="822243" y="1065282"/>
                  <a:pt x="795259" y="1064162"/>
                  <a:pt x="768294" y="1063149"/>
                </a:cubicBezTo>
                <a:cubicBezTo>
                  <a:pt x="738878" y="1062050"/>
                  <a:pt x="709462" y="1061058"/>
                  <a:pt x="680046" y="1059959"/>
                </a:cubicBezTo>
                <a:cubicBezTo>
                  <a:pt x="652591" y="1058945"/>
                  <a:pt x="625116" y="1057932"/>
                  <a:pt x="597661" y="1056791"/>
                </a:cubicBezTo>
                <a:cubicBezTo>
                  <a:pt x="574364" y="1055819"/>
                  <a:pt x="551067" y="1054848"/>
                  <a:pt x="527769" y="1053601"/>
                </a:cubicBezTo>
                <a:cubicBezTo>
                  <a:pt x="513747" y="1052841"/>
                  <a:pt x="499784" y="1051405"/>
                  <a:pt x="485763" y="1050539"/>
                </a:cubicBezTo>
                <a:cubicBezTo>
                  <a:pt x="458661" y="1048849"/>
                  <a:pt x="431539" y="1047286"/>
                  <a:pt x="404418" y="1045765"/>
                </a:cubicBezTo>
                <a:cubicBezTo>
                  <a:pt x="392769" y="1045111"/>
                  <a:pt x="381101" y="1045005"/>
                  <a:pt x="369471" y="1044055"/>
                </a:cubicBezTo>
                <a:cubicBezTo>
                  <a:pt x="346841" y="1042196"/>
                  <a:pt x="324249" y="1039809"/>
                  <a:pt x="301619" y="1037887"/>
                </a:cubicBezTo>
                <a:cubicBezTo>
                  <a:pt x="286656" y="1036620"/>
                  <a:pt x="271653" y="1035838"/>
                  <a:pt x="256690" y="1034677"/>
                </a:cubicBezTo>
                <a:cubicBezTo>
                  <a:pt x="230412" y="1032628"/>
                  <a:pt x="204055" y="1031149"/>
                  <a:pt x="177875" y="1028129"/>
                </a:cubicBezTo>
                <a:cubicBezTo>
                  <a:pt x="159833" y="1026059"/>
                  <a:pt x="141595" y="1023377"/>
                  <a:pt x="124181" y="1018117"/>
                </a:cubicBezTo>
                <a:cubicBezTo>
                  <a:pt x="103884" y="1011971"/>
                  <a:pt x="84587" y="1002868"/>
                  <a:pt x="67467" y="988463"/>
                </a:cubicBezTo>
                <a:cubicBezTo>
                  <a:pt x="47189" y="971417"/>
                  <a:pt x="32187" y="950613"/>
                  <a:pt x="21931" y="925520"/>
                </a:cubicBezTo>
                <a:cubicBezTo>
                  <a:pt x="14597" y="907545"/>
                  <a:pt x="9066" y="888979"/>
                  <a:pt x="6889" y="869379"/>
                </a:cubicBezTo>
                <a:cubicBezTo>
                  <a:pt x="4634" y="849081"/>
                  <a:pt x="281" y="828804"/>
                  <a:pt x="241" y="808506"/>
                </a:cubicBezTo>
                <a:close/>
              </a:path>
            </a:pathLst>
          </a:cu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8E3DC3D-5DEC-4BF6-773B-44A8C3DC43ED}"/>
              </a:ext>
            </a:extLst>
          </p:cNvPr>
          <p:cNvSpPr/>
          <p:nvPr/>
        </p:nvSpPr>
        <p:spPr>
          <a:xfrm>
            <a:off x="2457347" y="2288280"/>
            <a:ext cx="1744374" cy="24058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54000" tIns="216000" rIns="54000" bIns="72000" rtlCol="0" anchor="t" anchorCtr="0"/>
          <a:lstStyle/>
          <a:p>
            <a:pPr marL="85725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FFFFF"/>
              </a:buClr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Interiors*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142875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00A9EB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Panele drzwiowe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28600" marR="0" lvl="0" indent="-142875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00A9EB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Wnętrza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28600" marR="0" lvl="0" indent="-142875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00A9EB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Centra konsoli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6A58920-EE14-B474-290B-76EBEFE2C954}"/>
              </a:ext>
            </a:extLst>
          </p:cNvPr>
          <p:cNvSpPr/>
          <p:nvPr/>
        </p:nvSpPr>
        <p:spPr>
          <a:xfrm>
            <a:off x="4341466" y="2288280"/>
            <a:ext cx="1744374" cy="240582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54000" tIns="216000" rIns="54000" bIns="72000" rtlCol="0" anchor="t" anchorCtr="0"/>
          <a:lstStyle/>
          <a:p>
            <a:pPr marL="85725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Mobility</a:t>
            </a:r>
          </a:p>
          <a:p>
            <a:pPr marL="238125" marR="0" lvl="0" indent="-1524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00A9EB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Ultra niskie systemy emisyjne </a:t>
            </a:r>
          </a:p>
          <a:p>
            <a:pPr marL="238125" marR="0" lvl="0" indent="-1524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00A9EB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Zeroemisyjny </a:t>
            </a:r>
            <a:r>
              <a:rPr kumimoji="0" lang="pl-PL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hydrogen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magazynowanie i dystrybucja energii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2001A31-EA82-A5F7-3C91-368999ACD39F}"/>
              </a:ext>
            </a:extLst>
          </p:cNvPr>
          <p:cNvSpPr/>
          <p:nvPr/>
        </p:nvSpPr>
        <p:spPr>
          <a:xfrm>
            <a:off x="6191923" y="2288280"/>
            <a:ext cx="1761451" cy="23260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54000" tIns="216000" rIns="54000" bIns="72000" rtlCol="0" anchor="t" anchorCtr="0"/>
          <a:lstStyle/>
          <a:p>
            <a:pPr marL="85725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FFFFF"/>
              </a:buClr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Electronics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47650" marR="0" lvl="0" indent="-161925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00A9EB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Sensory i aktywatory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47650" marR="0" lvl="0" indent="-161925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00A9EB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Autonomiczne prowadzenie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47650" marR="0" lvl="0" indent="-161925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00A9EB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Oświetlenie i elektronika dla ciała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47650" marR="0" lvl="0" indent="-161925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00A9EB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Elektronika kokpitu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B51221A-9AD4-5758-589E-6DFCB713A3E9}"/>
              </a:ext>
            </a:extLst>
          </p:cNvPr>
          <p:cNvSpPr/>
          <p:nvPr/>
        </p:nvSpPr>
        <p:spPr>
          <a:xfrm>
            <a:off x="8102074" y="2288281"/>
            <a:ext cx="1744374" cy="232603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54000" tIns="216000" rIns="54000" bIns="72000" rtlCol="0" anchor="t" anchorCtr="0"/>
          <a:lstStyle/>
          <a:p>
            <a:pPr marL="85725" marR="0" lvl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rgbClr val="FFFFFF"/>
              </a:buClr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Lighting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142875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00A9EB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Oświetlenie zewnętrzne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28600" marR="0" lvl="0" indent="-142875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00A9EB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Oświetlenie wewnętrzne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28600" marR="0" lvl="0" indent="-142875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00A9EB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Oświetlenie dla ciała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8C9EFA6-D871-9055-F30C-D6001C95F215}"/>
              </a:ext>
            </a:extLst>
          </p:cNvPr>
          <p:cNvSpPr/>
          <p:nvPr/>
        </p:nvSpPr>
        <p:spPr>
          <a:xfrm>
            <a:off x="9983717" y="2288281"/>
            <a:ext cx="1744242" cy="23420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54000" tIns="216000" rIns="54000" bIns="72000" rtlCol="0" anchor="t" anchorCtr="0"/>
          <a:lstStyle/>
          <a:p>
            <a:pPr marL="85725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FFFFF"/>
              </a:buClr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Lifecycle Solutions</a:t>
            </a:r>
          </a:p>
          <a:p>
            <a:pPr marL="219075" marR="0" lvl="0" indent="-1333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00A9EB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Niezależny </a:t>
            </a:r>
            <a:r>
              <a:rPr kumimoji="0" lang="pl-P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aftermarket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19075" marR="0" lvl="0" indent="-1333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00A9EB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Specialne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dedykowane wyposażenie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4F65B26-2E5F-9D3E-7F6A-2F3CB6CA33B9}"/>
              </a:ext>
            </a:extLst>
          </p:cNvPr>
          <p:cNvSpPr/>
          <p:nvPr/>
        </p:nvSpPr>
        <p:spPr>
          <a:xfrm>
            <a:off x="575771" y="2288280"/>
            <a:ext cx="1744374" cy="24058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54000" tIns="216000" rIns="54000" bIns="72000" rtlCol="0" anchor="t" anchorCtr="0"/>
          <a:lstStyle/>
          <a:p>
            <a:pPr marL="85725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FFFFF"/>
              </a:buClr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Seating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142875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00A9EB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Struktury siedzisk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28600" marR="0" lvl="0" indent="-142875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00A9EB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Kompletne siedziska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51CC8AC-C061-D0BE-5DA7-44F6CAA09174}"/>
              </a:ext>
            </a:extLst>
          </p:cNvPr>
          <p:cNvSpPr/>
          <p:nvPr/>
        </p:nvSpPr>
        <p:spPr>
          <a:xfrm>
            <a:off x="639501" y="4909394"/>
            <a:ext cx="1692000" cy="56015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87313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47,000+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zatrudnionych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7313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77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fabryk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7313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pl-PL" sz="10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centrów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R&amp;D 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FEA6669-E1D0-3155-DCE5-A96C8DB54D0D}"/>
              </a:ext>
            </a:extLst>
          </p:cNvPr>
          <p:cNvSpPr/>
          <p:nvPr/>
        </p:nvSpPr>
        <p:spPr>
          <a:xfrm>
            <a:off x="2517196" y="4909394"/>
            <a:ext cx="1692000" cy="56015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87313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33,000+ 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zatrudnionych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7313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58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fabryk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7313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pl-PL" sz="10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centrów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R&amp;D 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65A41E2-DD5F-9039-4D03-E7FD4CD7E422}"/>
              </a:ext>
            </a:extLst>
          </p:cNvPr>
          <p:cNvSpPr/>
          <p:nvPr/>
        </p:nvSpPr>
        <p:spPr>
          <a:xfrm>
            <a:off x="4395546" y="4909394"/>
            <a:ext cx="1692000" cy="56015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87313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19,000+ 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zatrudnionych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7313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74 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fabryk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7313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pl-PL" sz="10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centrów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R&amp;D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0B6A4BD-0AAC-CB45-0004-468E783A3D6A}"/>
              </a:ext>
            </a:extLst>
          </p:cNvPr>
          <p:cNvSpPr/>
          <p:nvPr/>
        </p:nvSpPr>
        <p:spPr>
          <a:xfrm>
            <a:off x="6281632" y="4932477"/>
            <a:ext cx="1692000" cy="6832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87313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6,000+ 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srgbClr val="00B48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14,000+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B48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zatrudnionych </a:t>
            </a:r>
          </a:p>
          <a:p>
            <a:pPr marL="87313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21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fabryk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7313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 / 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srgbClr val="00B48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 </a:t>
            </a:r>
            <a:r>
              <a:rPr kumimoji="0" lang="pl-PL" sz="10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centrów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R&amp;D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67A9292-1B9D-C7D5-3F7F-A611D712F39D}"/>
              </a:ext>
            </a:extLst>
          </p:cNvPr>
          <p:cNvSpPr/>
          <p:nvPr/>
        </p:nvSpPr>
        <p:spPr>
          <a:xfrm>
            <a:off x="8167861" y="4909394"/>
            <a:ext cx="1692000" cy="56015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87313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22,000+ 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zatrudnionych </a:t>
            </a:r>
          </a:p>
          <a:p>
            <a:pPr marL="87313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22 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fabryk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7313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pl-PL" sz="10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centrów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R&amp;D 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1CDF85D-0D1A-987B-3336-95C5721790D6}"/>
              </a:ext>
            </a:extLst>
          </p:cNvPr>
          <p:cNvSpPr/>
          <p:nvPr/>
        </p:nvSpPr>
        <p:spPr>
          <a:xfrm>
            <a:off x="10049499" y="4909394"/>
            <a:ext cx="1692000" cy="56015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87313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5,000+ 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zatrudnionych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7313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fabryk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7313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srgbClr val="00A9E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r>
              <a:rPr kumimoji="0" lang="en-US" sz="11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pl-PL" sz="10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centrów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R&amp;D 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8515E24-0A41-CA28-DB1F-5568762590CD}"/>
              </a:ext>
            </a:extLst>
          </p:cNvPr>
          <p:cNvSpPr txBox="1">
            <a:spLocks/>
          </p:cNvSpPr>
          <p:nvPr/>
        </p:nvSpPr>
        <p:spPr bwMode="gray">
          <a:xfrm>
            <a:off x="803412" y="784800"/>
            <a:ext cx="10752137" cy="358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Apax-Bold" panose="020B0004020202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388" indent="-179388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 MIĘDZYNARODOWYCH BUSINESS GRUP Z LINIAMI PRODUKTOWYMI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E46D72A-7C08-DF4C-82BD-DE77ECB18F65}"/>
              </a:ext>
            </a:extLst>
          </p:cNvPr>
          <p:cNvGrpSpPr/>
          <p:nvPr/>
        </p:nvGrpSpPr>
        <p:grpSpPr>
          <a:xfrm>
            <a:off x="2354083" y="1678237"/>
            <a:ext cx="9397617" cy="3979415"/>
            <a:chOff x="2354083" y="1678237"/>
            <a:chExt cx="9397617" cy="4155640"/>
          </a:xfrm>
        </p:grpSpPr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98AB42AA-9A46-7025-DCC1-89359AB0A42F}"/>
                </a:ext>
              </a:extLst>
            </p:cNvPr>
            <p:cNvCxnSpPr>
              <a:cxnSpLocks/>
            </p:cNvCxnSpPr>
            <p:nvPr/>
          </p:nvCxnSpPr>
          <p:spPr>
            <a:xfrm>
              <a:off x="2354083" y="1678237"/>
              <a:ext cx="0" cy="4155640"/>
            </a:xfrm>
            <a:prstGeom prst="line">
              <a:avLst/>
            </a:prstGeom>
            <a:ln w="31750">
              <a:gradFill>
                <a:gsLst>
                  <a:gs pos="50000">
                    <a:schemeClr val="bg1"/>
                  </a:gs>
                  <a:gs pos="100000">
                    <a:schemeClr val="tx2"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6DE63B2B-70BD-B769-4598-2BF2FD5E705A}"/>
                </a:ext>
              </a:extLst>
            </p:cNvPr>
            <p:cNvCxnSpPr>
              <a:cxnSpLocks/>
            </p:cNvCxnSpPr>
            <p:nvPr/>
          </p:nvCxnSpPr>
          <p:spPr>
            <a:xfrm>
              <a:off x="4235659" y="1678237"/>
              <a:ext cx="0" cy="4155640"/>
            </a:xfrm>
            <a:prstGeom prst="line">
              <a:avLst/>
            </a:prstGeom>
            <a:ln w="31750">
              <a:gradFill>
                <a:gsLst>
                  <a:gs pos="50000">
                    <a:schemeClr val="bg1"/>
                  </a:gs>
                  <a:gs pos="100000">
                    <a:schemeClr val="tx2"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798C216B-4A93-E94A-3ADF-6B97BDC50E40}"/>
                </a:ext>
              </a:extLst>
            </p:cNvPr>
            <p:cNvCxnSpPr>
              <a:cxnSpLocks/>
            </p:cNvCxnSpPr>
            <p:nvPr/>
          </p:nvCxnSpPr>
          <p:spPr>
            <a:xfrm>
              <a:off x="6117018" y="1678237"/>
              <a:ext cx="0" cy="4155640"/>
            </a:xfrm>
            <a:prstGeom prst="line">
              <a:avLst/>
            </a:prstGeom>
            <a:ln w="31750">
              <a:gradFill>
                <a:gsLst>
                  <a:gs pos="50000">
                    <a:schemeClr val="bg1"/>
                  </a:gs>
                  <a:gs pos="100000">
                    <a:schemeClr val="tx2"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365E80A3-6FB0-36DD-9FDE-EB7A33324CCA}"/>
                </a:ext>
              </a:extLst>
            </p:cNvPr>
            <p:cNvCxnSpPr>
              <a:cxnSpLocks/>
            </p:cNvCxnSpPr>
            <p:nvPr/>
          </p:nvCxnSpPr>
          <p:spPr>
            <a:xfrm>
              <a:off x="7982888" y="1678237"/>
              <a:ext cx="0" cy="4155640"/>
            </a:xfrm>
            <a:prstGeom prst="line">
              <a:avLst/>
            </a:prstGeom>
            <a:ln w="31750">
              <a:gradFill>
                <a:gsLst>
                  <a:gs pos="35000">
                    <a:schemeClr val="bg1"/>
                  </a:gs>
                  <a:gs pos="78000">
                    <a:schemeClr val="accent3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434B735B-F098-C472-0477-2953271EEFA8}"/>
                </a:ext>
              </a:extLst>
            </p:cNvPr>
            <p:cNvCxnSpPr>
              <a:cxnSpLocks/>
            </p:cNvCxnSpPr>
            <p:nvPr/>
          </p:nvCxnSpPr>
          <p:spPr>
            <a:xfrm>
              <a:off x="9873473" y="1678237"/>
              <a:ext cx="0" cy="4155640"/>
            </a:xfrm>
            <a:prstGeom prst="line">
              <a:avLst/>
            </a:prstGeom>
            <a:ln w="31750">
              <a:gradFill>
                <a:gsLst>
                  <a:gs pos="50000">
                    <a:schemeClr val="accent3"/>
                  </a:gs>
                  <a:gs pos="100000">
                    <a:schemeClr val="tx2"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33C3909A-57AB-9A59-3578-4918EA48E4BC}"/>
                </a:ext>
              </a:extLst>
            </p:cNvPr>
            <p:cNvCxnSpPr>
              <a:cxnSpLocks/>
            </p:cNvCxnSpPr>
            <p:nvPr/>
          </p:nvCxnSpPr>
          <p:spPr>
            <a:xfrm>
              <a:off x="11751700" y="1678237"/>
              <a:ext cx="0" cy="4155640"/>
            </a:xfrm>
            <a:prstGeom prst="line">
              <a:avLst/>
            </a:prstGeom>
            <a:ln w="31750">
              <a:gradFill>
                <a:gsLst>
                  <a:gs pos="50000">
                    <a:schemeClr val="accent3"/>
                  </a:gs>
                  <a:gs pos="100000">
                    <a:schemeClr val="tx2"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63">
            <a:extLst>
              <a:ext uri="{FF2B5EF4-FFF2-40B4-BE49-F238E27FC236}">
                <a16:creationId xmlns:a16="http://schemas.microsoft.com/office/drawing/2014/main" id="{7023EDF5-1E11-5EBA-49FD-4A2E12E72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5719" y="5733515"/>
            <a:ext cx="100860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Faurecia activities</a:t>
            </a:r>
            <a:endParaRPr kumimoji="0" lang="fr-FR" alt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61">
            <a:extLst>
              <a:ext uri="{FF2B5EF4-FFF2-40B4-BE49-F238E27FC236}">
                <a16:creationId xmlns:a16="http://schemas.microsoft.com/office/drawing/2014/main" id="{E60184E6-58EE-1859-324A-489F31F26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3500" y="5733515"/>
            <a:ext cx="9509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HELLA Activities</a:t>
            </a:r>
            <a:endParaRPr kumimoji="0" lang="fr-FR" alt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4F654A-AE5C-72C1-BF4A-2B3C4B72F300}"/>
              </a:ext>
            </a:extLst>
          </p:cNvPr>
          <p:cNvSpPr/>
          <p:nvPr/>
        </p:nvSpPr>
        <p:spPr bwMode="auto">
          <a:xfrm>
            <a:off x="6986430" y="5733515"/>
            <a:ext cx="152638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Faurecia &amp; HELLA Activities 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14F3517-D706-7A08-1A0F-1F2CF74BFCB0}"/>
              </a:ext>
            </a:extLst>
          </p:cNvPr>
          <p:cNvCxnSpPr/>
          <p:nvPr/>
        </p:nvCxnSpPr>
        <p:spPr>
          <a:xfrm>
            <a:off x="3976915" y="5841237"/>
            <a:ext cx="341478" cy="0"/>
          </a:xfrm>
          <a:prstGeom prst="line">
            <a:avLst/>
          </a:prstGeom>
          <a:ln w="12700">
            <a:gradFill>
              <a:gsLst>
                <a:gs pos="50000">
                  <a:schemeClr val="bg1"/>
                </a:gs>
                <a:gs pos="100000">
                  <a:schemeClr val="tx2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43D9A83-3115-C4BC-3707-361DAF3BF767}"/>
              </a:ext>
            </a:extLst>
          </p:cNvPr>
          <p:cNvCxnSpPr/>
          <p:nvPr/>
        </p:nvCxnSpPr>
        <p:spPr>
          <a:xfrm>
            <a:off x="5405419" y="5841237"/>
            <a:ext cx="341478" cy="0"/>
          </a:xfrm>
          <a:prstGeom prst="line">
            <a:avLst/>
          </a:prstGeom>
          <a:ln w="19050">
            <a:gradFill>
              <a:gsLst>
                <a:gs pos="50000">
                  <a:schemeClr val="accent3"/>
                </a:gs>
                <a:gs pos="100000">
                  <a:schemeClr val="tx2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8781301-D0CB-5E37-F096-0B302F6626F0}"/>
              </a:ext>
            </a:extLst>
          </p:cNvPr>
          <p:cNvCxnSpPr>
            <a:cxnSpLocks/>
          </p:cNvCxnSpPr>
          <p:nvPr/>
        </p:nvCxnSpPr>
        <p:spPr>
          <a:xfrm>
            <a:off x="6613299" y="5841237"/>
            <a:ext cx="373131" cy="0"/>
          </a:xfrm>
          <a:prstGeom prst="line">
            <a:avLst/>
          </a:prstGeom>
          <a:ln w="12700">
            <a:gradFill>
              <a:gsLst>
                <a:gs pos="35000">
                  <a:schemeClr val="bg1"/>
                </a:gs>
                <a:gs pos="78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9B9D5BCE-41D8-1C44-8BC6-E37DE650376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4129" y="1316638"/>
            <a:ext cx="940264" cy="1069662"/>
          </a:xfrm>
          <a:custGeom>
            <a:avLst/>
            <a:gdLst>
              <a:gd name="connsiteX0" fmla="*/ 0 w 940264"/>
              <a:gd name="connsiteY0" fmla="*/ 0 h 1069662"/>
              <a:gd name="connsiteX1" fmla="*/ 940264 w 940264"/>
              <a:gd name="connsiteY1" fmla="*/ 0 h 1069662"/>
              <a:gd name="connsiteX2" fmla="*/ 940264 w 940264"/>
              <a:gd name="connsiteY2" fmla="*/ 1069662 h 1069662"/>
              <a:gd name="connsiteX3" fmla="*/ 935985 w 940264"/>
              <a:gd name="connsiteY3" fmla="*/ 1069485 h 1069662"/>
              <a:gd name="connsiteX4" fmla="*/ 849207 w 940264"/>
              <a:gd name="connsiteY4" fmla="*/ 1066296 h 1069662"/>
              <a:gd name="connsiteX5" fmla="*/ 768294 w 940264"/>
              <a:gd name="connsiteY5" fmla="*/ 1063149 h 1069662"/>
              <a:gd name="connsiteX6" fmla="*/ 680046 w 940264"/>
              <a:gd name="connsiteY6" fmla="*/ 1059959 h 1069662"/>
              <a:gd name="connsiteX7" fmla="*/ 597661 w 940264"/>
              <a:gd name="connsiteY7" fmla="*/ 1056791 h 1069662"/>
              <a:gd name="connsiteX8" fmla="*/ 527769 w 940264"/>
              <a:gd name="connsiteY8" fmla="*/ 1053601 h 1069662"/>
              <a:gd name="connsiteX9" fmla="*/ 485762 w 940264"/>
              <a:gd name="connsiteY9" fmla="*/ 1050539 h 1069662"/>
              <a:gd name="connsiteX10" fmla="*/ 404418 w 940264"/>
              <a:gd name="connsiteY10" fmla="*/ 1045765 h 1069662"/>
              <a:gd name="connsiteX11" fmla="*/ 369471 w 940264"/>
              <a:gd name="connsiteY11" fmla="*/ 1044055 h 1069662"/>
              <a:gd name="connsiteX12" fmla="*/ 301618 w 940264"/>
              <a:gd name="connsiteY12" fmla="*/ 1037887 h 1069662"/>
              <a:gd name="connsiteX13" fmla="*/ 256690 w 940264"/>
              <a:gd name="connsiteY13" fmla="*/ 1034677 h 1069662"/>
              <a:gd name="connsiteX14" fmla="*/ 177875 w 940264"/>
              <a:gd name="connsiteY14" fmla="*/ 1028129 h 1069662"/>
              <a:gd name="connsiteX15" fmla="*/ 124181 w 940264"/>
              <a:gd name="connsiteY15" fmla="*/ 1018117 h 1069662"/>
              <a:gd name="connsiteX16" fmla="*/ 67467 w 940264"/>
              <a:gd name="connsiteY16" fmla="*/ 988463 h 1069662"/>
              <a:gd name="connsiteX17" fmla="*/ 21931 w 940264"/>
              <a:gd name="connsiteY17" fmla="*/ 925520 h 1069662"/>
              <a:gd name="connsiteX18" fmla="*/ 6890 w 940264"/>
              <a:gd name="connsiteY18" fmla="*/ 869379 h 1069662"/>
              <a:gd name="connsiteX19" fmla="*/ 242 w 940264"/>
              <a:gd name="connsiteY19" fmla="*/ 808506 h 106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40264" h="1069662">
                <a:moveTo>
                  <a:pt x="0" y="0"/>
                </a:moveTo>
                <a:lnTo>
                  <a:pt x="940264" y="0"/>
                </a:lnTo>
                <a:lnTo>
                  <a:pt x="940264" y="1069662"/>
                </a:lnTo>
                <a:lnTo>
                  <a:pt x="935985" y="1069485"/>
                </a:lnTo>
                <a:cubicBezTo>
                  <a:pt x="907059" y="1068366"/>
                  <a:pt x="878133" y="1067373"/>
                  <a:pt x="849207" y="1066296"/>
                </a:cubicBezTo>
                <a:cubicBezTo>
                  <a:pt x="822243" y="1065282"/>
                  <a:pt x="795258" y="1064162"/>
                  <a:pt x="768294" y="1063149"/>
                </a:cubicBezTo>
                <a:cubicBezTo>
                  <a:pt x="738878" y="1062050"/>
                  <a:pt x="709462" y="1061058"/>
                  <a:pt x="680046" y="1059959"/>
                </a:cubicBezTo>
                <a:cubicBezTo>
                  <a:pt x="652591" y="1058945"/>
                  <a:pt x="625116" y="1057932"/>
                  <a:pt x="597661" y="1056791"/>
                </a:cubicBezTo>
                <a:cubicBezTo>
                  <a:pt x="574364" y="1055819"/>
                  <a:pt x="551066" y="1054848"/>
                  <a:pt x="527769" y="1053601"/>
                </a:cubicBezTo>
                <a:cubicBezTo>
                  <a:pt x="513747" y="1052841"/>
                  <a:pt x="499784" y="1051405"/>
                  <a:pt x="485762" y="1050539"/>
                </a:cubicBezTo>
                <a:cubicBezTo>
                  <a:pt x="458661" y="1048849"/>
                  <a:pt x="431539" y="1047286"/>
                  <a:pt x="404418" y="1045765"/>
                </a:cubicBezTo>
                <a:cubicBezTo>
                  <a:pt x="392769" y="1045111"/>
                  <a:pt x="381101" y="1045005"/>
                  <a:pt x="369471" y="1044055"/>
                </a:cubicBezTo>
                <a:cubicBezTo>
                  <a:pt x="346841" y="1042196"/>
                  <a:pt x="324249" y="1039809"/>
                  <a:pt x="301618" y="1037887"/>
                </a:cubicBezTo>
                <a:cubicBezTo>
                  <a:pt x="286655" y="1036620"/>
                  <a:pt x="271653" y="1035838"/>
                  <a:pt x="256690" y="1034677"/>
                </a:cubicBezTo>
                <a:cubicBezTo>
                  <a:pt x="230412" y="1032628"/>
                  <a:pt x="204055" y="1031149"/>
                  <a:pt x="177875" y="1028129"/>
                </a:cubicBezTo>
                <a:cubicBezTo>
                  <a:pt x="159833" y="1026059"/>
                  <a:pt x="141595" y="1023377"/>
                  <a:pt x="124181" y="1018117"/>
                </a:cubicBezTo>
                <a:cubicBezTo>
                  <a:pt x="103884" y="1011971"/>
                  <a:pt x="84587" y="1002868"/>
                  <a:pt x="67467" y="988463"/>
                </a:cubicBezTo>
                <a:cubicBezTo>
                  <a:pt x="47189" y="971417"/>
                  <a:pt x="32187" y="950613"/>
                  <a:pt x="21931" y="925520"/>
                </a:cubicBezTo>
                <a:cubicBezTo>
                  <a:pt x="14597" y="907545"/>
                  <a:pt x="9066" y="888979"/>
                  <a:pt x="6890" y="869379"/>
                </a:cubicBezTo>
                <a:cubicBezTo>
                  <a:pt x="4634" y="849081"/>
                  <a:pt x="281" y="828804"/>
                  <a:pt x="242" y="808506"/>
                </a:cubicBezTo>
                <a:close/>
              </a:path>
            </a:pathLst>
          </a:cu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0411075-7788-5BF3-CBE8-941276B9EFF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5706" y="1316638"/>
            <a:ext cx="940264" cy="1069662"/>
          </a:xfrm>
          <a:custGeom>
            <a:avLst/>
            <a:gdLst>
              <a:gd name="connsiteX0" fmla="*/ 0 w 940264"/>
              <a:gd name="connsiteY0" fmla="*/ 0 h 1069662"/>
              <a:gd name="connsiteX1" fmla="*/ 940264 w 940264"/>
              <a:gd name="connsiteY1" fmla="*/ 0 h 1069662"/>
              <a:gd name="connsiteX2" fmla="*/ 940264 w 940264"/>
              <a:gd name="connsiteY2" fmla="*/ 1069662 h 1069662"/>
              <a:gd name="connsiteX3" fmla="*/ 935985 w 940264"/>
              <a:gd name="connsiteY3" fmla="*/ 1069485 h 1069662"/>
              <a:gd name="connsiteX4" fmla="*/ 849207 w 940264"/>
              <a:gd name="connsiteY4" fmla="*/ 1066296 h 1069662"/>
              <a:gd name="connsiteX5" fmla="*/ 768294 w 940264"/>
              <a:gd name="connsiteY5" fmla="*/ 1063149 h 1069662"/>
              <a:gd name="connsiteX6" fmla="*/ 680046 w 940264"/>
              <a:gd name="connsiteY6" fmla="*/ 1059959 h 1069662"/>
              <a:gd name="connsiteX7" fmla="*/ 597661 w 940264"/>
              <a:gd name="connsiteY7" fmla="*/ 1056791 h 1069662"/>
              <a:gd name="connsiteX8" fmla="*/ 527769 w 940264"/>
              <a:gd name="connsiteY8" fmla="*/ 1053601 h 1069662"/>
              <a:gd name="connsiteX9" fmla="*/ 485763 w 940264"/>
              <a:gd name="connsiteY9" fmla="*/ 1050539 h 1069662"/>
              <a:gd name="connsiteX10" fmla="*/ 404418 w 940264"/>
              <a:gd name="connsiteY10" fmla="*/ 1045765 h 1069662"/>
              <a:gd name="connsiteX11" fmla="*/ 369471 w 940264"/>
              <a:gd name="connsiteY11" fmla="*/ 1044055 h 1069662"/>
              <a:gd name="connsiteX12" fmla="*/ 301618 w 940264"/>
              <a:gd name="connsiteY12" fmla="*/ 1037887 h 1069662"/>
              <a:gd name="connsiteX13" fmla="*/ 256690 w 940264"/>
              <a:gd name="connsiteY13" fmla="*/ 1034677 h 1069662"/>
              <a:gd name="connsiteX14" fmla="*/ 177875 w 940264"/>
              <a:gd name="connsiteY14" fmla="*/ 1028129 h 1069662"/>
              <a:gd name="connsiteX15" fmla="*/ 124181 w 940264"/>
              <a:gd name="connsiteY15" fmla="*/ 1018117 h 1069662"/>
              <a:gd name="connsiteX16" fmla="*/ 67467 w 940264"/>
              <a:gd name="connsiteY16" fmla="*/ 988463 h 1069662"/>
              <a:gd name="connsiteX17" fmla="*/ 21931 w 940264"/>
              <a:gd name="connsiteY17" fmla="*/ 925520 h 1069662"/>
              <a:gd name="connsiteX18" fmla="*/ 6889 w 940264"/>
              <a:gd name="connsiteY18" fmla="*/ 869379 h 1069662"/>
              <a:gd name="connsiteX19" fmla="*/ 241 w 940264"/>
              <a:gd name="connsiteY19" fmla="*/ 808506 h 106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40264" h="1069662">
                <a:moveTo>
                  <a:pt x="0" y="0"/>
                </a:moveTo>
                <a:lnTo>
                  <a:pt x="940264" y="0"/>
                </a:lnTo>
                <a:lnTo>
                  <a:pt x="940264" y="1069662"/>
                </a:lnTo>
                <a:lnTo>
                  <a:pt x="935985" y="1069485"/>
                </a:lnTo>
                <a:cubicBezTo>
                  <a:pt x="907059" y="1068366"/>
                  <a:pt x="878133" y="1067373"/>
                  <a:pt x="849207" y="1066296"/>
                </a:cubicBezTo>
                <a:cubicBezTo>
                  <a:pt x="822243" y="1065282"/>
                  <a:pt x="795259" y="1064162"/>
                  <a:pt x="768294" y="1063149"/>
                </a:cubicBezTo>
                <a:cubicBezTo>
                  <a:pt x="738878" y="1062050"/>
                  <a:pt x="709462" y="1061058"/>
                  <a:pt x="680046" y="1059959"/>
                </a:cubicBezTo>
                <a:cubicBezTo>
                  <a:pt x="652591" y="1058945"/>
                  <a:pt x="625116" y="1057932"/>
                  <a:pt x="597661" y="1056791"/>
                </a:cubicBezTo>
                <a:cubicBezTo>
                  <a:pt x="574364" y="1055819"/>
                  <a:pt x="551066" y="1054848"/>
                  <a:pt x="527769" y="1053601"/>
                </a:cubicBezTo>
                <a:cubicBezTo>
                  <a:pt x="513747" y="1052841"/>
                  <a:pt x="499784" y="1051405"/>
                  <a:pt x="485763" y="1050539"/>
                </a:cubicBezTo>
                <a:cubicBezTo>
                  <a:pt x="458661" y="1048849"/>
                  <a:pt x="431539" y="1047286"/>
                  <a:pt x="404418" y="1045765"/>
                </a:cubicBezTo>
                <a:cubicBezTo>
                  <a:pt x="392769" y="1045111"/>
                  <a:pt x="381101" y="1045005"/>
                  <a:pt x="369471" y="1044055"/>
                </a:cubicBezTo>
                <a:cubicBezTo>
                  <a:pt x="346841" y="1042196"/>
                  <a:pt x="324249" y="1039809"/>
                  <a:pt x="301618" y="1037887"/>
                </a:cubicBezTo>
                <a:cubicBezTo>
                  <a:pt x="286655" y="1036620"/>
                  <a:pt x="271653" y="1035838"/>
                  <a:pt x="256690" y="1034677"/>
                </a:cubicBezTo>
                <a:cubicBezTo>
                  <a:pt x="230412" y="1032628"/>
                  <a:pt x="204055" y="1031149"/>
                  <a:pt x="177875" y="1028129"/>
                </a:cubicBezTo>
                <a:cubicBezTo>
                  <a:pt x="159833" y="1026059"/>
                  <a:pt x="141595" y="1023377"/>
                  <a:pt x="124181" y="1018117"/>
                </a:cubicBezTo>
                <a:cubicBezTo>
                  <a:pt x="103884" y="1011971"/>
                  <a:pt x="84587" y="1002868"/>
                  <a:pt x="67467" y="988463"/>
                </a:cubicBezTo>
                <a:cubicBezTo>
                  <a:pt x="47189" y="971417"/>
                  <a:pt x="32187" y="950613"/>
                  <a:pt x="21931" y="925520"/>
                </a:cubicBezTo>
                <a:cubicBezTo>
                  <a:pt x="14597" y="907545"/>
                  <a:pt x="9066" y="888979"/>
                  <a:pt x="6889" y="869379"/>
                </a:cubicBezTo>
                <a:cubicBezTo>
                  <a:pt x="4634" y="849081"/>
                  <a:pt x="280" y="828804"/>
                  <a:pt x="241" y="808506"/>
                </a:cubicBezTo>
                <a:close/>
              </a:path>
            </a:pathLst>
          </a:cu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D65AE418-BA9C-4F1C-504E-485B2BDE4A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7352" y="6301212"/>
            <a:ext cx="1043284" cy="45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pour une image  3">
            <a:extLst>
              <a:ext uri="{FF2B5EF4-FFF2-40B4-BE49-F238E27FC236}">
                <a16:creationId xmlns:a16="http://schemas.microsoft.com/office/drawing/2014/main" id="{9D0918B8-EC88-A0D4-E38C-72BD44D6EB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22" y="-9230"/>
            <a:ext cx="12197922" cy="694343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962710" y="6425617"/>
            <a:ext cx="266580" cy="226591"/>
          </a:xfrm>
          <a:prstGeom prst="rect">
            <a:avLst/>
          </a:prstGeom>
        </p:spPr>
        <p:txBody>
          <a:bodyPr vert="horz" wrap="square" lIns="0" tIns="36000" rIns="0" bIns="3600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fr-FR" sz="10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B3670-7CFA-4AE8-BD91-982E0BBFB5F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68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00188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lum bright="70000" contrast="-70000"/>
            <a:alphaModFix am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012" y="1681027"/>
            <a:ext cx="4702512" cy="4449235"/>
          </a:xfrm>
          <a:prstGeom prst="rect">
            <a:avLst/>
          </a:prstGeom>
          <a:effectLst>
            <a:glow rad="127000">
              <a:schemeClr val="bg1">
                <a:alpha val="63000"/>
              </a:schemeClr>
            </a:glow>
            <a:outerShdw blurRad="50800" dist="50800" dir="48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42" name="Rechteck 4"/>
          <p:cNvSpPr>
            <a:spLocks noChangeArrowheads="1"/>
          </p:cNvSpPr>
          <p:nvPr/>
        </p:nvSpPr>
        <p:spPr bwMode="auto">
          <a:xfrm>
            <a:off x="5412853" y="959912"/>
            <a:ext cx="2630487" cy="1374775"/>
          </a:xfrm>
          <a:prstGeom prst="flowChartAlternateProcess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1" i="0" u="none" strike="noStrike" kern="1200" cap="none" spc="0" normalizeH="0" baseline="0" noProof="0">
              <a:ln>
                <a:noFill/>
              </a:ln>
              <a:solidFill>
                <a:srgbClr val="001884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6494866"/>
            <a:ext cx="12192000" cy="88092"/>
          </a:xfrm>
          <a:prstGeom prst="rect">
            <a:avLst/>
          </a:prstGeom>
        </p:spPr>
        <p:txBody>
          <a:bodyPr vert="horz" lIns="0" tIns="36000" rIns="0" bIns="360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fr-FR" sz="100" b="0" i="0" u="none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64C11818-DCB3-143A-46BE-B89CE8219F92}"/>
              </a:ext>
            </a:extLst>
          </p:cNvPr>
          <p:cNvSpPr txBox="1">
            <a:spLocks/>
          </p:cNvSpPr>
          <p:nvPr/>
        </p:nvSpPr>
        <p:spPr>
          <a:xfrm>
            <a:off x="4823078" y="152647"/>
            <a:ext cx="6996787" cy="923330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Segoe UI Symbol" panose="020B0502040204020203" pitchFamily="34" charset="0"/>
              <a:buNone/>
              <a:defRPr lang="en-US" sz="96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Segoe UI Symbol" panose="020B0502040204020203" pitchFamily="34" charset="0"/>
              <a:buChar char="⚬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4D3"/>
              </a:buClr>
              <a:buSzPct val="100000"/>
              <a:buFont typeface="Segoe UI Symbol" panose="020B0502040204020203" pitchFamily="34" charset="0"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FORVIA</a:t>
            </a:r>
            <a:r>
              <a:rPr kumimoji="0" lang="pl-PL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POLSKA</a:t>
            </a:r>
            <a:endParaRPr kumimoji="0" lang="fr-FR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50" name="Dymek mowy: owalny 49">
            <a:extLst>
              <a:ext uri="{FF2B5EF4-FFF2-40B4-BE49-F238E27FC236}">
                <a16:creationId xmlns:a16="http://schemas.microsoft.com/office/drawing/2014/main" id="{28DE81B9-06DD-9B70-CEF8-FE86FDE70B00}"/>
              </a:ext>
            </a:extLst>
          </p:cNvPr>
          <p:cNvSpPr/>
          <p:nvPr/>
        </p:nvSpPr>
        <p:spPr>
          <a:xfrm>
            <a:off x="2769295" y="4769130"/>
            <a:ext cx="2798895" cy="1945125"/>
          </a:xfrm>
          <a:prstGeom prst="wedgeEllipseCallout">
            <a:avLst>
              <a:gd name="adj1" fmla="val 131100"/>
              <a:gd name="adj2" fmla="val -4266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4" name="Obraz 53">
            <a:extLst>
              <a:ext uri="{FF2B5EF4-FFF2-40B4-BE49-F238E27FC236}">
                <a16:creationId xmlns:a16="http://schemas.microsoft.com/office/drawing/2014/main" id="{9714E706-06D6-4D4E-A0C3-DC976167D0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0" t="32899" r="45056" b="37095"/>
          <a:stretch/>
        </p:blipFill>
        <p:spPr>
          <a:xfrm>
            <a:off x="2707314" y="4698669"/>
            <a:ext cx="2918984" cy="21501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" name="Łącznik: łamany 1">
            <a:extLst>
              <a:ext uri="{FF2B5EF4-FFF2-40B4-BE49-F238E27FC236}">
                <a16:creationId xmlns:a16="http://schemas.microsoft.com/office/drawing/2014/main" id="{4319070D-8A85-7D78-6802-72E66A0086A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123320" y="3109620"/>
            <a:ext cx="811670" cy="552969"/>
          </a:xfrm>
          <a:prstGeom prst="bentConnector3">
            <a:avLst>
              <a:gd name="adj1" fmla="val 100386"/>
            </a:avLst>
          </a:prstGeom>
          <a:ln w="19050">
            <a:solidFill>
              <a:srgbClr val="CECE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33BCA9-530A-9D69-0012-B6F2D1F80763}"/>
              </a:ext>
            </a:extLst>
          </p:cNvPr>
          <p:cNvSpPr txBox="1"/>
          <p:nvPr/>
        </p:nvSpPr>
        <p:spPr>
          <a:xfrm>
            <a:off x="5716967" y="3687000"/>
            <a:ext cx="1014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Gorzów 1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Gorzów 2</a:t>
            </a:r>
          </a:p>
        </p:txBody>
      </p:sp>
      <p:cxnSp>
        <p:nvCxnSpPr>
          <p:cNvPr id="6" name="Łącznik: łamany 5">
            <a:extLst>
              <a:ext uri="{FF2B5EF4-FFF2-40B4-BE49-F238E27FC236}">
                <a16:creationId xmlns:a16="http://schemas.microsoft.com/office/drawing/2014/main" id="{98E388EC-D80D-0F5E-B777-DAC1E99118D2}"/>
              </a:ext>
            </a:extLst>
          </p:cNvPr>
          <p:cNvCxnSpPr>
            <a:cxnSpLocks/>
          </p:cNvCxnSpPr>
          <p:nvPr/>
        </p:nvCxnSpPr>
        <p:spPr>
          <a:xfrm rot="10800000" flipV="1">
            <a:off x="6512282" y="4093723"/>
            <a:ext cx="701576" cy="376895"/>
          </a:xfrm>
          <a:prstGeom prst="bentConnector3">
            <a:avLst>
              <a:gd name="adj1" fmla="val 104709"/>
            </a:avLst>
          </a:prstGeom>
          <a:ln w="19050">
            <a:solidFill>
              <a:srgbClr val="CECE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4EC4F39-02B8-A295-ADB3-42BD510E1E88}"/>
              </a:ext>
            </a:extLst>
          </p:cNvPr>
          <p:cNvSpPr txBox="1"/>
          <p:nvPr/>
        </p:nvSpPr>
        <p:spPr>
          <a:xfrm>
            <a:off x="5656382" y="4495311"/>
            <a:ext cx="1160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Gniewomierz</a:t>
            </a:r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0A40BB0B-E49B-16DF-BD2A-D212AF8A267D}"/>
              </a:ext>
            </a:extLst>
          </p:cNvPr>
          <p:cNvGrpSpPr/>
          <p:nvPr/>
        </p:nvGrpSpPr>
        <p:grpSpPr>
          <a:xfrm>
            <a:off x="2271585" y="674703"/>
            <a:ext cx="2118958" cy="1839715"/>
            <a:chOff x="8637780" y="3057053"/>
            <a:chExt cx="3145039" cy="2727468"/>
          </a:xfrm>
        </p:grpSpPr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59837123-B0EA-E621-1243-2A73DFE573AE}"/>
                </a:ext>
              </a:extLst>
            </p:cNvPr>
            <p:cNvGrpSpPr/>
            <p:nvPr/>
          </p:nvGrpSpPr>
          <p:grpSpPr>
            <a:xfrm>
              <a:off x="8637780" y="3710887"/>
              <a:ext cx="3145039" cy="2073634"/>
              <a:chOff x="8851733" y="3781882"/>
              <a:chExt cx="3145039" cy="2073634"/>
            </a:xfrm>
          </p:grpSpPr>
          <p:sp>
            <p:nvSpPr>
              <p:cNvPr id="20" name="pole tekstowe 19">
                <a:extLst>
                  <a:ext uri="{FF2B5EF4-FFF2-40B4-BE49-F238E27FC236}">
                    <a16:creationId xmlns:a16="http://schemas.microsoft.com/office/drawing/2014/main" id="{50313946-D0FB-C1D5-E113-C823FB907FAA}"/>
                  </a:ext>
                </a:extLst>
              </p:cNvPr>
              <p:cNvSpPr txBox="1"/>
              <p:nvPr/>
            </p:nvSpPr>
            <p:spPr>
              <a:xfrm>
                <a:off x="8851733" y="4194857"/>
                <a:ext cx="3145039" cy="1171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9D9D9D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PONAD</a:t>
                </a:r>
                <a:r>
                  <a:rPr kumimoji="0" lang="pl-PL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9D9D9D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9D9D9D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7 000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9D9D9D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PRACOWNIKÓW</a:t>
                </a:r>
              </a:p>
            </p:txBody>
          </p:sp>
          <p:sp>
            <p:nvSpPr>
              <p:cNvPr id="21" name="Owal 20">
                <a:extLst>
                  <a:ext uri="{FF2B5EF4-FFF2-40B4-BE49-F238E27FC236}">
                    <a16:creationId xmlns:a16="http://schemas.microsoft.com/office/drawing/2014/main" id="{BC3404DD-D478-58ED-102C-E71876800582}"/>
                  </a:ext>
                </a:extLst>
              </p:cNvPr>
              <p:cNvSpPr/>
              <p:nvPr/>
            </p:nvSpPr>
            <p:spPr>
              <a:xfrm>
                <a:off x="9273344" y="3781882"/>
                <a:ext cx="2264703" cy="2073634"/>
              </a:xfrm>
              <a:prstGeom prst="ellipse">
                <a:avLst/>
              </a:prstGeom>
              <a:noFill/>
              <a:ln w="76200">
                <a:solidFill>
                  <a:srgbClr val="DAE8F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9" name="Grafika 18" descr="Grupa mężczyzn">
              <a:extLst>
                <a:ext uri="{FF2B5EF4-FFF2-40B4-BE49-F238E27FC236}">
                  <a16:creationId xmlns:a16="http://schemas.microsoft.com/office/drawing/2014/main" id="{14275EBC-C9C7-4D68-F1C7-269A0FB6B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85855" y="3057053"/>
              <a:ext cx="1248891" cy="1248891"/>
            </a:xfrm>
            <a:prstGeom prst="rect">
              <a:avLst/>
            </a:prstGeom>
          </p:spPr>
        </p:pic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F44CE4C-83F9-D849-8744-960C81C3167D}"/>
              </a:ext>
            </a:extLst>
          </p:cNvPr>
          <p:cNvGrpSpPr/>
          <p:nvPr/>
        </p:nvGrpSpPr>
        <p:grpSpPr>
          <a:xfrm>
            <a:off x="2502462" y="2708904"/>
            <a:ext cx="1872437" cy="1782888"/>
            <a:chOff x="5024188" y="3105688"/>
            <a:chExt cx="2350654" cy="2678833"/>
          </a:xfrm>
        </p:grpSpPr>
        <p:pic>
          <p:nvPicPr>
            <p:cNvPr id="24" name="Grafika 23" descr="Mikroskop">
              <a:extLst>
                <a:ext uri="{FF2B5EF4-FFF2-40B4-BE49-F238E27FC236}">
                  <a16:creationId xmlns:a16="http://schemas.microsoft.com/office/drawing/2014/main" id="{A3B2C31F-B15E-CE9A-8CD0-D1C63AF86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560900" y="3105688"/>
              <a:ext cx="1100137" cy="1100137"/>
            </a:xfrm>
            <a:prstGeom prst="rect">
              <a:avLst/>
            </a:prstGeom>
          </p:spPr>
        </p:pic>
        <p:grpSp>
          <p:nvGrpSpPr>
            <p:cNvPr id="33" name="Grupa 32">
              <a:extLst>
                <a:ext uri="{FF2B5EF4-FFF2-40B4-BE49-F238E27FC236}">
                  <a16:creationId xmlns:a16="http://schemas.microsoft.com/office/drawing/2014/main" id="{BEF5BFF6-54BD-D104-3EF4-BC8BCECDA437}"/>
                </a:ext>
              </a:extLst>
            </p:cNvPr>
            <p:cNvGrpSpPr/>
            <p:nvPr/>
          </p:nvGrpSpPr>
          <p:grpSpPr>
            <a:xfrm>
              <a:off x="5024188" y="3710887"/>
              <a:ext cx="2350654" cy="2073634"/>
              <a:chOff x="5024188" y="3710887"/>
              <a:chExt cx="2350654" cy="2073634"/>
            </a:xfrm>
          </p:grpSpPr>
          <p:sp>
            <p:nvSpPr>
              <p:cNvPr id="34" name="pole tekstowe 33">
                <a:extLst>
                  <a:ext uri="{FF2B5EF4-FFF2-40B4-BE49-F238E27FC236}">
                    <a16:creationId xmlns:a16="http://schemas.microsoft.com/office/drawing/2014/main" id="{45CC7D64-54C1-E1AA-0679-E447D2F1E947}"/>
                  </a:ext>
                </a:extLst>
              </p:cNvPr>
              <p:cNvSpPr txBox="1"/>
              <p:nvPr/>
            </p:nvSpPr>
            <p:spPr>
              <a:xfrm>
                <a:off x="5024188" y="4030722"/>
                <a:ext cx="2350654" cy="1674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9D9D9D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1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9D9D9D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CENTRUM BADAWCZO-ROZWOJOWE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9D9D9D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R&amp;D </a:t>
                </a:r>
                <a:endParaRPr kumimoji="0" lang="pl-PL" sz="800" b="1" i="0" u="none" strike="noStrike" kern="1200" cap="none" spc="0" normalizeH="0" baseline="0" noProof="0">
                  <a:ln>
                    <a:noFill/>
                  </a:ln>
                  <a:solidFill>
                    <a:srgbClr val="9D9D9D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Owal 34">
                <a:extLst>
                  <a:ext uri="{FF2B5EF4-FFF2-40B4-BE49-F238E27FC236}">
                    <a16:creationId xmlns:a16="http://schemas.microsoft.com/office/drawing/2014/main" id="{768B7FB1-DAF7-F11C-4271-358DEFAA2C35}"/>
                  </a:ext>
                </a:extLst>
              </p:cNvPr>
              <p:cNvSpPr/>
              <p:nvPr/>
            </p:nvSpPr>
            <p:spPr>
              <a:xfrm>
                <a:off x="5024188" y="3710887"/>
                <a:ext cx="2264704" cy="2073634"/>
              </a:xfrm>
              <a:prstGeom prst="ellipse">
                <a:avLst/>
              </a:prstGeom>
              <a:noFill/>
              <a:ln w="76200">
                <a:solidFill>
                  <a:srgbClr val="DAE8F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6" name="Grupa 35">
            <a:extLst>
              <a:ext uri="{FF2B5EF4-FFF2-40B4-BE49-F238E27FC236}">
                <a16:creationId xmlns:a16="http://schemas.microsoft.com/office/drawing/2014/main" id="{A976CE69-9881-0EA1-ECE5-DD5F39AABF4D}"/>
              </a:ext>
            </a:extLst>
          </p:cNvPr>
          <p:cNvGrpSpPr/>
          <p:nvPr/>
        </p:nvGrpSpPr>
        <p:grpSpPr>
          <a:xfrm>
            <a:off x="311044" y="640590"/>
            <a:ext cx="1808285" cy="1769760"/>
            <a:chOff x="847631" y="3004345"/>
            <a:chExt cx="2618706" cy="2780176"/>
          </a:xfrm>
        </p:grpSpPr>
        <p:pic>
          <p:nvPicPr>
            <p:cNvPr id="37" name="Symbol zastępczy zawartości 20" descr="Fabryka">
              <a:extLst>
                <a:ext uri="{FF2B5EF4-FFF2-40B4-BE49-F238E27FC236}">
                  <a16:creationId xmlns:a16="http://schemas.microsoft.com/office/drawing/2014/main" id="{3C7D96EF-BEAE-3569-E148-B12F8872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 bwMode="gray">
            <a:xfrm>
              <a:off x="1541121" y="3004345"/>
              <a:ext cx="1234599" cy="1234599"/>
            </a:xfrm>
            <a:prstGeom prst="rect">
              <a:avLst/>
            </a:prstGeom>
          </p:spPr>
        </p:pic>
        <p:grpSp>
          <p:nvGrpSpPr>
            <p:cNvPr id="38" name="Grupa 37">
              <a:extLst>
                <a:ext uri="{FF2B5EF4-FFF2-40B4-BE49-F238E27FC236}">
                  <a16:creationId xmlns:a16="http://schemas.microsoft.com/office/drawing/2014/main" id="{48C85B26-3FA6-AB07-14E1-54BD7A01E5D2}"/>
                </a:ext>
              </a:extLst>
            </p:cNvPr>
            <p:cNvGrpSpPr/>
            <p:nvPr/>
          </p:nvGrpSpPr>
          <p:grpSpPr>
            <a:xfrm>
              <a:off x="847631" y="3710887"/>
              <a:ext cx="2618706" cy="2073634"/>
              <a:chOff x="633185" y="1643398"/>
              <a:chExt cx="2497914" cy="1946551"/>
            </a:xfrm>
          </p:grpSpPr>
          <p:sp>
            <p:nvSpPr>
              <p:cNvPr id="39" name="pole tekstowe 38">
                <a:extLst>
                  <a:ext uri="{FF2B5EF4-FFF2-40B4-BE49-F238E27FC236}">
                    <a16:creationId xmlns:a16="http://schemas.microsoft.com/office/drawing/2014/main" id="{2DACDC6B-D8CB-3871-4582-8C05118F3E49}"/>
                  </a:ext>
                </a:extLst>
              </p:cNvPr>
              <p:cNvSpPr txBox="1"/>
              <p:nvPr/>
            </p:nvSpPr>
            <p:spPr>
              <a:xfrm>
                <a:off x="633185" y="2048120"/>
                <a:ext cx="2497914" cy="998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9D9D9D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9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9D9D9D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ZAKŁADÓW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9D9D9D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PRODUKCYJNYCH </a:t>
                </a:r>
              </a:p>
            </p:txBody>
          </p:sp>
          <p:sp>
            <p:nvSpPr>
              <p:cNvPr id="40" name="Owal 39">
                <a:extLst>
                  <a:ext uri="{FF2B5EF4-FFF2-40B4-BE49-F238E27FC236}">
                    <a16:creationId xmlns:a16="http://schemas.microsoft.com/office/drawing/2014/main" id="{CD3CD47D-011D-767A-5782-0868BA5B4CBF}"/>
                  </a:ext>
                </a:extLst>
              </p:cNvPr>
              <p:cNvSpPr/>
              <p:nvPr/>
            </p:nvSpPr>
            <p:spPr>
              <a:xfrm>
                <a:off x="843003" y="1643398"/>
                <a:ext cx="2160240" cy="1946551"/>
              </a:xfrm>
              <a:prstGeom prst="ellipse">
                <a:avLst/>
              </a:prstGeom>
              <a:noFill/>
              <a:ln w="76200">
                <a:solidFill>
                  <a:srgbClr val="DAE8F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1" name="Grupa 40">
            <a:extLst>
              <a:ext uri="{FF2B5EF4-FFF2-40B4-BE49-F238E27FC236}">
                <a16:creationId xmlns:a16="http://schemas.microsoft.com/office/drawing/2014/main" id="{42F352C3-F712-A337-4B82-A17B46D0590B}"/>
              </a:ext>
            </a:extLst>
          </p:cNvPr>
          <p:cNvGrpSpPr/>
          <p:nvPr/>
        </p:nvGrpSpPr>
        <p:grpSpPr>
          <a:xfrm>
            <a:off x="21265" y="2618167"/>
            <a:ext cx="2448882" cy="1834662"/>
            <a:chOff x="6456130" y="3907594"/>
            <a:chExt cx="2750889" cy="2326852"/>
          </a:xfrm>
        </p:grpSpPr>
        <p:grpSp>
          <p:nvGrpSpPr>
            <p:cNvPr id="43" name="Grupa 42">
              <a:extLst>
                <a:ext uri="{FF2B5EF4-FFF2-40B4-BE49-F238E27FC236}">
                  <a16:creationId xmlns:a16="http://schemas.microsoft.com/office/drawing/2014/main" id="{A5EE7D32-1293-8BAB-D3D7-D4DA11D70D9A}"/>
                </a:ext>
              </a:extLst>
            </p:cNvPr>
            <p:cNvGrpSpPr/>
            <p:nvPr/>
          </p:nvGrpSpPr>
          <p:grpSpPr>
            <a:xfrm>
              <a:off x="6456130" y="4488934"/>
              <a:ext cx="2750889" cy="1745512"/>
              <a:chOff x="350603" y="1643398"/>
              <a:chExt cx="3145039" cy="1946551"/>
            </a:xfrm>
          </p:grpSpPr>
          <p:sp>
            <p:nvSpPr>
              <p:cNvPr id="46" name="pole tekstowe 45">
                <a:extLst>
                  <a:ext uri="{FF2B5EF4-FFF2-40B4-BE49-F238E27FC236}">
                    <a16:creationId xmlns:a16="http://schemas.microsoft.com/office/drawing/2014/main" id="{44834B7E-0852-7CCC-7E85-1FC11A91E66F}"/>
                  </a:ext>
                </a:extLst>
              </p:cNvPr>
              <p:cNvSpPr txBox="1"/>
              <p:nvPr/>
            </p:nvSpPr>
            <p:spPr>
              <a:xfrm>
                <a:off x="350603" y="2049019"/>
                <a:ext cx="3145039" cy="896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9D9D9D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2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9D9D9D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GRUPY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9D9D9D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BIZNESOWE</a:t>
                </a:r>
                <a:endParaRPr kumimoji="0" lang="pl-PL" sz="600" b="0" i="0" u="none" strike="noStrike" kern="1200" cap="none" spc="0" normalizeH="0" baseline="0" noProof="0">
                  <a:ln>
                    <a:noFill/>
                  </a:ln>
                  <a:solidFill>
                    <a:srgbClr val="9D9D9D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Owal 46">
                <a:extLst>
                  <a:ext uri="{FF2B5EF4-FFF2-40B4-BE49-F238E27FC236}">
                    <a16:creationId xmlns:a16="http://schemas.microsoft.com/office/drawing/2014/main" id="{4B5AC3E0-97F1-DAC5-A735-F675AF18EB79}"/>
                  </a:ext>
                </a:extLst>
              </p:cNvPr>
              <p:cNvSpPr/>
              <p:nvPr/>
            </p:nvSpPr>
            <p:spPr>
              <a:xfrm>
                <a:off x="843003" y="1643398"/>
                <a:ext cx="2160240" cy="1946551"/>
              </a:xfrm>
              <a:prstGeom prst="ellipse">
                <a:avLst/>
              </a:prstGeom>
              <a:noFill/>
              <a:ln w="76200">
                <a:solidFill>
                  <a:srgbClr val="DAE8F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44" name="Grafika 43" descr="Znacznik">
              <a:extLst>
                <a:ext uri="{FF2B5EF4-FFF2-40B4-BE49-F238E27FC236}">
                  <a16:creationId xmlns:a16="http://schemas.microsoft.com/office/drawing/2014/main" id="{260897E9-65B2-8B76-D14B-5CED5A7D3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311183" y="3907594"/>
              <a:ext cx="1039242" cy="1039242"/>
            </a:xfrm>
            <a:prstGeom prst="rect">
              <a:avLst/>
            </a:prstGeom>
          </p:spPr>
        </p:pic>
      </p:grpSp>
      <p:cxnSp>
        <p:nvCxnSpPr>
          <p:cNvPr id="48" name="Łącznik: łamany 47">
            <a:extLst>
              <a:ext uri="{FF2B5EF4-FFF2-40B4-BE49-F238E27FC236}">
                <a16:creationId xmlns:a16="http://schemas.microsoft.com/office/drawing/2014/main" id="{8001844E-699D-91A3-57CC-D6A3DA47FE85}"/>
              </a:ext>
            </a:extLst>
          </p:cNvPr>
          <p:cNvCxnSpPr>
            <a:cxnSpLocks/>
          </p:cNvCxnSpPr>
          <p:nvPr/>
        </p:nvCxnSpPr>
        <p:spPr>
          <a:xfrm rot="5400000">
            <a:off x="7589375" y="5334194"/>
            <a:ext cx="932564" cy="212929"/>
          </a:xfrm>
          <a:prstGeom prst="bentConnector3">
            <a:avLst>
              <a:gd name="adj1" fmla="val 3915"/>
            </a:avLst>
          </a:prstGeom>
          <a:ln w="19050">
            <a:solidFill>
              <a:srgbClr val="CECE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813CAD95-4E10-399B-9B29-BA9D295562A2}"/>
              </a:ext>
            </a:extLst>
          </p:cNvPr>
          <p:cNvSpPr txBox="1"/>
          <p:nvPr/>
        </p:nvSpPr>
        <p:spPr>
          <a:xfrm>
            <a:off x="6907964" y="5957212"/>
            <a:ext cx="43757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Wałbrzych Mechanizmy:  BG </a:t>
            </a:r>
            <a:r>
              <a:rPr kumimoji="0" lang="pl-P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Seating</a:t>
            </a:r>
            <a:r>
              <a:rPr kumimoji="0" lang="pl-P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Wałbrzych Struktury:       BG </a:t>
            </a:r>
            <a:r>
              <a:rPr kumimoji="0" lang="pl-P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Seating</a:t>
            </a:r>
            <a:r>
              <a:rPr kumimoji="0" lang="pl-P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Wałbrzych </a:t>
            </a:r>
            <a:r>
              <a:rPr kumimoji="0" lang="pl-PL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Pneumatyki</a:t>
            </a:r>
            <a:r>
              <a:rPr kumimoji="0" lang="pl-P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:   BG </a:t>
            </a:r>
            <a:r>
              <a:rPr kumimoji="0" lang="pl-P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Seating</a:t>
            </a:r>
            <a:r>
              <a:rPr kumimoji="0" lang="pl-P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pl-PL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(CWS Product Line)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Wałbrzych Akcesoria:      BG </a:t>
            </a:r>
            <a:r>
              <a:rPr kumimoji="0" lang="pl-P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Seating</a:t>
            </a:r>
            <a:r>
              <a:rPr kumimoji="0" lang="pl-P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008C4DA7-0F8C-2DA1-53CC-49EAEEDDC1E9}"/>
              </a:ext>
            </a:extLst>
          </p:cNvPr>
          <p:cNvSpPr txBox="1"/>
          <p:nvPr/>
        </p:nvSpPr>
        <p:spPr>
          <a:xfrm>
            <a:off x="8256805" y="4813779"/>
            <a:ext cx="1383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Jelcz-Laskowice</a:t>
            </a:r>
          </a:p>
        </p:txBody>
      </p: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E82A7224-A9CE-0572-71F7-1A71F828ADE6}"/>
              </a:ext>
            </a:extLst>
          </p:cNvPr>
          <p:cNvSpPr txBox="1"/>
          <p:nvPr/>
        </p:nvSpPr>
        <p:spPr>
          <a:xfrm>
            <a:off x="8829881" y="3839900"/>
            <a:ext cx="2506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Grójec Zakład Mechanizmów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Organizacja Transportowa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Grójec HQ+SSC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R&amp;D</a:t>
            </a: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1071CFEE-5FF7-45C5-A446-687AC627301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537" t="21531" r="76025" b="30171"/>
          <a:stretch/>
        </p:blipFill>
        <p:spPr>
          <a:xfrm>
            <a:off x="7005746" y="2830261"/>
            <a:ext cx="392104" cy="545471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60F32EFC-28A1-0A9F-99A7-9078255C469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537" t="21531" r="76025" b="30171"/>
          <a:stretch/>
        </p:blipFill>
        <p:spPr>
          <a:xfrm>
            <a:off x="9407014" y="3360174"/>
            <a:ext cx="392104" cy="545471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05C32789-7415-30FE-1CE6-360A85536F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537" t="21531" r="76025" b="30171"/>
          <a:stretch/>
        </p:blipFill>
        <p:spPr>
          <a:xfrm>
            <a:off x="7099725" y="3747036"/>
            <a:ext cx="392104" cy="545471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8C830626-2B70-67BF-C6F9-1E43D064EC4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537" t="21531" r="76025" b="30171"/>
          <a:stretch/>
        </p:blipFill>
        <p:spPr>
          <a:xfrm>
            <a:off x="8409007" y="4344238"/>
            <a:ext cx="392104" cy="545471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4D236621-A986-CE2F-0FF4-7C89D04BAA6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537" t="21531" r="76025" b="30171"/>
          <a:stretch/>
        </p:blipFill>
        <p:spPr>
          <a:xfrm>
            <a:off x="7840566" y="4594368"/>
            <a:ext cx="392104" cy="54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34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Espace réservé pour une image  12">
            <a:extLst>
              <a:ext uri="{FF2B5EF4-FFF2-40B4-BE49-F238E27FC236}">
                <a16:creationId xmlns:a16="http://schemas.microsoft.com/office/drawing/2014/main" id="{75132CF2-46DD-2BD0-6429-4A3017CB2C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60" y="1089025"/>
            <a:ext cx="11364332" cy="4968875"/>
          </a:xfrm>
          <a:custGeom>
            <a:avLst/>
            <a:gdLst>
              <a:gd name="connsiteX0" fmla="*/ 11770402 w 11770402"/>
              <a:gd name="connsiteY0" fmla="*/ 0 h 4143411"/>
              <a:gd name="connsiteX1" fmla="*/ 11770402 w 11770402"/>
              <a:gd name="connsiteY1" fmla="*/ 4143411 h 4143411"/>
              <a:gd name="connsiteX2" fmla="*/ 11764142 w 11770402"/>
              <a:gd name="connsiteY2" fmla="*/ 4143411 h 4143411"/>
              <a:gd name="connsiteX3" fmla="*/ 11746734 w 11770402"/>
              <a:gd name="connsiteY3" fmla="*/ 4142813 h 4143411"/>
              <a:gd name="connsiteX4" fmla="*/ 2788764 w 11770402"/>
              <a:gd name="connsiteY4" fmla="*/ 3825727 h 4143411"/>
              <a:gd name="connsiteX5" fmla="*/ 963283 w 11770402"/>
              <a:gd name="connsiteY5" fmla="*/ 3702022 h 4143411"/>
              <a:gd name="connsiteX6" fmla="*/ 402128 w 11770402"/>
              <a:gd name="connsiteY6" fmla="*/ 3542007 h 4143411"/>
              <a:gd name="connsiteX7" fmla="*/ 0 w 11770402"/>
              <a:gd name="connsiteY7" fmla="*/ 2505660 h 4143411"/>
              <a:gd name="connsiteX8" fmla="*/ 0 w 11770402"/>
              <a:gd name="connsiteY8" fmla="*/ 148319 h 4143411"/>
              <a:gd name="connsiteX9" fmla="*/ 142778 w 11770402"/>
              <a:gd name="connsiteY9" fmla="*/ 8946 h 4143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70402" h="4143411">
                <a:moveTo>
                  <a:pt x="11770402" y="0"/>
                </a:moveTo>
                <a:lnTo>
                  <a:pt x="11770402" y="4143411"/>
                </a:lnTo>
                <a:lnTo>
                  <a:pt x="11764142" y="4143411"/>
                </a:lnTo>
                <a:lnTo>
                  <a:pt x="11746734" y="4142813"/>
                </a:lnTo>
                <a:cubicBezTo>
                  <a:pt x="11254306" y="4125895"/>
                  <a:pt x="3366434" y="3854752"/>
                  <a:pt x="2788764" y="3825727"/>
                </a:cubicBezTo>
                <a:cubicBezTo>
                  <a:pt x="2192532" y="3795728"/>
                  <a:pt x="1063533" y="3711749"/>
                  <a:pt x="963283" y="3702022"/>
                </a:cubicBezTo>
                <a:cubicBezTo>
                  <a:pt x="725160" y="3679003"/>
                  <a:pt x="538618" y="3629439"/>
                  <a:pt x="402128" y="3542007"/>
                </a:cubicBezTo>
                <a:cubicBezTo>
                  <a:pt x="80875" y="3336215"/>
                  <a:pt x="0" y="2969406"/>
                  <a:pt x="0" y="2505660"/>
                </a:cubicBezTo>
                <a:lnTo>
                  <a:pt x="0" y="148319"/>
                </a:lnTo>
                <a:cubicBezTo>
                  <a:pt x="182" y="71244"/>
                  <a:pt x="64409" y="8909"/>
                  <a:pt x="142778" y="8946"/>
                </a:cubicBezTo>
                <a:close/>
              </a:path>
            </a:pathLst>
          </a:custGeom>
        </p:spPr>
      </p:pic>
      <p:sp>
        <p:nvSpPr>
          <p:cNvPr id="27" name="Graphique 26">
            <a:extLst>
              <a:ext uri="{FF2B5EF4-FFF2-40B4-BE49-F238E27FC236}">
                <a16:creationId xmlns:a16="http://schemas.microsoft.com/office/drawing/2014/main" id="{F3B05E9C-A315-6862-F053-AEF7BFD9657F}"/>
              </a:ext>
            </a:extLst>
          </p:cNvPr>
          <p:cNvSpPr/>
          <p:nvPr/>
        </p:nvSpPr>
        <p:spPr>
          <a:xfrm>
            <a:off x="4535038" y="2605465"/>
            <a:ext cx="2920569" cy="1309154"/>
          </a:xfrm>
          <a:prstGeom prst="rect">
            <a:avLst/>
          </a:prstGeom>
          <a:solidFill>
            <a:schemeClr val="bg1">
              <a:alpha val="6763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Graphique 26">
            <a:extLst>
              <a:ext uri="{FF2B5EF4-FFF2-40B4-BE49-F238E27FC236}">
                <a16:creationId xmlns:a16="http://schemas.microsoft.com/office/drawing/2014/main" id="{360A5CEF-8BF8-650D-3674-AE72779CF975}"/>
              </a:ext>
            </a:extLst>
          </p:cNvPr>
          <p:cNvSpPr/>
          <p:nvPr/>
        </p:nvSpPr>
        <p:spPr>
          <a:xfrm>
            <a:off x="7849971" y="2605465"/>
            <a:ext cx="2920569" cy="1309154"/>
          </a:xfrm>
          <a:prstGeom prst="rect">
            <a:avLst/>
          </a:prstGeom>
          <a:solidFill>
            <a:schemeClr val="bg1">
              <a:alpha val="6763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Graphique 26">
            <a:extLst>
              <a:ext uri="{FF2B5EF4-FFF2-40B4-BE49-F238E27FC236}">
                <a16:creationId xmlns:a16="http://schemas.microsoft.com/office/drawing/2014/main" id="{380F3863-F0DA-9E53-45CE-73E56B650FD5}"/>
              </a:ext>
            </a:extLst>
          </p:cNvPr>
          <p:cNvSpPr/>
          <p:nvPr/>
        </p:nvSpPr>
        <p:spPr>
          <a:xfrm>
            <a:off x="1336703" y="4244186"/>
            <a:ext cx="9433838" cy="1057610"/>
          </a:xfrm>
          <a:prstGeom prst="rect">
            <a:avLst/>
          </a:prstGeom>
          <a:solidFill>
            <a:schemeClr val="bg1">
              <a:alpha val="6763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Graphique 26">
            <a:extLst>
              <a:ext uri="{FF2B5EF4-FFF2-40B4-BE49-F238E27FC236}">
                <a16:creationId xmlns:a16="http://schemas.microsoft.com/office/drawing/2014/main" id="{9E72B971-F26D-E056-A007-E23B1AF72584}"/>
              </a:ext>
            </a:extLst>
          </p:cNvPr>
          <p:cNvSpPr/>
          <p:nvPr/>
        </p:nvSpPr>
        <p:spPr>
          <a:xfrm>
            <a:off x="1336703" y="2605465"/>
            <a:ext cx="2803971" cy="1309154"/>
          </a:xfrm>
          <a:prstGeom prst="rect">
            <a:avLst/>
          </a:prstGeom>
          <a:solidFill>
            <a:schemeClr val="bg1">
              <a:alpha val="6763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6243D8B-2D6A-7CC7-B4CA-BA25C4899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323707"/>
            <a:ext cx="11412000" cy="576293"/>
          </a:xfrm>
        </p:spPr>
        <p:txBody>
          <a:bodyPr/>
          <a:lstStyle/>
          <a:p>
            <a:r>
              <a:rPr lang="pl-PL" dirty="0"/>
              <a:t>Nasze podejście do zrównoważonego rozwoju </a:t>
            </a:r>
            <a:endParaRPr lang="fr-FR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6E3288-13B1-5959-EF96-3963AC11C14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7B86E-2359-49C5-ACBB-A3BDB035216F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rgbClr val="0024D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20">
            <a:extLst>
              <a:ext uri="{FF2B5EF4-FFF2-40B4-BE49-F238E27FC236}">
                <a16:creationId xmlns:a16="http://schemas.microsoft.com/office/drawing/2014/main" id="{5E955A42-14A7-5C5A-E89A-7BF8C3D3CB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06925" y="2799761"/>
            <a:ext cx="835730" cy="818438"/>
          </a:xfrm>
          <a:prstGeom prst="rect">
            <a:avLst/>
          </a:prstGeom>
        </p:spPr>
      </p:pic>
      <p:sp>
        <p:nvSpPr>
          <p:cNvPr id="14" name="ZoneTexte 7">
            <a:extLst>
              <a:ext uri="{FF2B5EF4-FFF2-40B4-BE49-F238E27FC236}">
                <a16:creationId xmlns:a16="http://schemas.microsoft.com/office/drawing/2014/main" id="{526D297B-07D7-1F51-6AE9-F8E6095ACBF0}"/>
              </a:ext>
            </a:extLst>
          </p:cNvPr>
          <p:cNvSpPr txBox="1"/>
          <p:nvPr/>
        </p:nvSpPr>
        <p:spPr>
          <a:xfrm>
            <a:off x="1486565" y="2786872"/>
            <a:ext cx="247492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CAE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Planet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9CAE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9CAE"/>
              </a:solidFill>
              <a:effectLst/>
              <a:uLnTx/>
              <a:uFillTx/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Troska o planetę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15" name="ZoneTexte 8">
            <a:extLst>
              <a:ext uri="{FF2B5EF4-FFF2-40B4-BE49-F238E27FC236}">
                <a16:creationId xmlns:a16="http://schemas.microsoft.com/office/drawing/2014/main" id="{A4D5F4C1-2CCE-AE88-9D6A-CF15DC9AE9C1}"/>
              </a:ext>
            </a:extLst>
          </p:cNvPr>
          <p:cNvSpPr txBox="1"/>
          <p:nvPr/>
        </p:nvSpPr>
        <p:spPr>
          <a:xfrm>
            <a:off x="4723592" y="2693455"/>
            <a:ext cx="196991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1AA84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Business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Odpowiedzialne d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ziałanie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16" name="ZoneTexte 9">
            <a:extLst>
              <a:ext uri="{FF2B5EF4-FFF2-40B4-BE49-F238E27FC236}">
                <a16:creationId xmlns:a16="http://schemas.microsoft.com/office/drawing/2014/main" id="{90CBD6A7-C9DA-A094-55F7-DAA144F64540}"/>
              </a:ext>
            </a:extLst>
          </p:cNvPr>
          <p:cNvSpPr txBox="1"/>
          <p:nvPr/>
        </p:nvSpPr>
        <p:spPr>
          <a:xfrm>
            <a:off x="7939726" y="2693455"/>
            <a:ext cx="169743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58C35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People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Wpływ na rozwój społeczeństwa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pic>
        <p:nvPicPr>
          <p:cNvPr id="17" name="Graphic 25">
            <a:extLst>
              <a:ext uri="{FF2B5EF4-FFF2-40B4-BE49-F238E27FC236}">
                <a16:creationId xmlns:a16="http://schemas.microsoft.com/office/drawing/2014/main" id="{2F1F3840-6BD8-7F04-612F-D61A98E8CF7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1233" y="2789359"/>
            <a:ext cx="839244" cy="839242"/>
          </a:xfrm>
          <a:prstGeom prst="rect">
            <a:avLst/>
          </a:prstGeom>
        </p:spPr>
      </p:pic>
      <p:pic>
        <p:nvPicPr>
          <p:cNvPr id="18" name="Graphic 26">
            <a:extLst>
              <a:ext uri="{FF2B5EF4-FFF2-40B4-BE49-F238E27FC236}">
                <a16:creationId xmlns:a16="http://schemas.microsoft.com/office/drawing/2014/main" id="{196ECE62-D84A-BB34-576E-DC0FF8ABC8A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33625" y="2786872"/>
            <a:ext cx="833108" cy="844216"/>
          </a:xfrm>
          <a:prstGeom prst="rect">
            <a:avLst/>
          </a:prstGeom>
        </p:spPr>
      </p:pic>
      <p:pic>
        <p:nvPicPr>
          <p:cNvPr id="20" name="Graphic 34">
            <a:extLst>
              <a:ext uri="{FF2B5EF4-FFF2-40B4-BE49-F238E27FC236}">
                <a16:creationId xmlns:a16="http://schemas.microsoft.com/office/drawing/2014/main" id="{D3A92E04-E49A-A119-7270-64AA56B4C6F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8478" y="4365410"/>
            <a:ext cx="853080" cy="808181"/>
          </a:xfrm>
          <a:prstGeom prst="rect">
            <a:avLst/>
          </a:prstGeom>
        </p:spPr>
      </p:pic>
      <p:sp>
        <p:nvSpPr>
          <p:cNvPr id="21" name="ZoneTexte 7">
            <a:extLst>
              <a:ext uri="{FF2B5EF4-FFF2-40B4-BE49-F238E27FC236}">
                <a16:creationId xmlns:a16="http://schemas.microsoft.com/office/drawing/2014/main" id="{2BACD99F-30F3-E71E-D6D3-60DD7864AAFB}"/>
              </a:ext>
            </a:extLst>
          </p:cNvPr>
          <p:cNvSpPr txBox="1"/>
          <p:nvPr/>
        </p:nvSpPr>
        <p:spPr>
          <a:xfrm>
            <a:off x="4140674" y="4273354"/>
            <a:ext cx="3103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Governance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24D3"/>
              </a:solidFill>
              <a:effectLst/>
              <a:uLnTx/>
              <a:uFillTx/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Zrównoważony rozwój włączony do ładu korporacyjnego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2" name="BJPseudoFooter">
            <a:extLst>
              <a:ext uri="{FF2B5EF4-FFF2-40B4-BE49-F238E27FC236}">
                <a16:creationId xmlns:a16="http://schemas.microsoft.com/office/drawing/2014/main" id="{BC6F827C-9389-4839-819C-9FE42E389C7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737578"/>
            <a:ext cx="11938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44BC3985-FF93-50F0-5A39-8FD85B3A8FBB}"/>
              </a:ext>
            </a:extLst>
          </p:cNvPr>
          <p:cNvCxnSpPr>
            <a:cxnSpLocks/>
          </p:cNvCxnSpPr>
          <p:nvPr/>
        </p:nvCxnSpPr>
        <p:spPr>
          <a:xfrm>
            <a:off x="396000" y="952190"/>
            <a:ext cx="2042887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7">
            <a:extLst>
              <a:ext uri="{FF2B5EF4-FFF2-40B4-BE49-F238E27FC236}">
                <a16:creationId xmlns:a16="http://schemas.microsoft.com/office/drawing/2014/main" id="{4BA75E44-9CE6-ABDF-0C31-B8FC7ADB59C0}"/>
              </a:ext>
            </a:extLst>
          </p:cNvPr>
          <p:cNvSpPr txBox="1">
            <a:spLocks/>
          </p:cNvSpPr>
          <p:nvPr/>
        </p:nvSpPr>
        <p:spPr bwMode="gray">
          <a:xfrm>
            <a:off x="-497622" y="5904277"/>
            <a:ext cx="11412000" cy="822515"/>
          </a:xfrm>
          <a:prstGeom prst="rect">
            <a:avLst/>
          </a:prstGeom>
        </p:spPr>
        <p:txBody>
          <a:bodyPr vert="horz" wrap="square" lIns="0" tIns="0" rIns="0" bIns="144000" rtlCol="0" anchor="b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</a:t>
            </a:r>
            <a:r>
              <a:rPr kumimoji="0" lang="pl-PL" sz="2800" b="1" i="0" u="none" strike="noStrike" kern="1200" cap="all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NVIRONMENTAL, </a:t>
            </a:r>
            <a:r>
              <a:rPr kumimoji="0" lang="pl-PL" sz="4000" b="1" i="0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</a:t>
            </a:r>
            <a:r>
              <a:rPr kumimoji="0" lang="pl-PL" sz="2800" b="1" i="0" u="none" strike="noStrike" kern="1200" cap="all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OCIAL &amp; </a:t>
            </a:r>
            <a:r>
              <a:rPr kumimoji="0" lang="pl-PL" sz="4000" b="1" i="0" u="none" strike="noStrike" kern="1200" cap="all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</a:t>
            </a:r>
            <a:r>
              <a:rPr kumimoji="0" lang="pl-PL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overnance</a:t>
            </a:r>
            <a:r>
              <a:rPr kumimoji="0" lang="pl-PL" sz="2800" b="1" i="0" u="none" strike="noStrike" kern="1200" cap="all" spc="0" normalizeH="0" baseline="0" noProof="0" dirty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fr-FR" sz="2800" b="1" i="0" u="none" strike="noStrike" kern="1200" cap="all" spc="0" normalizeH="0" baseline="0" noProof="0" dirty="0">
              <a:ln>
                <a:noFill/>
              </a:ln>
              <a:solidFill>
                <a:srgbClr val="0024D3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2253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Espace réservé pour une image  12">
            <a:extLst>
              <a:ext uri="{FF2B5EF4-FFF2-40B4-BE49-F238E27FC236}">
                <a16:creationId xmlns:a16="http://schemas.microsoft.com/office/drawing/2014/main" id="{75132CF2-46DD-2BD0-6429-4A3017CB2C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988" y="1089025"/>
            <a:ext cx="11376025" cy="4968875"/>
          </a:xfrm>
          <a:custGeom>
            <a:avLst/>
            <a:gdLst>
              <a:gd name="connsiteX0" fmla="*/ 11770402 w 11770402"/>
              <a:gd name="connsiteY0" fmla="*/ 0 h 4143411"/>
              <a:gd name="connsiteX1" fmla="*/ 11770402 w 11770402"/>
              <a:gd name="connsiteY1" fmla="*/ 4143411 h 4143411"/>
              <a:gd name="connsiteX2" fmla="*/ 11764142 w 11770402"/>
              <a:gd name="connsiteY2" fmla="*/ 4143411 h 4143411"/>
              <a:gd name="connsiteX3" fmla="*/ 11746734 w 11770402"/>
              <a:gd name="connsiteY3" fmla="*/ 4142813 h 4143411"/>
              <a:gd name="connsiteX4" fmla="*/ 2788764 w 11770402"/>
              <a:gd name="connsiteY4" fmla="*/ 3825727 h 4143411"/>
              <a:gd name="connsiteX5" fmla="*/ 963283 w 11770402"/>
              <a:gd name="connsiteY5" fmla="*/ 3702022 h 4143411"/>
              <a:gd name="connsiteX6" fmla="*/ 402128 w 11770402"/>
              <a:gd name="connsiteY6" fmla="*/ 3542007 h 4143411"/>
              <a:gd name="connsiteX7" fmla="*/ 0 w 11770402"/>
              <a:gd name="connsiteY7" fmla="*/ 2505660 h 4143411"/>
              <a:gd name="connsiteX8" fmla="*/ 0 w 11770402"/>
              <a:gd name="connsiteY8" fmla="*/ 148319 h 4143411"/>
              <a:gd name="connsiteX9" fmla="*/ 142778 w 11770402"/>
              <a:gd name="connsiteY9" fmla="*/ 8946 h 4143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70402" h="4143411">
                <a:moveTo>
                  <a:pt x="11770402" y="0"/>
                </a:moveTo>
                <a:lnTo>
                  <a:pt x="11770402" y="4143411"/>
                </a:lnTo>
                <a:lnTo>
                  <a:pt x="11764142" y="4143411"/>
                </a:lnTo>
                <a:lnTo>
                  <a:pt x="11746734" y="4142813"/>
                </a:lnTo>
                <a:cubicBezTo>
                  <a:pt x="11254306" y="4125895"/>
                  <a:pt x="3366434" y="3854752"/>
                  <a:pt x="2788764" y="3825727"/>
                </a:cubicBezTo>
                <a:cubicBezTo>
                  <a:pt x="2192532" y="3795728"/>
                  <a:pt x="1063533" y="3711749"/>
                  <a:pt x="963283" y="3702022"/>
                </a:cubicBezTo>
                <a:cubicBezTo>
                  <a:pt x="725160" y="3679003"/>
                  <a:pt x="538618" y="3629439"/>
                  <a:pt x="402128" y="3542007"/>
                </a:cubicBezTo>
                <a:cubicBezTo>
                  <a:pt x="80875" y="3336215"/>
                  <a:pt x="0" y="2969406"/>
                  <a:pt x="0" y="2505660"/>
                </a:cubicBezTo>
                <a:lnTo>
                  <a:pt x="0" y="148319"/>
                </a:lnTo>
                <a:cubicBezTo>
                  <a:pt x="182" y="71244"/>
                  <a:pt x="64409" y="8909"/>
                  <a:pt x="142778" y="8946"/>
                </a:cubicBezTo>
                <a:close/>
              </a:path>
            </a:pathLst>
          </a:custGeom>
        </p:spPr>
      </p:pic>
      <p:sp>
        <p:nvSpPr>
          <p:cNvPr id="28" name="Titre 27">
            <a:extLst>
              <a:ext uri="{FF2B5EF4-FFF2-40B4-BE49-F238E27FC236}">
                <a16:creationId xmlns:a16="http://schemas.microsoft.com/office/drawing/2014/main" id="{0FEC3218-CE10-CF8C-D8DF-BBFA08376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323707"/>
            <a:ext cx="11412000" cy="576293"/>
          </a:xfrm>
        </p:spPr>
        <p:txBody>
          <a:bodyPr/>
          <a:lstStyle/>
          <a:p>
            <a:r>
              <a:rPr lang="pl-PL" dirty="0"/>
              <a:t>Przyspieszamy działania w zrównoważonym rozwoju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6E3288-13B1-5959-EF96-3963AC11C14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7B86E-2359-49C5-ACBB-A3BDB035216F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2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rgbClr val="0024D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BJPseudoFooter">
            <a:extLst>
              <a:ext uri="{FF2B5EF4-FFF2-40B4-BE49-F238E27FC236}">
                <a16:creationId xmlns:a16="http://schemas.microsoft.com/office/drawing/2014/main" id="{BC6F827C-9389-4839-819C-9FE42E389C7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737578"/>
            <a:ext cx="11938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44BC3985-FF93-50F0-5A39-8FD85B3A8FBB}"/>
              </a:ext>
            </a:extLst>
          </p:cNvPr>
          <p:cNvCxnSpPr>
            <a:cxnSpLocks/>
          </p:cNvCxnSpPr>
          <p:nvPr/>
        </p:nvCxnSpPr>
        <p:spPr>
          <a:xfrm>
            <a:off x="396000" y="952190"/>
            <a:ext cx="2042887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que 48">
            <a:extLst>
              <a:ext uri="{FF2B5EF4-FFF2-40B4-BE49-F238E27FC236}">
                <a16:creationId xmlns:a16="http://schemas.microsoft.com/office/drawing/2014/main" id="{453E1F89-1E01-D62C-DE38-BD979F3E7EBA}"/>
              </a:ext>
            </a:extLst>
          </p:cNvPr>
          <p:cNvSpPr/>
          <p:nvPr/>
        </p:nvSpPr>
        <p:spPr>
          <a:xfrm>
            <a:off x="786669" y="4195354"/>
            <a:ext cx="2619064" cy="1454796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27 godzin szkoleń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na pracownika w roku (2024)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15% pracowników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zaangażowanych w akcje pomocy lokalnej społeczności  </a:t>
            </a:r>
          </a:p>
        </p:txBody>
      </p:sp>
      <p:sp>
        <p:nvSpPr>
          <p:cNvPr id="11" name="Graphique 26">
            <a:extLst>
              <a:ext uri="{FF2B5EF4-FFF2-40B4-BE49-F238E27FC236}">
                <a16:creationId xmlns:a16="http://schemas.microsoft.com/office/drawing/2014/main" id="{915B5B9F-BA1D-F9E9-14F8-ED73E2F61991}"/>
              </a:ext>
            </a:extLst>
          </p:cNvPr>
          <p:cNvSpPr/>
          <p:nvPr/>
        </p:nvSpPr>
        <p:spPr>
          <a:xfrm>
            <a:off x="3508092" y="4179358"/>
            <a:ext cx="2604604" cy="1266563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97% pracowników 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wyszkolonych wg kodeksu etycznego FORVIA (2024) </a:t>
            </a:r>
          </a:p>
        </p:txBody>
      </p:sp>
      <p:sp>
        <p:nvSpPr>
          <p:cNvPr id="12" name="Graphique 26">
            <a:extLst>
              <a:ext uri="{FF2B5EF4-FFF2-40B4-BE49-F238E27FC236}">
                <a16:creationId xmlns:a16="http://schemas.microsoft.com/office/drawing/2014/main" id="{489D5594-D792-EC1F-2BF4-6C55B7102D4C}"/>
              </a:ext>
            </a:extLst>
          </p:cNvPr>
          <p:cNvSpPr/>
          <p:nvPr/>
        </p:nvSpPr>
        <p:spPr>
          <a:xfrm>
            <a:off x="730458" y="1304680"/>
            <a:ext cx="2604604" cy="1266563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2030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 ExtraBold" pitchFamily="2" charset="0"/>
                <a:cs typeface="Open Sans ExtraBold" pitchFamily="2" charset="0"/>
              </a:rPr>
              <a:t>35% 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kobiet na stanowiskach managerskich średniego szczebla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 ExtraBold" pitchFamily="2" charset="0"/>
                <a:cs typeface="Open Sans ExtraBold" pitchFamily="2" charset="0"/>
              </a:rPr>
              <a:t>30% </a:t>
            </a:r>
            <a:r>
              <a:rPr kumimoji="0" lang="pl-PL" sz="12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kobiet na stanowiskach Top Managementu</a:t>
            </a:r>
            <a:endParaRPr kumimoji="0" lang="en-US" sz="1200" b="0" i="0" u="none" strike="noStrike" kern="1200" cap="none" spc="-2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19" name="Graphique 26">
            <a:extLst>
              <a:ext uri="{FF2B5EF4-FFF2-40B4-BE49-F238E27FC236}">
                <a16:creationId xmlns:a16="http://schemas.microsoft.com/office/drawing/2014/main" id="{948BD70E-F387-2F11-9B58-0CA7C930A966}"/>
              </a:ext>
            </a:extLst>
          </p:cNvPr>
          <p:cNvSpPr/>
          <p:nvPr/>
        </p:nvSpPr>
        <p:spPr>
          <a:xfrm>
            <a:off x="3508092" y="1262372"/>
            <a:ext cx="2604604" cy="1266563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Graphique 26">
            <a:extLst>
              <a:ext uri="{FF2B5EF4-FFF2-40B4-BE49-F238E27FC236}">
                <a16:creationId xmlns:a16="http://schemas.microsoft.com/office/drawing/2014/main" id="{66685F42-E01A-FF9E-4BBD-56B32456B66B}"/>
              </a:ext>
            </a:extLst>
          </p:cNvPr>
          <p:cNvSpPr/>
          <p:nvPr/>
        </p:nvSpPr>
        <p:spPr>
          <a:xfrm>
            <a:off x="8940800" y="1262372"/>
            <a:ext cx="2604604" cy="1266563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Graphique 26">
            <a:extLst>
              <a:ext uri="{FF2B5EF4-FFF2-40B4-BE49-F238E27FC236}">
                <a16:creationId xmlns:a16="http://schemas.microsoft.com/office/drawing/2014/main" id="{6EFC169C-FC94-8B62-4348-726996099596}"/>
              </a:ext>
            </a:extLst>
          </p:cNvPr>
          <p:cNvSpPr/>
          <p:nvPr/>
        </p:nvSpPr>
        <p:spPr>
          <a:xfrm>
            <a:off x="707250" y="2735954"/>
            <a:ext cx="2604604" cy="1266563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Graphique 26">
            <a:extLst>
              <a:ext uri="{FF2B5EF4-FFF2-40B4-BE49-F238E27FC236}">
                <a16:creationId xmlns:a16="http://schemas.microsoft.com/office/drawing/2014/main" id="{9327762D-C984-F57D-E5CA-4B66CC70B6D1}"/>
              </a:ext>
            </a:extLst>
          </p:cNvPr>
          <p:cNvSpPr/>
          <p:nvPr/>
        </p:nvSpPr>
        <p:spPr>
          <a:xfrm>
            <a:off x="6228371" y="2725920"/>
            <a:ext cx="2604604" cy="1266563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Graphique 26">
            <a:extLst>
              <a:ext uri="{FF2B5EF4-FFF2-40B4-BE49-F238E27FC236}">
                <a16:creationId xmlns:a16="http://schemas.microsoft.com/office/drawing/2014/main" id="{1FC04850-D195-39FE-9B94-D4B000AF3D53}"/>
              </a:ext>
            </a:extLst>
          </p:cNvPr>
          <p:cNvSpPr/>
          <p:nvPr/>
        </p:nvSpPr>
        <p:spPr>
          <a:xfrm>
            <a:off x="6228371" y="4179358"/>
            <a:ext cx="2604604" cy="1266563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Graphique 26">
            <a:extLst>
              <a:ext uri="{FF2B5EF4-FFF2-40B4-BE49-F238E27FC236}">
                <a16:creationId xmlns:a16="http://schemas.microsoft.com/office/drawing/2014/main" id="{8828FCCC-C363-36A9-5E43-F8B7F8E9C971}"/>
              </a:ext>
            </a:extLst>
          </p:cNvPr>
          <p:cNvSpPr/>
          <p:nvPr/>
        </p:nvSpPr>
        <p:spPr>
          <a:xfrm>
            <a:off x="8984919" y="4189468"/>
            <a:ext cx="2604604" cy="1266563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Graphique 26">
            <a:extLst>
              <a:ext uri="{FF2B5EF4-FFF2-40B4-BE49-F238E27FC236}">
                <a16:creationId xmlns:a16="http://schemas.microsoft.com/office/drawing/2014/main" id="{A23A035F-6804-4988-967B-9E403ADEC5F7}"/>
              </a:ext>
            </a:extLst>
          </p:cNvPr>
          <p:cNvSpPr/>
          <p:nvPr/>
        </p:nvSpPr>
        <p:spPr>
          <a:xfrm>
            <a:off x="6228371" y="1262372"/>
            <a:ext cx="2604604" cy="1266563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Graphique 26">
            <a:extLst>
              <a:ext uri="{FF2B5EF4-FFF2-40B4-BE49-F238E27FC236}">
                <a16:creationId xmlns:a16="http://schemas.microsoft.com/office/drawing/2014/main" id="{53121B02-64CC-06F3-AF30-9345EB436FEC}"/>
              </a:ext>
            </a:extLst>
          </p:cNvPr>
          <p:cNvSpPr/>
          <p:nvPr/>
        </p:nvSpPr>
        <p:spPr>
          <a:xfrm>
            <a:off x="3508092" y="2725920"/>
            <a:ext cx="2604604" cy="1266563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raphique 26">
            <a:extLst>
              <a:ext uri="{FF2B5EF4-FFF2-40B4-BE49-F238E27FC236}">
                <a16:creationId xmlns:a16="http://schemas.microsoft.com/office/drawing/2014/main" id="{433ADA22-E0D0-E6A6-14CE-A16CD72A62DD}"/>
              </a:ext>
            </a:extLst>
          </p:cNvPr>
          <p:cNvSpPr/>
          <p:nvPr/>
        </p:nvSpPr>
        <p:spPr>
          <a:xfrm>
            <a:off x="8986896" y="2725920"/>
            <a:ext cx="2604604" cy="1266563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6606995-094F-C8FA-97C5-C6BBCB0ACC8D}"/>
              </a:ext>
            </a:extLst>
          </p:cNvPr>
          <p:cNvSpPr/>
          <p:nvPr/>
        </p:nvSpPr>
        <p:spPr>
          <a:xfrm flipH="1">
            <a:off x="6227889" y="4315538"/>
            <a:ext cx="2587195" cy="99420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Powołanie partnerstwa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Gravit’HY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(2022) 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do produkcji stali dla ultra niskiego CO2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425F9D-E7FC-655F-C19C-456AB10B1365}"/>
              </a:ext>
            </a:extLst>
          </p:cNvPr>
          <p:cNvSpPr/>
          <p:nvPr/>
        </p:nvSpPr>
        <p:spPr>
          <a:xfrm flipH="1">
            <a:off x="3392899" y="1398552"/>
            <a:ext cx="2834990" cy="99420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 ExtraBold" pitchFamily="2" charset="0"/>
                <a:cs typeface="Open Sans ExtraBold" pitchFamily="2" charset="0"/>
              </a:rPr>
              <a:t>Zrównoważony rozwój produktu: </a:t>
            </a:r>
            <a:b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 ExtraBold" pitchFamily="2" charset="0"/>
                <a:cs typeface="Open Sans ExtraBold" pitchFamily="2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 ExtraBold" pitchFamily="2" charset="0"/>
                <a:cs typeface="Open Sans ExtraBold" pitchFamily="2" charset="0"/>
              </a:rPr>
              <a:t>ex. seat 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 ExtraBold" pitchFamily="2" charset="0"/>
                <a:cs typeface="Open Sans ExtraBold" pitchFamily="2" charset="0"/>
              </a:rPr>
              <a:t>modularity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 ExtraBold" pitchFamily="2" charset="0"/>
                <a:cs typeface="Open Sans ExtraBold" pitchFamily="2" charset="0"/>
              </a:rPr>
              <a:t> (łatwy demontaż/wymiana)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 ExtraBold" pitchFamily="2" charset="0"/>
                <a:cs typeface="Open Sans ExtraBold" pitchFamily="2" charset="0"/>
              </a:rPr>
              <a:t>+ cockpit z 40 % 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 ExtraBold" pitchFamily="2" charset="0"/>
                <a:cs typeface="Open Sans ExtraBold" pitchFamily="2" charset="0"/>
              </a:rPr>
              <a:t>recyklingowanych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 ExtraBold" pitchFamily="2" charset="0"/>
                <a:cs typeface="Open Sans ExtraBold" pitchFamily="2" charset="0"/>
              </a:rPr>
              <a:t> materiałów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91DBCA-5DE5-6231-5D80-BD79B31636A4}"/>
              </a:ext>
            </a:extLst>
          </p:cNvPr>
          <p:cNvSpPr/>
          <p:nvPr/>
        </p:nvSpPr>
        <p:spPr>
          <a:xfrm flipH="1">
            <a:off x="3508092" y="2862100"/>
            <a:ext cx="2604603" cy="99420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Oszczędność energii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Open Sans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 ExtraBold" pitchFamily="2" charset="0"/>
                <a:cs typeface="Open Sans ExtraBold" pitchFamily="2" charset="0"/>
              </a:rPr>
              <a:t>&gt;€100M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 ExtraBold" pitchFamily="2" charset="0"/>
                <a:cs typeface="Open Sans ExtraBold" pitchFamily="2" charset="0"/>
              </a:rPr>
              <a:t>Inwestycji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Open Sans ExtraBold" pitchFamily="2" charset="0"/>
              <a:cs typeface="Open Sans ExtraBold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W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57203EB-332F-9EF9-0EDB-40A2936E6955}"/>
              </a:ext>
            </a:extLst>
          </p:cNvPr>
          <p:cNvSpPr/>
          <p:nvPr/>
        </p:nvSpPr>
        <p:spPr>
          <a:xfrm flipH="1">
            <a:off x="6246263" y="2812390"/>
            <a:ext cx="2568820" cy="10936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Partnerstwo z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Veolia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(2022)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</a:b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Cel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: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 ExtraBold" pitchFamily="2" charset="0"/>
                <a:cs typeface="Open Sans ExtraBold" pitchFamily="2" charset="0"/>
              </a:rPr>
              <a:t>30% recyklingu plastiku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w komponentach wnętrz samochodów w 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5950C3A-B1F7-6860-1003-BBE4BFB07C1C}"/>
              </a:ext>
            </a:extLst>
          </p:cNvPr>
          <p:cNvSpPr/>
          <p:nvPr/>
        </p:nvSpPr>
        <p:spPr>
          <a:xfrm flipH="1">
            <a:off x="8930277" y="4265660"/>
            <a:ext cx="2550616" cy="99420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Program wsparcia rozwoju młodych ludzi: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1600 programów stażowych 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Ponad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750 programów V.I.E.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C64C7CB-7228-D23F-BDB4-599BA62BE3D9}"/>
              </a:ext>
            </a:extLst>
          </p:cNvPr>
          <p:cNvSpPr/>
          <p:nvPr/>
        </p:nvSpPr>
        <p:spPr>
          <a:xfrm flipH="1">
            <a:off x="3557665" y="4305278"/>
            <a:ext cx="2540614" cy="99305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2F678BA-B096-1E26-AD63-60FB2161CAF5}"/>
              </a:ext>
            </a:extLst>
          </p:cNvPr>
          <p:cNvSpPr/>
          <p:nvPr/>
        </p:nvSpPr>
        <p:spPr>
          <a:xfrm flipH="1">
            <a:off x="869063" y="3178587"/>
            <a:ext cx="2550616" cy="2187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Sans-Regular"/>
                <a:ea typeface="+mn-ea"/>
                <a:cs typeface="+mn-cs"/>
              </a:rPr>
              <a:t>100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Sans-Regular"/>
                <a:ea typeface="+mn-ea"/>
                <a:cs typeface="+mn-cs"/>
              </a:rPr>
              <a:t> hektarów paneli słonecznych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w 150 fabrykach w 22 krajach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Sans-Regular"/>
                <a:ea typeface="+mn-ea"/>
                <a:cs typeface="+mn-cs"/>
              </a:rPr>
              <a:t>37 turbin wiatrowych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Sans-Regular"/>
                <a:ea typeface="+mn-ea"/>
                <a:cs typeface="+mn-cs"/>
              </a:rPr>
              <a:t>w 2 lokalizacjach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6ACBA04-5E16-9D52-B0FA-0F1C363A3B39}"/>
              </a:ext>
            </a:extLst>
          </p:cNvPr>
          <p:cNvSpPr/>
          <p:nvPr/>
        </p:nvSpPr>
        <p:spPr>
          <a:xfrm flipH="1">
            <a:off x="760898" y="3644204"/>
            <a:ext cx="2550616" cy="30516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Graphique 26">
            <a:extLst>
              <a:ext uri="{FF2B5EF4-FFF2-40B4-BE49-F238E27FC236}">
                <a16:creationId xmlns:a16="http://schemas.microsoft.com/office/drawing/2014/main" id="{512371E9-AF04-F055-C385-FEB5EEE625CC}"/>
              </a:ext>
            </a:extLst>
          </p:cNvPr>
          <p:cNvSpPr/>
          <p:nvPr/>
        </p:nvSpPr>
        <p:spPr>
          <a:xfrm>
            <a:off x="8940800" y="1262372"/>
            <a:ext cx="2604604" cy="1266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Kryteria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emisji CO2 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w krótkoterminowym wynagrodzeniu dla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4800 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menedżerów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7642015-03C0-102A-E837-1CCED81610C2}"/>
              </a:ext>
            </a:extLst>
          </p:cNvPr>
          <p:cNvSpPr/>
          <p:nvPr/>
        </p:nvSpPr>
        <p:spPr>
          <a:xfrm flipH="1">
            <a:off x="8986896" y="2812390"/>
            <a:ext cx="2568820" cy="10936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FORVIA F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undacja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Open Sans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 ExtraBold" pitchFamily="2" charset="0"/>
                <a:cs typeface="Open Sans ExtraBold" pitchFamily="2" charset="0"/>
              </a:rPr>
              <a:t>p</a:t>
            </a:r>
            <a:r>
              <a:rPr kumimoji="0" lang="pl-PL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 ExtraBold" pitchFamily="2" charset="0"/>
                <a:cs typeface="Open Sans ExtraBold" pitchFamily="2" charset="0"/>
              </a:rPr>
              <a:t>omoc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 ExtraBold" pitchFamily="2" charset="0"/>
                <a:cs typeface="Open Sans ExtraBold" pitchFamily="2" charset="0"/>
              </a:rPr>
              <a:t> dla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 ExtraBold" pitchFamily="2" charset="0"/>
                <a:cs typeface="Open Sans ExtraBold" pitchFamily="2" charset="0"/>
              </a:rPr>
              <a:t>4,000 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osób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Open Sans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od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6" name="Graphique 26">
            <a:extLst>
              <a:ext uri="{FF2B5EF4-FFF2-40B4-BE49-F238E27FC236}">
                <a16:creationId xmlns:a16="http://schemas.microsoft.com/office/drawing/2014/main" id="{F3467C8C-1E76-BEAF-7197-0FA8B50DA6F3}"/>
              </a:ext>
            </a:extLst>
          </p:cNvPr>
          <p:cNvSpPr/>
          <p:nvPr/>
        </p:nvSpPr>
        <p:spPr>
          <a:xfrm>
            <a:off x="8940800" y="2646697"/>
            <a:ext cx="2604603" cy="1425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215273C-C5B8-BF7B-180F-7089A3B6230D}"/>
              </a:ext>
            </a:extLst>
          </p:cNvPr>
          <p:cNvSpPr/>
          <p:nvPr/>
        </p:nvSpPr>
        <p:spPr>
          <a:xfrm flipH="1">
            <a:off x="6414822" y="1419993"/>
            <a:ext cx="2260274" cy="99420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Utworzenie 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Open Sans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Open Sans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</a:b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nowej dywizji zajmująca się zrównoważoną gospodarką 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materiała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pen Sans" pitchFamily="2" charset="0"/>
                <a:cs typeface="Arial" panose="020B0604020202020204" pitchFamily="34" charset="0"/>
              </a:rPr>
              <a:t>mi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Open Sans" pitchFamily="2" charset="0"/>
              <a:cs typeface="Arial" panose="020B0604020202020204" pitchFamily="34" charset="0"/>
            </a:endParaRPr>
          </a:p>
        </p:txBody>
      </p:sp>
      <p:pic>
        <p:nvPicPr>
          <p:cNvPr id="21" name="Image 20" descr="NeMMo 2023 - SIA">
            <a:extLst>
              <a:ext uri="{FF2B5EF4-FFF2-40B4-BE49-F238E27FC236}">
                <a16:creationId xmlns:a16="http://schemas.microsoft.com/office/drawing/2014/main" id="{BF8DA6EE-E693-F874-2DE4-ECF5D612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84" y="1382317"/>
            <a:ext cx="2604603" cy="764424"/>
          </a:xfrm>
          <a:custGeom>
            <a:avLst/>
            <a:gdLst>
              <a:gd name="connsiteX0" fmla="*/ 0 w 12192000"/>
              <a:gd name="connsiteY0" fmla="*/ 0 h 3578225"/>
              <a:gd name="connsiteX1" fmla="*/ 12192000 w 12192000"/>
              <a:gd name="connsiteY1" fmla="*/ 0 h 3578225"/>
              <a:gd name="connsiteX2" fmla="*/ 12192000 w 12192000"/>
              <a:gd name="connsiteY2" fmla="*/ 3578225 h 3578225"/>
              <a:gd name="connsiteX3" fmla="*/ 0 w 12192000"/>
              <a:gd name="connsiteY3" fmla="*/ 3578225 h 3578225"/>
              <a:gd name="connsiteX4" fmla="*/ 0 w 12192000"/>
              <a:gd name="connsiteY4" fmla="*/ 3546822 h 3578225"/>
              <a:gd name="connsiteX5" fmla="*/ 8838041 w 12192000"/>
              <a:gd name="connsiteY5" fmla="*/ 3546822 h 3578225"/>
              <a:gd name="connsiteX6" fmla="*/ 8838041 w 12192000"/>
              <a:gd name="connsiteY6" fmla="*/ 2235103 h 3578225"/>
              <a:gd name="connsiteX7" fmla="*/ 0 w 12192000"/>
              <a:gd name="connsiteY7" fmla="*/ 2235103 h 35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578225">
                <a:moveTo>
                  <a:pt x="0" y="0"/>
                </a:moveTo>
                <a:lnTo>
                  <a:pt x="12192000" y="0"/>
                </a:lnTo>
                <a:lnTo>
                  <a:pt x="12192000" y="3578225"/>
                </a:lnTo>
                <a:lnTo>
                  <a:pt x="0" y="3578225"/>
                </a:lnTo>
                <a:lnTo>
                  <a:pt x="0" y="3546822"/>
                </a:lnTo>
                <a:lnTo>
                  <a:pt x="8838041" y="3546822"/>
                </a:lnTo>
                <a:lnTo>
                  <a:pt x="8838041" y="2235103"/>
                </a:lnTo>
                <a:lnTo>
                  <a:pt x="0" y="2235103"/>
                </a:lnTo>
                <a:close/>
              </a:path>
            </a:pathLst>
          </a:custGeom>
          <a:noFill/>
          <a:effectLst>
            <a:glow rad="228600">
              <a:schemeClr val="bg1">
                <a:alpha val="2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E8750357-626C-FEF8-7D8C-47E7A9F27A57}"/>
              </a:ext>
            </a:extLst>
          </p:cNvPr>
          <p:cNvSpPr txBox="1"/>
          <p:nvPr/>
        </p:nvSpPr>
        <p:spPr>
          <a:xfrm>
            <a:off x="407988" y="6056517"/>
            <a:ext cx="4407852" cy="21544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*Faurecia</a:t>
            </a:r>
          </a:p>
        </p:txBody>
      </p:sp>
    </p:spTree>
    <p:extLst>
      <p:ext uri="{BB962C8B-B14F-4D97-AF65-F5344CB8AC3E}">
        <p14:creationId xmlns:p14="http://schemas.microsoft.com/office/powerpoint/2010/main" val="302527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heme/theme1.xml><?xml version="1.0" encoding="utf-8"?>
<a:theme xmlns:a="http://schemas.openxmlformats.org/drawingml/2006/main" name="Forvia">
  <a:themeElements>
    <a:clrScheme name="Forvia PPT">
      <a:dk1>
        <a:srgbClr val="000000"/>
      </a:dk1>
      <a:lt1>
        <a:sysClr val="window" lastClr="FFFFFF"/>
      </a:lt1>
      <a:dk2>
        <a:srgbClr val="0024D3"/>
      </a:dk2>
      <a:lt2>
        <a:srgbClr val="B2B2B2"/>
      </a:lt2>
      <a:accent1>
        <a:srgbClr val="0024D3"/>
      </a:accent1>
      <a:accent2>
        <a:srgbClr val="00A9EB"/>
      </a:accent2>
      <a:accent3>
        <a:srgbClr val="00B48F"/>
      </a:accent3>
      <a:accent4>
        <a:srgbClr val="F06473"/>
      </a:accent4>
      <a:accent5>
        <a:srgbClr val="F58C35"/>
      </a:accent5>
      <a:accent6>
        <a:srgbClr val="FED34C"/>
      </a:accent6>
      <a:hlink>
        <a:srgbClr val="000000"/>
      </a:hlink>
      <a:folHlink>
        <a:srgbClr val="000000"/>
      </a:folHlink>
    </a:clrScheme>
    <a:fontScheme name="Arial -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rvia_daily_v3.pptx" id="{AD3D70F3-CED0-41F0-BC17-DBC780003853}" vid="{9A2B08B8-C3E2-42F0-B6B2-BF0513C3AE96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afdac3b-4115-4c64-bf62-f9099ec36d84}" enabled="1" method="Standard" siteId="{5047bca2-da88-442e-a09a-d9b8af692ad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1694</Words>
  <Application>Microsoft Office PowerPoint</Application>
  <PresentationFormat>Panoramiczny</PresentationFormat>
  <Paragraphs>386</Paragraphs>
  <Slides>26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19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46" baseType="lpstr">
      <vt:lpstr>Apax-Medium</vt:lpstr>
      <vt:lpstr>Apax-Thin</vt:lpstr>
      <vt:lpstr>-apple-system</vt:lpstr>
      <vt:lpstr>Arial</vt:lpstr>
      <vt:lpstr>Arial Black</vt:lpstr>
      <vt:lpstr>Arial Nova</vt:lpstr>
      <vt:lpstr>Arial Nova Light</vt:lpstr>
      <vt:lpstr>Calibri</vt:lpstr>
      <vt:lpstr>Century Gothic</vt:lpstr>
      <vt:lpstr>Gotham SSm A</vt:lpstr>
      <vt:lpstr>Open Sans</vt:lpstr>
      <vt:lpstr>Open Sans ExtraBold</vt:lpstr>
      <vt:lpstr>OpenSans-Regular</vt:lpstr>
      <vt:lpstr>Segoe UI</vt:lpstr>
      <vt:lpstr>Segoe UI Symbol</vt:lpstr>
      <vt:lpstr>Times New Roman</vt:lpstr>
      <vt:lpstr>Trebuchet MS</vt:lpstr>
      <vt:lpstr>Verdana</vt:lpstr>
      <vt:lpstr>Wingdings</vt:lpstr>
      <vt:lpstr>Forvia</vt:lpstr>
      <vt:lpstr>FORVIA  LIDER ZRÓWNOWAŻONEJ MOBILNOŚCI </vt:lpstr>
      <vt:lpstr>Prezentacja programu PowerPoint</vt:lpstr>
      <vt:lpstr>Prezentacja programu PowerPoint</vt:lpstr>
      <vt:lpstr>Prezentacja programu PowerPoint</vt:lpstr>
      <vt:lpstr>FORVIA</vt:lpstr>
      <vt:lpstr>PORTFOLIO </vt:lpstr>
      <vt:lpstr>Prezentacja programu PowerPoint</vt:lpstr>
      <vt:lpstr>Nasze podejście do zrównoważonego rozwoju </vt:lpstr>
      <vt:lpstr>Przyspieszamy działania w zrównoważonym rozwoju</vt:lpstr>
      <vt:lpstr>Prezentacja programu PowerPoint</vt:lpstr>
      <vt:lpstr>Comfort &amp; Wellness Solutions product line (Wałbrzych Pneumatic FORVIA plant)  </vt:lpstr>
      <vt:lpstr>Comfort &amp; Wellness Solutions product line (aktualna kompleksowość produktu oraz procesu) </vt:lpstr>
      <vt:lpstr>Napędzamy zrównoważoną przyszłość </vt:lpstr>
      <vt:lpstr>Prezentacja programu PowerPoint</vt:lpstr>
      <vt:lpstr>Prezentacja programu PowerPoint</vt:lpstr>
      <vt:lpstr>Finanse: redukujemy koszty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Czy zrównoważony rozwój się opłaca? </vt:lpstr>
      <vt:lpstr>Prszyszłość… 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SZABLEWSKI Adam</dc:creator>
  <cp:lastModifiedBy>Alicja Szymańska</cp:lastModifiedBy>
  <cp:revision>3</cp:revision>
  <dcterms:created xsi:type="dcterms:W3CDTF">2024-12-09T20:25:32Z</dcterms:created>
  <dcterms:modified xsi:type="dcterms:W3CDTF">2024-12-18T07:25:38Z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Motyw pakietu Office:10\Forvia:13</vt:lpwstr>
  </property>
  <property fmtid="{D5CDD505-2E9C-101B-9397-08002B2CF9AE}" pid="3" name="ClassificationContentMarkingFooterText">
    <vt:lpwstr>5acXjzUk</vt:lpwstr>
  </property>
  <property fmtid="{D5CDD505-2E9C-101B-9397-08002B2CF9AE}" pid="4" name="ClassificationContentMarkingHeaderLocations">
    <vt:lpwstr>Motyw pakietu Office:9\Forvia:12</vt:lpwstr>
  </property>
  <property fmtid="{D5CDD505-2E9C-101B-9397-08002B2CF9AE}" pid="5" name="ClassificationContentMarkingHeaderText">
    <vt:lpwstr>INTERNAL &amp; PARTNERS</vt:lpwstr>
  </property>
</Properties>
</file>